
<file path=[Content_Types].xml><?xml version="1.0" encoding="utf-8"?>
<Types xmlns="http://schemas.openxmlformats.org/package/2006/content-types">
  <Default Extension="xml" ContentType="application/xml"/>
  <Default Extension="jpeg" ContentType="image/jpeg"/>
  <Default Extension="JPG" ContentType="image/.jpg"/>
  <Default Extension="png" ContentType="image/png"/>
  <Default Extension="wdp" ContentType="image/vnd.ms-photo"/>
  <Default Extension="wmf" ContentType="image/x-wmf"/>
  <Default Extension="rels" ContentType="application/vnd.openxmlformats-package.relationships+xml"/>
  <Override PartName="/customXml/itemProps818.xml" ContentType="application/vnd.openxmlformats-officedocument.customXmlProperties+xml"/>
  <Override PartName="/customXml/itemProps819.xml" ContentType="application/vnd.openxmlformats-officedocument.customXmlProperties+xml"/>
  <Override PartName="/customXml/itemProps820.xml" ContentType="application/vnd.openxmlformats-officedocument.customXmlProperties+xml"/>
  <Override PartName="/customXml/itemProps821.xml" ContentType="application/vnd.openxmlformats-officedocument.customXmlProperties+xml"/>
  <Override PartName="/customXml/itemProps822.xml" ContentType="application/vnd.openxmlformats-officedocument.customXmlProperties+xml"/>
  <Override PartName="/customXml/itemProps823.xml" ContentType="application/vnd.openxmlformats-officedocument.customXmlProperties+xml"/>
  <Override PartName="/customXml/itemProps824.xml" ContentType="application/vnd.openxmlformats-officedocument.customXmlProperties+xml"/>
  <Override PartName="/customXml/itemProps825.xml" ContentType="application/vnd.openxmlformats-officedocument.customXmlProperties+xml"/>
  <Override PartName="/customXml/itemProps826.xml" ContentType="application/vnd.openxmlformats-officedocument.customXmlProperties+xml"/>
  <Override PartName="/customXml/itemProps827.xml" ContentType="application/vnd.openxmlformats-officedocument.customXmlProperties+xml"/>
  <Override PartName="/customXml/itemProps828.xml" ContentType="application/vnd.openxmlformats-officedocument.customXmlProperties+xml"/>
  <Override PartName="/customXml/itemProps829.xml" ContentType="application/vnd.openxmlformats-officedocument.customXmlProperties+xml"/>
  <Override PartName="/customXml/itemProps830.xml" ContentType="application/vnd.openxmlformats-officedocument.customXmlProperties+xml"/>
  <Override PartName="/customXml/itemProps831.xml" ContentType="application/vnd.openxmlformats-officedocument.customXmlProperties+xml"/>
  <Override PartName="/customXml/itemProps832.xml" ContentType="application/vnd.openxmlformats-officedocument.customXmlProperties+xml"/>
  <Override PartName="/customXml/itemProps833.xml" ContentType="application/vnd.openxmlformats-officedocument.customXmlProperties+xml"/>
  <Override PartName="/customXml/itemProps834.xml" ContentType="application/vnd.openxmlformats-officedocument.customXmlProperties+xml"/>
  <Override PartName="/customXml/itemProps835.xml" ContentType="application/vnd.openxmlformats-officedocument.customXmlProperties+xml"/>
  <Override PartName="/customXml/itemProps836.xml" ContentType="application/vnd.openxmlformats-officedocument.customXmlProperties+xml"/>
  <Override PartName="/customXml/itemProps837.xml" ContentType="application/vnd.openxmlformats-officedocument.customXmlProperties+xml"/>
  <Override PartName="/customXml/itemProps838.xml" ContentType="application/vnd.openxmlformats-officedocument.customXmlProperties+xml"/>
  <Override PartName="/customXml/itemProps839.xml" ContentType="application/vnd.openxmlformats-officedocument.customXmlProperties+xml"/>
  <Override PartName="/customXml/itemProps840.xml" ContentType="application/vnd.openxmlformats-officedocument.customXmlProperties+xml"/>
  <Override PartName="/customXml/itemProps841.xml" ContentType="application/vnd.openxmlformats-officedocument.customXmlProperties+xml"/>
  <Override PartName="/customXml/itemProps842.xml" ContentType="application/vnd.openxmlformats-officedocument.customXmlProperties+xml"/>
  <Override PartName="/customXml/itemProps843.xml" ContentType="application/vnd.openxmlformats-officedocument.customXmlProperties+xml"/>
  <Override PartName="/customXml/itemProps844.xml" ContentType="application/vnd.openxmlformats-officedocument.customXmlProperties+xml"/>
  <Override PartName="/customXml/itemProps845.xml" ContentType="application/vnd.openxmlformats-officedocument.customXmlProperties+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diagrams/colors1.xml" ContentType="application/vnd.openxmlformats-officedocument.drawingml.diagramColors+xml"/>
  <Override PartName="/ppt/diagrams/data1.xml" ContentType="application/vnd.openxmlformats-officedocument.drawingml.diagramData+xml"/>
  <Override PartName="/ppt/diagrams/drawing1.xml" ContentType="application/vnd.ms-office.drawingml.diagramDrawing+xml"/>
  <Override PartName="/ppt/diagrams/layout1.xml" ContentType="application/vnd.openxmlformats-officedocument.drawingml.diagramLayout+xml"/>
  <Override PartName="/ppt/diagrams/quickStyle1.xml" ContentType="application/vnd.openxmlformats-officedocument.drawingml.diagramStyle+xml"/>
  <Override PartName="/ppt/fonts/font1.fntdata" ContentType="application/x-fontdata"/>
  <Override PartName="/ppt/fonts/font10.fntdata" ContentType="application/x-fontdata"/>
  <Override PartName="/ppt/fonts/font11.fntdata" ContentType="application/x-fontdata"/>
  <Override PartName="/ppt/fonts/font12.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media/image12.svg" ContentType="image/svg+xml"/>
  <Override PartName="/ppt/media/image14.svg" ContentType="image/svg+xml"/>
  <Override PartName="/ppt/media/image16.svg" ContentType="image/svg+xml"/>
  <Override PartName="/ppt/media/image18.svg" ContentType="image/svg+xml"/>
  <Override PartName="/ppt/media/image20.svg" ContentType="image/svg+xml"/>
  <Override PartName="/ppt/media/image22.svg" ContentType="image/svg+xml"/>
  <Override PartName="/ppt/media/image24.svg" ContentType="image/svg+xml"/>
  <Override PartName="/ppt/media/image31.svg" ContentType="image/svg+xml"/>
  <Override PartName="/ppt/media/image33.svg" ContentType="image/svg+xml"/>
  <Override PartName="/ppt/media/image35.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46.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 id="2147483662" r:id="rId3"/>
  </p:sldMasterIdLst>
  <p:notesMasterIdLst>
    <p:notesMasterId r:id="rId7"/>
  </p:notesMasterIdLst>
  <p:sldIdLst>
    <p:sldId id="259" r:id="rId4"/>
    <p:sldId id="265" r:id="rId5"/>
    <p:sldId id="280" r:id="rId6"/>
    <p:sldId id="432" r:id="rId8"/>
    <p:sldId id="434" r:id="rId9"/>
    <p:sldId id="431" r:id="rId10"/>
    <p:sldId id="438" r:id="rId11"/>
    <p:sldId id="487" r:id="rId12"/>
    <p:sldId id="488" r:id="rId13"/>
    <p:sldId id="490" r:id="rId14"/>
    <p:sldId id="492" r:id="rId15"/>
    <p:sldId id="444" r:id="rId16"/>
    <p:sldId id="495" r:id="rId17"/>
    <p:sldId id="496" r:id="rId18"/>
    <p:sldId id="498" r:id="rId19"/>
    <p:sldId id="499" r:id="rId20"/>
    <p:sldId id="445" r:id="rId21"/>
    <p:sldId id="500" r:id="rId22"/>
    <p:sldId id="446" r:id="rId23"/>
    <p:sldId id="502" r:id="rId24"/>
    <p:sldId id="504" r:id="rId25"/>
    <p:sldId id="503" r:id="rId26"/>
    <p:sldId id="505" r:id="rId27"/>
    <p:sldId id="506" r:id="rId28"/>
    <p:sldId id="510" r:id="rId29"/>
    <p:sldId id="507" r:id="rId30"/>
    <p:sldId id="511" r:id="rId31"/>
    <p:sldId id="512" r:id="rId32"/>
    <p:sldId id="514" r:id="rId33"/>
    <p:sldId id="518" r:id="rId34"/>
    <p:sldId id="521" r:id="rId35"/>
    <p:sldId id="519" r:id="rId36"/>
    <p:sldId id="523" r:id="rId37"/>
    <p:sldId id="525" r:id="rId38"/>
    <p:sldId id="527" r:id="rId39"/>
    <p:sldId id="530" r:id="rId40"/>
    <p:sldId id="532" r:id="rId41"/>
    <p:sldId id="528" r:id="rId42"/>
    <p:sldId id="535" r:id="rId43"/>
    <p:sldId id="536" r:id="rId44"/>
    <p:sldId id="537" r:id="rId45"/>
    <p:sldId id="539" r:id="rId46"/>
    <p:sldId id="540" r:id="rId47"/>
    <p:sldId id="533" r:id="rId48"/>
    <p:sldId id="544" r:id="rId49"/>
    <p:sldId id="542" r:id="rId50"/>
    <p:sldId id="545" r:id="rId51"/>
    <p:sldId id="546" r:id="rId52"/>
    <p:sldId id="547" r:id="rId53"/>
    <p:sldId id="551" r:id="rId54"/>
    <p:sldId id="549" r:id="rId55"/>
    <p:sldId id="550" r:id="rId56"/>
    <p:sldId id="552" r:id="rId57"/>
    <p:sldId id="554" r:id="rId58"/>
    <p:sldId id="555" r:id="rId59"/>
    <p:sldId id="556" r:id="rId60"/>
    <p:sldId id="557" r:id="rId61"/>
    <p:sldId id="558" r:id="rId62"/>
    <p:sldId id="559" r:id="rId63"/>
    <p:sldId id="560" r:id="rId64"/>
    <p:sldId id="561" r:id="rId65"/>
    <p:sldId id="562" r:id="rId66"/>
    <p:sldId id="563" r:id="rId67"/>
    <p:sldId id="565" r:id="rId68"/>
    <p:sldId id="566" r:id="rId69"/>
    <p:sldId id="568" r:id="rId70"/>
    <p:sldId id="569" r:id="rId71"/>
    <p:sldId id="553" r:id="rId72"/>
    <p:sldId id="571" r:id="rId73"/>
    <p:sldId id="573" r:id="rId74"/>
    <p:sldId id="574" r:id="rId75"/>
    <p:sldId id="575" r:id="rId76"/>
    <p:sldId id="576" r:id="rId77"/>
    <p:sldId id="577" r:id="rId78"/>
    <p:sldId id="579" r:id="rId79"/>
    <p:sldId id="581" r:id="rId80"/>
    <p:sldId id="582" r:id="rId81"/>
    <p:sldId id="583" r:id="rId82"/>
    <p:sldId id="584" r:id="rId83"/>
    <p:sldId id="585" r:id="rId84"/>
    <p:sldId id="586" r:id="rId85"/>
    <p:sldId id="587" r:id="rId86"/>
    <p:sldId id="588" r:id="rId87"/>
    <p:sldId id="589" r:id="rId88"/>
    <p:sldId id="590" r:id="rId89"/>
    <p:sldId id="591" r:id="rId90"/>
    <p:sldId id="572" r:id="rId91"/>
    <p:sldId id="592" r:id="rId92"/>
    <p:sldId id="594" r:id="rId93"/>
    <p:sldId id="595" r:id="rId94"/>
    <p:sldId id="596" r:id="rId95"/>
    <p:sldId id="597" r:id="rId96"/>
    <p:sldId id="601" r:id="rId97"/>
    <p:sldId id="602" r:id="rId98"/>
    <p:sldId id="603" r:id="rId99"/>
    <p:sldId id="606" r:id="rId100"/>
    <p:sldId id="607" r:id="rId101"/>
    <p:sldId id="608" r:id="rId102"/>
    <p:sldId id="609" r:id="rId103"/>
    <p:sldId id="610" r:id="rId104"/>
    <p:sldId id="611" r:id="rId105"/>
    <p:sldId id="613" r:id="rId106"/>
    <p:sldId id="615" r:id="rId107"/>
    <p:sldId id="621" r:id="rId108"/>
    <p:sldId id="622" r:id="rId109"/>
    <p:sldId id="624" r:id="rId110"/>
    <p:sldId id="625" r:id="rId111"/>
    <p:sldId id="627" r:id="rId112"/>
    <p:sldId id="630" r:id="rId113"/>
    <p:sldId id="482" r:id="rId114"/>
    <p:sldId id="337" r:id="rId115"/>
  </p:sldIdLst>
  <p:sldSz cx="12192000" cy="6858000"/>
  <p:notesSz cx="6858000" cy="9144000"/>
  <p:embeddedFontLst>
    <p:embeddedFont>
      <p:font typeface="微软雅黑" panose="020B0503020204020204" charset="-122"/>
      <p:regular r:id="rId120"/>
    </p:embeddedFont>
    <p:embeddedFont>
      <p:font typeface="等线" panose="02010600030101010101" charset="-122"/>
      <p:regular r:id="rId121"/>
    </p:embeddedFont>
    <p:embeddedFont>
      <p:font typeface="黑体" panose="02010609060101010101" charset="-122"/>
      <p:regular r:id="rId122"/>
    </p:embeddedFont>
    <p:embeddedFont>
      <p:font typeface="Calibri" panose="020F0502020204030204" pitchFamily="34" charset="0"/>
      <p:regular r:id="rId123"/>
      <p:bold r:id="rId124"/>
      <p:italic r:id="rId125"/>
      <p:boldItalic r:id="rId126"/>
    </p:embeddedFont>
    <p:embeddedFont>
      <p:font typeface="隶书" panose="02010509060101010101" pitchFamily="49" charset="-122"/>
      <p:regular r:id="rId127"/>
    </p:embeddedFont>
    <p:embeddedFont>
      <p:font typeface="华文行楷" panose="02010800040101010101" pitchFamily="2" charset="-122"/>
      <p:regular r:id="rId128"/>
    </p:embeddedFont>
    <p:embeddedFont>
      <p:font typeface="华文楷体" panose="02010600040101010101" charset="-122"/>
      <p:regular r:id="rId129"/>
    </p:embeddedFont>
    <p:embeddedFont>
      <p:font typeface="汉仪书宋二简" panose="02010600000101010101" charset="-122"/>
      <p:regular r:id="rId130"/>
    </p:embeddedFont>
    <p:embeddedFont>
      <p:font typeface="汉仪润圆-65简" panose="00020600040101010101" charset="-122"/>
      <p:regular r:id="rId131"/>
    </p:embeddedFont>
  </p:embeddedFontLst>
  <p:custDataLst>
    <p:tags r:id="rId160"/>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2859"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PS" initials="W" lastIdx="1" clrIdx="0"/>
  <p:cmAuthor id="2" name="作者" initials="A" lastIdx="0" clrIdx="1"/>
  <p:cmAuthor id="1483810881" name="WPS_1679281038" initials="W" lastIdx="1"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6000"/>
    <p:restoredTop sz="0"/>
  </p:normalViewPr>
  <p:slideViewPr>
    <p:cSldViewPr showGuides="1">
      <p:cViewPr>
        <p:scale>
          <a:sx n="73" d="100"/>
          <a:sy n="73" d="100"/>
        </p:scale>
        <p:origin x="0" y="0"/>
      </p:cViewPr>
      <p:guideLst>
        <p:guide orient="horz" pos="2137"/>
        <p:guide pos="2859"/>
      </p:guideLst>
    </p:cSldViewPr>
  </p:slideViewPr>
  <p:notesViewPr>
    <p:cSldViewPr>
      <p:cViewPr>
        <p:scale>
          <a:sx n="1" d="100"/>
          <a:sy n="1" d="100"/>
        </p:scale>
        <p:origin x="0" y="0"/>
      </p:cViewPr>
      <p:guideLst/>
    </p:cSldViewPr>
  </p:notes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5.xml"/><Relationship Id="rId98" Type="http://schemas.openxmlformats.org/officeDocument/2006/relationships/slide" Target="slides/slide94.xml"/><Relationship Id="rId97" Type="http://schemas.openxmlformats.org/officeDocument/2006/relationships/slide" Target="slides/slide93.xml"/><Relationship Id="rId96" Type="http://schemas.openxmlformats.org/officeDocument/2006/relationships/slide" Target="slides/slide92.xml"/><Relationship Id="rId95" Type="http://schemas.openxmlformats.org/officeDocument/2006/relationships/slide" Target="slides/slide91.xml"/><Relationship Id="rId94" Type="http://schemas.openxmlformats.org/officeDocument/2006/relationships/slide" Target="slides/slide90.xml"/><Relationship Id="rId93" Type="http://schemas.openxmlformats.org/officeDocument/2006/relationships/slide" Target="slides/slide89.xml"/><Relationship Id="rId92" Type="http://schemas.openxmlformats.org/officeDocument/2006/relationships/slide" Target="slides/slide88.xml"/><Relationship Id="rId91" Type="http://schemas.openxmlformats.org/officeDocument/2006/relationships/slide" Target="slides/slide87.xml"/><Relationship Id="rId90" Type="http://schemas.openxmlformats.org/officeDocument/2006/relationships/slide" Target="slides/slide86.xml"/><Relationship Id="rId9" Type="http://schemas.openxmlformats.org/officeDocument/2006/relationships/slide" Target="slides/slide5.xml"/><Relationship Id="rId89" Type="http://schemas.openxmlformats.org/officeDocument/2006/relationships/slide" Target="slides/slide85.xml"/><Relationship Id="rId88" Type="http://schemas.openxmlformats.org/officeDocument/2006/relationships/slide" Target="slides/slide84.xml"/><Relationship Id="rId87" Type="http://schemas.openxmlformats.org/officeDocument/2006/relationships/slide" Target="slides/slide83.xml"/><Relationship Id="rId86" Type="http://schemas.openxmlformats.org/officeDocument/2006/relationships/slide" Target="slides/slide82.xml"/><Relationship Id="rId85" Type="http://schemas.openxmlformats.org/officeDocument/2006/relationships/slide" Target="slides/slide81.xml"/><Relationship Id="rId84" Type="http://schemas.openxmlformats.org/officeDocument/2006/relationships/slide" Target="slides/slide80.xml"/><Relationship Id="rId83" Type="http://schemas.openxmlformats.org/officeDocument/2006/relationships/slide" Target="slides/slide79.xml"/><Relationship Id="rId82" Type="http://schemas.openxmlformats.org/officeDocument/2006/relationships/slide" Target="slides/slide78.xml"/><Relationship Id="rId81" Type="http://schemas.openxmlformats.org/officeDocument/2006/relationships/slide" Target="slides/slide77.xml"/><Relationship Id="rId80" Type="http://schemas.openxmlformats.org/officeDocument/2006/relationships/slide" Target="slides/slide76.xml"/><Relationship Id="rId8" Type="http://schemas.openxmlformats.org/officeDocument/2006/relationships/slide" Target="slides/slide4.xml"/><Relationship Id="rId79" Type="http://schemas.openxmlformats.org/officeDocument/2006/relationships/slide" Target="slides/slide75.xml"/><Relationship Id="rId78" Type="http://schemas.openxmlformats.org/officeDocument/2006/relationships/slide" Target="slides/slide74.xml"/><Relationship Id="rId77" Type="http://schemas.openxmlformats.org/officeDocument/2006/relationships/slide" Target="slides/slide73.xml"/><Relationship Id="rId76" Type="http://schemas.openxmlformats.org/officeDocument/2006/relationships/slide" Target="slides/slide72.xml"/><Relationship Id="rId75" Type="http://schemas.openxmlformats.org/officeDocument/2006/relationships/slide" Target="slides/slide71.xml"/><Relationship Id="rId74" Type="http://schemas.openxmlformats.org/officeDocument/2006/relationships/slide" Target="slides/slide70.xml"/><Relationship Id="rId73" Type="http://schemas.openxmlformats.org/officeDocument/2006/relationships/slide" Target="slides/slide69.xml"/><Relationship Id="rId72" Type="http://schemas.openxmlformats.org/officeDocument/2006/relationships/slide" Target="slides/slide68.xml"/><Relationship Id="rId71" Type="http://schemas.openxmlformats.org/officeDocument/2006/relationships/slide" Target="slides/slide67.xml"/><Relationship Id="rId70" Type="http://schemas.openxmlformats.org/officeDocument/2006/relationships/slide" Target="slides/slide66.xml"/><Relationship Id="rId7" Type="http://schemas.openxmlformats.org/officeDocument/2006/relationships/notesMaster" Target="notesMasters/notesMaster1.xml"/><Relationship Id="rId69" Type="http://schemas.openxmlformats.org/officeDocument/2006/relationships/slide" Target="slides/slide65.xml"/><Relationship Id="rId68" Type="http://schemas.openxmlformats.org/officeDocument/2006/relationships/slide" Target="slides/slide64.xml"/><Relationship Id="rId67" Type="http://schemas.openxmlformats.org/officeDocument/2006/relationships/slide" Target="slides/slide63.xml"/><Relationship Id="rId66" Type="http://schemas.openxmlformats.org/officeDocument/2006/relationships/slide" Target="slides/slide62.xml"/><Relationship Id="rId65" Type="http://schemas.openxmlformats.org/officeDocument/2006/relationships/slide" Target="slides/slide61.xml"/><Relationship Id="rId64" Type="http://schemas.openxmlformats.org/officeDocument/2006/relationships/slide" Target="slides/slide60.xml"/><Relationship Id="rId63" Type="http://schemas.openxmlformats.org/officeDocument/2006/relationships/slide" Target="slides/slide59.xml"/><Relationship Id="rId62" Type="http://schemas.openxmlformats.org/officeDocument/2006/relationships/slide" Target="slides/slide58.xml"/><Relationship Id="rId61" Type="http://schemas.openxmlformats.org/officeDocument/2006/relationships/slide" Target="slides/slide57.xml"/><Relationship Id="rId60" Type="http://schemas.openxmlformats.org/officeDocument/2006/relationships/slide" Target="slides/slide56.xml"/><Relationship Id="rId6" Type="http://schemas.openxmlformats.org/officeDocument/2006/relationships/slide" Target="slides/slide3.xml"/><Relationship Id="rId59" Type="http://schemas.openxmlformats.org/officeDocument/2006/relationships/slide" Target="slides/slide55.xml"/><Relationship Id="rId58" Type="http://schemas.openxmlformats.org/officeDocument/2006/relationships/slide" Target="slides/slide54.xml"/><Relationship Id="rId57" Type="http://schemas.openxmlformats.org/officeDocument/2006/relationships/slide" Target="slides/slide53.xml"/><Relationship Id="rId56" Type="http://schemas.openxmlformats.org/officeDocument/2006/relationships/slide" Target="slides/slide52.xml"/><Relationship Id="rId55" Type="http://schemas.openxmlformats.org/officeDocument/2006/relationships/slide" Target="slides/slide51.xml"/><Relationship Id="rId54" Type="http://schemas.openxmlformats.org/officeDocument/2006/relationships/slide" Target="slides/slide50.xml"/><Relationship Id="rId53" Type="http://schemas.openxmlformats.org/officeDocument/2006/relationships/slide" Target="slides/slide49.xml"/><Relationship Id="rId52" Type="http://schemas.openxmlformats.org/officeDocument/2006/relationships/slide" Target="slides/slide48.xml"/><Relationship Id="rId51" Type="http://schemas.openxmlformats.org/officeDocument/2006/relationships/slide" Target="slides/slide47.xml"/><Relationship Id="rId50" Type="http://schemas.openxmlformats.org/officeDocument/2006/relationships/slide" Target="slides/slide46.xml"/><Relationship Id="rId5" Type="http://schemas.openxmlformats.org/officeDocument/2006/relationships/slide" Target="slides/slide2.xml"/><Relationship Id="rId49" Type="http://schemas.openxmlformats.org/officeDocument/2006/relationships/slide" Target="slides/slide45.xml"/><Relationship Id="rId48" Type="http://schemas.openxmlformats.org/officeDocument/2006/relationships/slide" Target="slides/slide44.xml"/><Relationship Id="rId47" Type="http://schemas.openxmlformats.org/officeDocument/2006/relationships/slide" Target="slides/slide43.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0" Type="http://schemas.openxmlformats.org/officeDocument/2006/relationships/tags" Target="tags/tag846.xml"/><Relationship Id="rId16" Type="http://schemas.openxmlformats.org/officeDocument/2006/relationships/slide" Target="slides/slide12.xml"/><Relationship Id="rId159" Type="http://schemas.openxmlformats.org/officeDocument/2006/relationships/customXml" Target="../customXml/item28.xml"/><Relationship Id="rId158" Type="http://schemas.openxmlformats.org/officeDocument/2006/relationships/customXml" Target="../customXml/item27.xml"/><Relationship Id="rId157" Type="http://schemas.openxmlformats.org/officeDocument/2006/relationships/customXml" Target="../customXml/item26.xml"/><Relationship Id="rId156" Type="http://schemas.openxmlformats.org/officeDocument/2006/relationships/customXml" Target="../customXml/item25.xml"/><Relationship Id="rId155" Type="http://schemas.openxmlformats.org/officeDocument/2006/relationships/customXml" Target="../customXml/item24.xml"/><Relationship Id="rId154" Type="http://schemas.openxmlformats.org/officeDocument/2006/relationships/customXml" Target="../customXml/item23.xml"/><Relationship Id="rId153" Type="http://schemas.openxmlformats.org/officeDocument/2006/relationships/customXml" Target="../customXml/item22.xml"/><Relationship Id="rId152" Type="http://schemas.openxmlformats.org/officeDocument/2006/relationships/customXml" Target="../customXml/item21.xml"/><Relationship Id="rId151" Type="http://schemas.openxmlformats.org/officeDocument/2006/relationships/customXml" Target="../customXml/item20.xml"/><Relationship Id="rId150" Type="http://schemas.openxmlformats.org/officeDocument/2006/relationships/customXml" Target="../customXml/item19.xml"/><Relationship Id="rId15" Type="http://schemas.openxmlformats.org/officeDocument/2006/relationships/slide" Target="slides/slide11.xml"/><Relationship Id="rId149" Type="http://schemas.openxmlformats.org/officeDocument/2006/relationships/customXml" Target="../customXml/item18.xml"/><Relationship Id="rId148" Type="http://schemas.openxmlformats.org/officeDocument/2006/relationships/customXml" Target="../customXml/item17.xml"/><Relationship Id="rId147" Type="http://schemas.openxmlformats.org/officeDocument/2006/relationships/customXml" Target="../customXml/item16.xml"/><Relationship Id="rId146" Type="http://schemas.openxmlformats.org/officeDocument/2006/relationships/customXml" Target="../customXml/item15.xml"/><Relationship Id="rId145" Type="http://schemas.openxmlformats.org/officeDocument/2006/relationships/customXml" Target="../customXml/item14.xml"/><Relationship Id="rId144" Type="http://schemas.openxmlformats.org/officeDocument/2006/relationships/customXml" Target="../customXml/item13.xml"/><Relationship Id="rId143" Type="http://schemas.openxmlformats.org/officeDocument/2006/relationships/customXml" Target="../customXml/item12.xml"/><Relationship Id="rId142" Type="http://schemas.openxmlformats.org/officeDocument/2006/relationships/customXml" Target="../customXml/item11.xml"/><Relationship Id="rId141" Type="http://schemas.openxmlformats.org/officeDocument/2006/relationships/customXml" Target="../customXml/item10.xml"/><Relationship Id="rId140" Type="http://schemas.openxmlformats.org/officeDocument/2006/relationships/customXml" Target="../customXml/item9.xml"/><Relationship Id="rId14" Type="http://schemas.openxmlformats.org/officeDocument/2006/relationships/slide" Target="slides/slide10.xml"/><Relationship Id="rId139" Type="http://schemas.openxmlformats.org/officeDocument/2006/relationships/customXml" Target="../customXml/item8.xml"/><Relationship Id="rId138" Type="http://schemas.openxmlformats.org/officeDocument/2006/relationships/customXml" Target="../customXml/item7.xml"/><Relationship Id="rId137" Type="http://schemas.openxmlformats.org/officeDocument/2006/relationships/customXml" Target="../customXml/item6.xml"/><Relationship Id="rId136" Type="http://schemas.openxmlformats.org/officeDocument/2006/relationships/customXml" Target="../customXml/item5.xml"/><Relationship Id="rId135" Type="http://schemas.openxmlformats.org/officeDocument/2006/relationships/customXml" Target="../customXml/item4.xml"/><Relationship Id="rId134" Type="http://schemas.openxmlformats.org/officeDocument/2006/relationships/customXml" Target="../customXml/item3.xml"/><Relationship Id="rId133" Type="http://schemas.openxmlformats.org/officeDocument/2006/relationships/customXml" Target="../customXml/item2.xml"/><Relationship Id="rId132" Type="http://schemas.openxmlformats.org/officeDocument/2006/relationships/customXml" Target="../customXml/item1.xml"/><Relationship Id="rId131" Type="http://schemas.openxmlformats.org/officeDocument/2006/relationships/font" Target="fonts/font12.fntdata"/><Relationship Id="rId130" Type="http://schemas.openxmlformats.org/officeDocument/2006/relationships/font" Target="fonts/font11.fntdata"/><Relationship Id="rId13" Type="http://schemas.openxmlformats.org/officeDocument/2006/relationships/slide" Target="slides/slide9.xml"/><Relationship Id="rId129" Type="http://schemas.openxmlformats.org/officeDocument/2006/relationships/font" Target="fonts/font10.fntdata"/><Relationship Id="rId128" Type="http://schemas.openxmlformats.org/officeDocument/2006/relationships/font" Target="fonts/font9.fntdata"/><Relationship Id="rId127" Type="http://schemas.openxmlformats.org/officeDocument/2006/relationships/font" Target="fonts/font8.fntdata"/><Relationship Id="rId126" Type="http://schemas.openxmlformats.org/officeDocument/2006/relationships/font" Target="fonts/font7.fntdata"/><Relationship Id="rId125" Type="http://schemas.openxmlformats.org/officeDocument/2006/relationships/font" Target="fonts/font6.fntdata"/><Relationship Id="rId124" Type="http://schemas.openxmlformats.org/officeDocument/2006/relationships/font" Target="fonts/font5.fntdata"/><Relationship Id="rId123" Type="http://schemas.openxmlformats.org/officeDocument/2006/relationships/font" Target="fonts/font4.fntdata"/><Relationship Id="rId122" Type="http://schemas.openxmlformats.org/officeDocument/2006/relationships/font" Target="fonts/font3.fntdata"/><Relationship Id="rId121" Type="http://schemas.openxmlformats.org/officeDocument/2006/relationships/font" Target="fonts/font2.fntdata"/><Relationship Id="rId120" Type="http://schemas.openxmlformats.org/officeDocument/2006/relationships/font" Target="fonts/font1.fntdata"/><Relationship Id="rId12" Type="http://schemas.openxmlformats.org/officeDocument/2006/relationships/slide" Target="slides/slide8.xml"/><Relationship Id="rId119" Type="http://schemas.openxmlformats.org/officeDocument/2006/relationships/commentAuthors" Target="commentAuthors.xml"/><Relationship Id="rId118" Type="http://schemas.openxmlformats.org/officeDocument/2006/relationships/tableStyles" Target="tableStyles.xml"/><Relationship Id="rId117" Type="http://schemas.openxmlformats.org/officeDocument/2006/relationships/viewProps" Target="viewProps.xml"/><Relationship Id="rId116" Type="http://schemas.openxmlformats.org/officeDocument/2006/relationships/presProps" Target="presProps.xml"/><Relationship Id="rId115" Type="http://schemas.openxmlformats.org/officeDocument/2006/relationships/slide" Target="slides/slide111.xml"/><Relationship Id="rId114" Type="http://schemas.openxmlformats.org/officeDocument/2006/relationships/slide" Target="slides/slide110.xml"/><Relationship Id="rId113" Type="http://schemas.openxmlformats.org/officeDocument/2006/relationships/slide" Target="slides/slide109.xml"/><Relationship Id="rId112" Type="http://schemas.openxmlformats.org/officeDocument/2006/relationships/slide" Target="slides/slide108.xml"/><Relationship Id="rId111" Type="http://schemas.openxmlformats.org/officeDocument/2006/relationships/slide" Target="slides/slide107.xml"/><Relationship Id="rId110" Type="http://schemas.openxmlformats.org/officeDocument/2006/relationships/slide" Target="slides/slide106.xml"/><Relationship Id="rId11" Type="http://schemas.openxmlformats.org/officeDocument/2006/relationships/slide" Target="slides/slide7.xml"/><Relationship Id="rId109" Type="http://schemas.openxmlformats.org/officeDocument/2006/relationships/slide" Target="slides/slide105.xml"/><Relationship Id="rId108" Type="http://schemas.openxmlformats.org/officeDocument/2006/relationships/slide" Target="slides/slide104.xml"/><Relationship Id="rId107" Type="http://schemas.openxmlformats.org/officeDocument/2006/relationships/slide" Target="slides/slide103.xml"/><Relationship Id="rId106" Type="http://schemas.openxmlformats.org/officeDocument/2006/relationships/slide" Target="slides/slide102.xml"/><Relationship Id="rId105" Type="http://schemas.openxmlformats.org/officeDocument/2006/relationships/slide" Target="slides/slide101.xml"/><Relationship Id="rId104" Type="http://schemas.openxmlformats.org/officeDocument/2006/relationships/slide" Target="slides/slide100.xml"/><Relationship Id="rId103" Type="http://schemas.openxmlformats.org/officeDocument/2006/relationships/slide" Target="slides/slide99.xml"/><Relationship Id="rId102" Type="http://schemas.openxmlformats.org/officeDocument/2006/relationships/slide" Target="slides/slide98.xml"/><Relationship Id="rId101" Type="http://schemas.openxmlformats.org/officeDocument/2006/relationships/slide" Target="slides/slide97.xml"/><Relationship Id="rId100" Type="http://schemas.openxmlformats.org/officeDocument/2006/relationships/slide" Target="slides/slide96.xml"/><Relationship Id="rId10" Type="http://schemas.openxmlformats.org/officeDocument/2006/relationships/slide" Target="slides/slide6.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BE39616D-4ADE-4E58-8440-23A55BFBAE8C}" type="doc">
      <dgm:prSet loTypeId="urn:microsoft.com/office/officeart/2005/8/layout/vList4#1" loCatId="list" qsTypeId="urn:microsoft.com/office/officeart/2005/8/quickstyle/simple1" qsCatId="simple" csTypeId="urn:microsoft.com/office/officeart/2005/8/colors/accent1_2" csCatId="accent1" phldr="1"/>
      <dgm:spPr/>
      <dgm:t>
        <a:bodyPr/>
        <a:lstStyle/>
        <a:p>
          <a:endParaRPr lang="zh-CN" altLang="en-US"/>
        </a:p>
      </dgm:t>
    </dgm:pt>
    <dgm:pt modelId="{E8C8D4B9-9DDF-4E8E-B49F-41265E53036D}">
      <dgm:prSet phldrT="[文本]" phldr="0" custT="1"/>
      <dgm:spPr>
        <a:solidFill>
          <a:schemeClr val="bg2">
            <a:lumMod val="75000"/>
          </a:schemeClr>
        </a:solidFill>
      </dgm:spPr>
      <dgm:t>
        <a:bodyPr vert="horz" wrap="square"/>
        <a:p>
          <a:pPr>
            <a:lnSpc>
              <a:spcPct val="100000"/>
            </a:lnSpc>
            <a:spcBef>
              <a:spcPct val="0"/>
            </a:spcBef>
            <a:spcAft>
              <a:spcPct val="35000"/>
            </a:spcAft>
          </a:pPr>
          <a:r>
            <a:rPr lang="zh-CN" altLang="en-US" sz="2400" b="1" dirty="0" smtClean="0">
              <a:solidFill>
                <a:schemeClr val="bg1"/>
              </a:solidFill>
              <a:latin typeface="宋体" panose="02010600030101010101" pitchFamily="2" charset="-122"/>
            </a:rPr>
            <a:t>一、档案袋评价的内涵与意义 </a:t>
          </a:r>
          <a:r>
            <a:rPr lang="zh-CN" altLang="en-US" sz="2400" b="1" dirty="0" smtClean="0">
              <a:solidFill>
                <a:schemeClr val="bg1"/>
              </a:solidFill>
              <a:latin typeface="宋体" panose="02010600030101010101" pitchFamily="2" charset="-122"/>
            </a:rPr>
            <a:t/>
          </a:r>
          <a:endParaRPr lang="zh-CN" altLang="en-US" sz="2400" b="1" dirty="0" smtClean="0">
            <a:solidFill>
              <a:schemeClr val="bg1"/>
            </a:solidFill>
            <a:latin typeface="宋体" panose="02010600030101010101" pitchFamily="2" charset="-122"/>
          </a:endParaRPr>
        </a:p>
      </dgm:t>
    </dgm:pt>
    <dgm:pt modelId="{F466A7E5-C701-400B-AA09-6255C82DCADC}" cxnId="{F64A92EA-F1E0-4D21-939E-13017500FC9B}" type="parTrans">
      <dgm:prSet/>
      <dgm:spPr/>
      <dgm:t>
        <a:bodyPr/>
        <a:lstStyle/>
        <a:p>
          <a:endParaRPr lang="zh-CN" altLang="en-US"/>
        </a:p>
      </dgm:t>
    </dgm:pt>
    <dgm:pt modelId="{42D51630-0735-4E38-8874-4A2F69054A65}" cxnId="{F64A92EA-F1E0-4D21-939E-13017500FC9B}" type="sibTrans">
      <dgm:prSet/>
      <dgm:spPr/>
      <dgm:t>
        <a:bodyPr/>
        <a:lstStyle/>
        <a:p>
          <a:endParaRPr lang="zh-CN" altLang="en-US"/>
        </a:p>
      </dgm:t>
    </dgm:pt>
    <dgm:pt modelId="{A691EC8F-06DF-44A1-AFDC-48FBE3A50016}">
      <dgm:prSet phldrT="[文本]" phldr="0" custT="1"/>
      <dgm:spPr>
        <a:solidFill>
          <a:schemeClr val="bg2">
            <a:lumMod val="75000"/>
          </a:schemeClr>
        </a:solidFill>
      </dgm:spPr>
      <dgm:t>
        <a:bodyPr vert="horz" wrap="square"/>
        <a:p>
          <a:pPr>
            <a:lnSpc>
              <a:spcPct val="100000"/>
            </a:lnSpc>
            <a:spcBef>
              <a:spcPct val="0"/>
            </a:spcBef>
            <a:spcAft>
              <a:spcPct val="35000"/>
            </a:spcAft>
          </a:pPr>
          <a:r>
            <a:rPr lang="zh-CN" altLang="en-US" sz="2400" b="1" dirty="0" smtClean="0">
              <a:solidFill>
                <a:schemeClr val="bg1"/>
              </a:solidFill>
              <a:latin typeface="宋体" panose="02010600030101010101" pitchFamily="2" charset="-122"/>
            </a:rPr>
            <a:t>二、档案袋评价的类型和构成</a:t>
          </a:r>
          <a:r>
            <a:rPr lang="zh-CN" altLang="en-US" sz="2400" b="1" dirty="0" smtClean="0">
              <a:solidFill>
                <a:schemeClr val="bg1"/>
              </a:solidFill>
              <a:latin typeface="宋体" panose="02010600030101010101" pitchFamily="2" charset="-122"/>
            </a:rPr>
            <a:t/>
          </a:r>
          <a:endParaRPr lang="zh-CN" altLang="en-US" sz="2400" b="1" dirty="0" smtClean="0">
            <a:solidFill>
              <a:schemeClr val="bg1"/>
            </a:solidFill>
            <a:latin typeface="宋体" panose="02010600030101010101" pitchFamily="2" charset="-122"/>
          </a:endParaRPr>
        </a:p>
      </dgm:t>
    </dgm:pt>
    <dgm:pt modelId="{1EBE612B-401C-4190-B938-E85E121F151D}" cxnId="{2F7587F8-A367-4783-91C2-B40CE926659A}" type="parTrans">
      <dgm:prSet/>
      <dgm:spPr/>
      <dgm:t>
        <a:bodyPr/>
        <a:lstStyle/>
        <a:p>
          <a:endParaRPr lang="zh-CN" altLang="en-US"/>
        </a:p>
      </dgm:t>
    </dgm:pt>
    <dgm:pt modelId="{FD513C07-9C5D-4AFB-862A-F19D65DDA44B}" cxnId="{2F7587F8-A367-4783-91C2-B40CE926659A}" type="sibTrans">
      <dgm:prSet/>
      <dgm:spPr/>
      <dgm:t>
        <a:bodyPr/>
        <a:lstStyle/>
        <a:p>
          <a:endParaRPr lang="zh-CN" altLang="en-US"/>
        </a:p>
      </dgm:t>
    </dgm:pt>
    <dgm:pt modelId="{05ED1B07-4F32-463B-8019-DF1830775B1B}">
      <dgm:prSet phldrT="[文本]" phldr="0" custT="1"/>
      <dgm:spPr>
        <a:solidFill>
          <a:schemeClr val="bg2">
            <a:lumMod val="75000"/>
          </a:schemeClr>
        </a:solidFill>
      </dgm:spPr>
      <dgm:t>
        <a:bodyPr vert="horz" wrap="square"/>
        <a:p>
          <a:pPr>
            <a:lnSpc>
              <a:spcPct val="100000"/>
            </a:lnSpc>
            <a:spcBef>
              <a:spcPct val="0"/>
            </a:spcBef>
            <a:spcAft>
              <a:spcPct val="35000"/>
            </a:spcAft>
          </a:pPr>
          <a:r>
            <a:rPr lang="zh-CN" altLang="en-US" sz="2400" b="1" dirty="0" smtClean="0">
              <a:solidFill>
                <a:schemeClr val="bg1"/>
              </a:solidFill>
              <a:latin typeface="宋体" panose="02010600030101010101" pitchFamily="2" charset="-122"/>
            </a:rPr>
            <a:t>三、档案袋评价设计要素</a:t>
          </a:r>
          <a:r>
            <a:rPr lang="zh-CN" altLang="en-US" sz="2400" b="1" dirty="0">
              <a:solidFill>
                <a:schemeClr val="bg1"/>
              </a:solidFill>
            </a:rPr>
            <a:t/>
          </a:r>
          <a:endParaRPr lang="zh-CN" altLang="en-US" sz="2400" b="1" dirty="0">
            <a:solidFill>
              <a:schemeClr val="bg1"/>
            </a:solidFill>
          </a:endParaRPr>
        </a:p>
      </dgm:t>
    </dgm:pt>
    <dgm:pt modelId="{53CCC947-92DF-469D-A476-979FF5662073}" cxnId="{D765BADC-64AE-4375-AD60-FA5F8A34BF62}" type="parTrans">
      <dgm:prSet/>
      <dgm:spPr/>
      <dgm:t>
        <a:bodyPr/>
        <a:lstStyle/>
        <a:p>
          <a:endParaRPr lang="zh-CN" altLang="en-US"/>
        </a:p>
      </dgm:t>
    </dgm:pt>
    <dgm:pt modelId="{AE28E1E2-D5AE-4F24-93FF-F3790D71D80A}" cxnId="{D765BADC-64AE-4375-AD60-FA5F8A34BF62}" type="sibTrans">
      <dgm:prSet/>
      <dgm:spPr/>
      <dgm:t>
        <a:bodyPr/>
        <a:lstStyle/>
        <a:p>
          <a:endParaRPr lang="zh-CN" altLang="en-US"/>
        </a:p>
      </dgm:t>
    </dgm:pt>
    <dgm:pt modelId="{5CEC6C2D-375E-4EFC-8831-FCC9FF782DC7}">
      <dgm:prSet phldr="0" custT="1"/>
      <dgm:spPr/>
      <dgm:t>
        <a:bodyPr vert="horz" wrap="square"/>
        <a:p>
          <a:pPr>
            <a:lnSpc>
              <a:spcPct val="100000"/>
            </a:lnSpc>
            <a:spcBef>
              <a:spcPct val="0"/>
            </a:spcBef>
            <a:spcAft>
              <a:spcPct val="15000"/>
            </a:spcAft>
          </a:pPr>
          <a:r>
            <a:rPr lang="en-US" altLang="zh-CN" sz="1400" b="1" dirty="0" smtClean="0">
              <a:solidFill>
                <a:schemeClr val="bg1"/>
              </a:solidFill>
              <a:latin typeface="宋体" panose="02010600030101010101" pitchFamily="2" charset="-122"/>
            </a:rPr>
            <a:t>(</a:t>
          </a:r>
          <a:r>
            <a:rPr lang="zh-CN" altLang="en-US" sz="1400" b="1" dirty="0" smtClean="0">
              <a:solidFill>
                <a:schemeClr val="bg1"/>
              </a:solidFill>
              <a:latin typeface="宋体" panose="02010600030101010101" pitchFamily="2" charset="-122"/>
            </a:rPr>
            <a:t>一）确定档案袋设计的思想基础或哲</a:t>
          </a:r>
          <a:r>
            <a:rPr lang="zh-CN" altLang="en-US" sz="1400" b="1" dirty="0" smtClean="0">
              <a:solidFill>
                <a:schemeClr val="bg1"/>
              </a:solidFill>
              <a:latin typeface="宋体" panose="02010600030101010101" pitchFamily="2" charset="-122"/>
            </a:rPr>
            <a:t>学基础</a:t>
          </a:r>
          <a:r>
            <a:rPr lang="zh-CN" altLang="en-US" sz="1400" b="1" dirty="0">
              <a:solidFill>
                <a:schemeClr val="bg1"/>
              </a:solidFill>
            </a:rPr>
            <a:t/>
          </a:r>
          <a:endParaRPr lang="zh-CN" altLang="en-US" sz="1400" b="1" dirty="0">
            <a:solidFill>
              <a:schemeClr val="bg1"/>
            </a:solidFill>
          </a:endParaRPr>
        </a:p>
      </dgm:t>
    </dgm:pt>
    <dgm:pt modelId="{AFC7A0F0-2A58-4F55-8E53-3C5C4EB2C9D7}" cxnId="{12FA3361-9C39-44BC-865C-B148C9598018}" type="parTrans">
      <dgm:prSet/>
      <dgm:spPr/>
    </dgm:pt>
    <dgm:pt modelId="{385D9B89-F2E1-4AE6-8328-32DB91796ACE}" cxnId="{12FA3361-9C39-44BC-865C-B148C9598018}" type="sibTrans">
      <dgm:prSet/>
      <dgm:spPr/>
    </dgm:pt>
    <dgm:pt modelId="{435ABDFC-883D-49C1-8C8A-5DC7A7DCB98B}">
      <dgm:prSet phldr="0" custT="1"/>
      <dgm:spPr/>
      <dgm:t>
        <a:bodyPr vert="horz" wrap="square"/>
        <a:p>
          <a:pPr>
            <a:lnSpc>
              <a:spcPct val="100000"/>
            </a:lnSpc>
            <a:spcBef>
              <a:spcPct val="0"/>
            </a:spcBef>
            <a:spcAft>
              <a:spcPct val="15000"/>
            </a:spcAft>
          </a:pPr>
          <a:r>
            <a:rPr lang="zh-CN" altLang="en-US" sz="1400" b="1" dirty="0" smtClean="0">
              <a:solidFill>
                <a:schemeClr val="bg1"/>
              </a:solidFill>
              <a:latin typeface="宋体" panose="02010600030101010101" pitchFamily="2" charset="-122"/>
            </a:rPr>
            <a:t>(二）明确期望儿童达到的结果</a:t>
          </a:r>
          <a:r>
            <a:rPr lang="zh-CN" altLang="en-US" sz="1400" b="1" dirty="0">
              <a:solidFill>
                <a:schemeClr val="bg1"/>
              </a:solidFill>
              <a:latin typeface="宋体" panose="02010600030101010101" pitchFamily="2" charset="-122"/>
            </a:rPr>
            <a:t/>
          </a:r>
          <a:endParaRPr lang="zh-CN" altLang="en-US" sz="1400" b="1" dirty="0">
            <a:solidFill>
              <a:schemeClr val="bg1"/>
            </a:solidFill>
            <a:latin typeface="宋体" panose="02010600030101010101" pitchFamily="2" charset="-122"/>
          </a:endParaRPr>
        </a:p>
      </dgm:t>
    </dgm:pt>
    <dgm:pt modelId="{D0FF7889-CA7F-4CEB-87AA-B766773E198B}" cxnId="{7983D760-5CE4-424A-9B6F-B80856C66F65}" type="parTrans">
      <dgm:prSet/>
      <dgm:spPr/>
    </dgm:pt>
    <dgm:pt modelId="{6CBE3BC2-115A-43B2-997E-67905CCACD23}" cxnId="{7983D760-5CE4-424A-9B6F-B80856C66F65}" type="sibTrans">
      <dgm:prSet/>
      <dgm:spPr/>
    </dgm:pt>
    <dgm:pt modelId="{B1DF3300-9B2B-4542-B855-68A571CF075C}">
      <dgm:prSet phldr="0" custT="1"/>
      <dgm:spPr/>
      <dgm:t>
        <a:bodyPr vert="horz" wrap="square"/>
        <a:p>
          <a:pPr>
            <a:lnSpc>
              <a:spcPct val="100000"/>
            </a:lnSpc>
            <a:spcBef>
              <a:spcPct val="0"/>
            </a:spcBef>
            <a:spcAft>
              <a:spcPct val="15000"/>
            </a:spcAft>
          </a:pPr>
          <a:r>
            <a:rPr lang="zh-CN" altLang="en-US" sz="2400" b="1" dirty="0" smtClean="0">
              <a:solidFill>
                <a:srgbClr val="FFFF00"/>
              </a:solidFill>
              <a:latin typeface="宋体" panose="02010600030101010101" pitchFamily="2" charset="-122"/>
            </a:rPr>
            <a:t>(三）完成相应的技术准备</a:t>
          </a:r>
          <a:r>
            <a:rPr lang="zh-CN" altLang="en-US" sz="2400" b="1" dirty="0">
              <a:solidFill>
                <a:srgbClr val="FFFF00"/>
              </a:solidFill>
              <a:latin typeface="宋体" panose="02010600030101010101" pitchFamily="2" charset="-122"/>
            </a:rPr>
            <a:t/>
          </a:r>
          <a:endParaRPr lang="zh-CN" altLang="en-US" sz="2400" b="1" dirty="0">
            <a:solidFill>
              <a:srgbClr val="FFFF00"/>
            </a:solidFill>
            <a:latin typeface="宋体" panose="02010600030101010101" pitchFamily="2" charset="-122"/>
          </a:endParaRPr>
        </a:p>
      </dgm:t>
    </dgm:pt>
    <dgm:pt modelId="{DCC39229-F744-4BA1-9BA9-A60BEBBA51A5}" cxnId="{052B2580-B39D-479B-9EC4-D807E80F4263}" type="parTrans">
      <dgm:prSet/>
      <dgm:spPr/>
    </dgm:pt>
    <dgm:pt modelId="{FC705980-5C4F-49B9-9F47-C21CEDA7FB3C}" cxnId="{052B2580-B39D-479B-9EC4-D807E80F4263}" type="sibTrans">
      <dgm:prSet/>
      <dgm:spPr/>
    </dgm:pt>
    <dgm:pt modelId="{FEC10459-C6CD-4AE6-BA0F-DEAC88C31822}">
      <dgm:prSet phldrT="[文本]" phldr="0" custT="1"/>
      <dgm:spPr>
        <a:solidFill>
          <a:schemeClr val="bg2">
            <a:lumMod val="75000"/>
          </a:schemeClr>
        </a:solidFill>
      </dgm:spPr>
      <dgm:t>
        <a:bodyPr vert="horz" wrap="square"/>
        <a:p>
          <a:pPr>
            <a:lnSpc>
              <a:spcPct val="100000"/>
            </a:lnSpc>
            <a:spcBef>
              <a:spcPct val="0"/>
            </a:spcBef>
            <a:spcAft>
              <a:spcPct val="35000"/>
            </a:spcAft>
          </a:pPr>
          <a:r>
            <a:rPr lang="zh-CN" altLang="en-US" sz="2400" b="1" dirty="0" smtClean="0">
              <a:solidFill>
                <a:schemeClr val="bg1"/>
              </a:solidFill>
              <a:latin typeface="宋体" panose="02010600030101010101" pitchFamily="2" charset="-122"/>
            </a:rPr>
            <a:t>(四）鼓励儿童积极参与创建和开发档案袋</a:t>
          </a:r>
          <a:r>
            <a:rPr lang="zh-CN" altLang="en-US" sz="2400" b="1" dirty="0" smtClean="0">
              <a:solidFill>
                <a:schemeClr val="bg1"/>
              </a:solidFill>
              <a:latin typeface="宋体" panose="02010600030101010101" pitchFamily="2" charset="-122"/>
            </a:rPr>
            <a:t/>
          </a:r>
          <a:endParaRPr lang="zh-CN" altLang="en-US" sz="2400" b="1" dirty="0" smtClean="0">
            <a:solidFill>
              <a:schemeClr val="bg1"/>
            </a:solidFill>
            <a:latin typeface="宋体" panose="02010600030101010101" pitchFamily="2" charset="-122"/>
          </a:endParaRPr>
        </a:p>
      </dgm:t>
    </dgm:pt>
    <dgm:pt modelId="{73D0D762-232D-4480-BEB8-38ABDDA72685}" cxnId="{C17530F2-6075-4F31-AB41-A4A188259420}" type="parTrans">
      <dgm:prSet/>
      <dgm:spPr/>
      <dgm:t>
        <a:bodyPr/>
        <a:lstStyle/>
        <a:p>
          <a:endParaRPr lang="zh-CN" altLang="en-US"/>
        </a:p>
      </dgm:t>
    </dgm:pt>
    <dgm:pt modelId="{C8B62215-1CBE-45D1-994A-2A85393BBE06}" cxnId="{C17530F2-6075-4F31-AB41-A4A188259420}" type="sibTrans">
      <dgm:prSet/>
      <dgm:spPr/>
      <dgm:t>
        <a:bodyPr/>
        <a:lstStyle/>
        <a:p>
          <a:endParaRPr lang="zh-CN" altLang="en-US"/>
        </a:p>
      </dgm:t>
    </dgm:pt>
    <dgm:pt modelId="{C35CEF0F-4CB2-48D0-BEBD-A94B9B4B4472}" type="pres">
      <dgm:prSet presAssocID="{BE39616D-4ADE-4E58-8440-23A55BFBAE8C}" presName="linear" presStyleCnt="0">
        <dgm:presLayoutVars>
          <dgm:dir/>
          <dgm:resizeHandles val="exact"/>
        </dgm:presLayoutVars>
      </dgm:prSet>
      <dgm:spPr/>
      <dgm:t>
        <a:bodyPr/>
        <a:lstStyle/>
        <a:p>
          <a:endParaRPr lang="zh-CN" altLang="en-US"/>
        </a:p>
      </dgm:t>
    </dgm:pt>
    <dgm:pt modelId="{545449FB-6191-46C4-A86D-760D6C13F27B}" type="pres">
      <dgm:prSet presAssocID="{E8C8D4B9-9DDF-4E8E-B49F-41265E53036D}" presName="comp" presStyleCnt="0"/>
      <dgm:spPr/>
    </dgm:pt>
    <dgm:pt modelId="{1EE73ED2-F8D5-4BEC-B87F-91891E9D1735}" type="pres">
      <dgm:prSet presAssocID="{E8C8D4B9-9DDF-4E8E-B49F-41265E53036D}" presName="box" presStyleLbl="node1" presStyleIdx="0" presStyleCnt="4" custScaleY="51459"/>
      <dgm:spPr/>
      <dgm:t>
        <a:bodyPr/>
        <a:lstStyle/>
        <a:p>
          <a:endParaRPr lang="zh-CN" altLang="en-US"/>
        </a:p>
      </dgm:t>
    </dgm:pt>
    <dgm:pt modelId="{715CEF1D-AD79-43EB-8317-4FC4A2276C98}" type="pres">
      <dgm:prSet presAssocID="{E8C8D4B9-9DDF-4E8E-B49F-41265E53036D}" presName="img" presStyleLbl="fgImgPlace1" presStyleIdx="0" presStyleCnt="4" custFlipHor="1" custScaleX="3811"/>
      <dgm:spPr/>
    </dgm:pt>
    <dgm:pt modelId="{F300B7E8-1DF2-4AD7-9A63-2C82FE32674A}" type="pres">
      <dgm:prSet presAssocID="{E8C8D4B9-9DDF-4E8E-B49F-41265E53036D}" presName="text" presStyleCnt="0">
        <dgm:presLayoutVars>
          <dgm:bulletEnabled val="1"/>
        </dgm:presLayoutVars>
      </dgm:prSet>
      <dgm:spPr/>
      <dgm:t>
        <a:bodyPr/>
        <a:lstStyle/>
        <a:p>
          <a:endParaRPr lang="zh-CN" altLang="en-US"/>
        </a:p>
      </dgm:t>
    </dgm:pt>
    <dgm:pt modelId="{B08F354B-D3BB-4F44-9667-636F2A64768F}" type="pres">
      <dgm:prSet presAssocID="{42D51630-0735-4E38-8874-4A2F69054A65}" presName="spacer" presStyleCnt="0"/>
      <dgm:spPr/>
    </dgm:pt>
    <dgm:pt modelId="{90CB677D-C5C2-4DBC-A3C7-76BCE8D92CC8}" type="pres">
      <dgm:prSet presAssocID="{A691EC8F-06DF-44A1-AFDC-48FBE3A50016}" presName="comp" presStyleCnt="0"/>
      <dgm:spPr/>
    </dgm:pt>
    <dgm:pt modelId="{28D80F1F-FFB5-4167-9A8B-307FB4510864}" type="pres">
      <dgm:prSet presAssocID="{A691EC8F-06DF-44A1-AFDC-48FBE3A50016}" presName="box" presStyleLbl="node1" presStyleIdx="1" presStyleCnt="4" custScaleY="62675"/>
      <dgm:spPr/>
      <dgm:t>
        <a:bodyPr/>
        <a:lstStyle/>
        <a:p>
          <a:endParaRPr lang="zh-CN" altLang="en-US"/>
        </a:p>
      </dgm:t>
    </dgm:pt>
    <dgm:pt modelId="{6C901D76-8AEE-4E6D-8E88-F3F30C695C84}" type="pres">
      <dgm:prSet presAssocID="{A691EC8F-06DF-44A1-AFDC-48FBE3A50016}" presName="img" presStyleLbl="fgImgPlace1" presStyleIdx="1" presStyleCnt="4" custFlipHor="1" custScaleX="3811"/>
      <dgm:spPr/>
    </dgm:pt>
    <dgm:pt modelId="{6B6A0AC3-EAE6-4A69-9B4E-9C0BF34C626B}" type="pres">
      <dgm:prSet presAssocID="{A691EC8F-06DF-44A1-AFDC-48FBE3A50016}" presName="text" presStyleCnt="0">
        <dgm:presLayoutVars>
          <dgm:bulletEnabled val="1"/>
        </dgm:presLayoutVars>
      </dgm:prSet>
      <dgm:spPr/>
      <dgm:t>
        <a:bodyPr/>
        <a:lstStyle/>
        <a:p>
          <a:endParaRPr lang="zh-CN" altLang="en-US"/>
        </a:p>
      </dgm:t>
    </dgm:pt>
    <dgm:pt modelId="{9F95C77D-6881-4B71-A9CE-D5981E3B619F}" type="pres">
      <dgm:prSet presAssocID="{FD513C07-9C5D-4AFB-862A-F19D65DDA44B}" presName="spacer" presStyleCnt="0"/>
      <dgm:spPr/>
    </dgm:pt>
    <dgm:pt modelId="{EADCFF9E-694D-4923-8BEB-7970AE866D3D}" type="pres">
      <dgm:prSet presAssocID="{05ED1B07-4F32-463B-8019-DF1830775B1B}" presName="comp" presStyleCnt="0"/>
      <dgm:spPr/>
    </dgm:pt>
    <dgm:pt modelId="{7BA2014A-EFD4-4C04-BD44-58577DCB9A53}" type="pres">
      <dgm:prSet presAssocID="{05ED1B07-4F32-463B-8019-DF1830775B1B}" presName="box" presStyleLbl="node1" presStyleIdx="2" presStyleCnt="4" custScaleY="166186"/>
      <dgm:spPr/>
      <dgm:t>
        <a:bodyPr/>
        <a:lstStyle/>
        <a:p>
          <a:endParaRPr lang="zh-CN" altLang="en-US"/>
        </a:p>
      </dgm:t>
    </dgm:pt>
    <dgm:pt modelId="{3B31DA95-2D8F-4774-9BA1-2B70BB8F5C35}" type="pres">
      <dgm:prSet presAssocID="{05ED1B07-4F32-463B-8019-DF1830775B1B}" presName="img" presStyleLbl="fgImgPlace1" presStyleIdx="2" presStyleCnt="4" custFlipHor="1" custScaleX="3811"/>
      <dgm:spPr/>
    </dgm:pt>
    <dgm:pt modelId="{6F01BBB6-004D-434F-929E-454C96AEF801}" type="pres">
      <dgm:prSet presAssocID="{05ED1B07-4F32-463B-8019-DF1830775B1B}" presName="text" presStyleCnt="0">
        <dgm:presLayoutVars>
          <dgm:bulletEnabled val="1"/>
        </dgm:presLayoutVars>
      </dgm:prSet>
      <dgm:spPr/>
      <dgm:t>
        <a:bodyPr/>
        <a:lstStyle/>
        <a:p>
          <a:endParaRPr lang="zh-CN" altLang="en-US"/>
        </a:p>
      </dgm:t>
    </dgm:pt>
    <dgm:pt modelId="{22D475F5-E52D-48FC-9110-9ACC79425FCE}" type="pres">
      <dgm:prSet presAssocID="{AE28E1E2-D5AE-4F24-93FF-F3790D71D80A}" presName="spacer" presStyleCnt="0"/>
      <dgm:spPr/>
    </dgm:pt>
    <dgm:pt modelId="{6FD2435F-E566-4A7A-9CF0-8814AD87CC10}" type="pres">
      <dgm:prSet presAssocID="{FEC10459-C6CD-4AE6-BA0F-DEAC88C31822}" presName="comp" presStyleCnt="0"/>
      <dgm:spPr/>
    </dgm:pt>
    <dgm:pt modelId="{1A02AD00-2F00-4046-8D12-17356EE76CE1}" type="pres">
      <dgm:prSet presAssocID="{FEC10459-C6CD-4AE6-BA0F-DEAC88C31822}" presName="box" presStyleLbl="node1" presStyleIdx="3" presStyleCnt="4" custScaleY="56144"/>
      <dgm:spPr/>
      <dgm:t>
        <a:bodyPr/>
        <a:lstStyle/>
        <a:p>
          <a:endParaRPr lang="zh-CN" altLang="en-US"/>
        </a:p>
      </dgm:t>
    </dgm:pt>
    <dgm:pt modelId="{B4BECF2F-392D-4928-BC56-7B17891A6830}" type="pres">
      <dgm:prSet presAssocID="{FEC10459-C6CD-4AE6-BA0F-DEAC88C31822}" presName="img" presStyleLbl="fgImgPlace1" presStyleIdx="3" presStyleCnt="4" custFlipHor="1" custScaleX="3811"/>
      <dgm:spPr/>
    </dgm:pt>
    <dgm:pt modelId="{7AC59F6E-3329-4DD0-82D8-521C975C6161}" type="pres">
      <dgm:prSet presAssocID="{FEC10459-C6CD-4AE6-BA0F-DEAC88C31822}" presName="text" presStyleCnt="0">
        <dgm:presLayoutVars>
          <dgm:bulletEnabled val="1"/>
        </dgm:presLayoutVars>
      </dgm:prSet>
      <dgm:spPr/>
      <dgm:t>
        <a:bodyPr/>
        <a:lstStyle/>
        <a:p>
          <a:endParaRPr lang="zh-CN" altLang="en-US"/>
        </a:p>
      </dgm:t>
    </dgm:pt>
  </dgm:ptLst>
  <dgm:cxnLst>
    <dgm:cxn modelId="{F64A92EA-F1E0-4D21-939E-13017500FC9B}" srcId="{BE39616D-4ADE-4E58-8440-23A55BFBAE8C}" destId="{E8C8D4B9-9DDF-4E8E-B49F-41265E53036D}" srcOrd="0" destOrd="0" parTransId="{F466A7E5-C701-400B-AA09-6255C82DCADC}" sibTransId="{42D51630-0735-4E38-8874-4A2F69054A65}"/>
    <dgm:cxn modelId="{2F7587F8-A367-4783-91C2-B40CE926659A}" srcId="{BE39616D-4ADE-4E58-8440-23A55BFBAE8C}" destId="{A691EC8F-06DF-44A1-AFDC-48FBE3A50016}" srcOrd="1" destOrd="0" parTransId="{1EBE612B-401C-4190-B938-E85E121F151D}" sibTransId="{FD513C07-9C5D-4AFB-862A-F19D65DDA44B}"/>
    <dgm:cxn modelId="{D765BADC-64AE-4375-AD60-FA5F8A34BF62}" srcId="{BE39616D-4ADE-4E58-8440-23A55BFBAE8C}" destId="{05ED1B07-4F32-463B-8019-DF1830775B1B}" srcOrd="2" destOrd="0" parTransId="{53CCC947-92DF-469D-A476-979FF5662073}" sibTransId="{AE28E1E2-D5AE-4F24-93FF-F3790D71D80A}"/>
    <dgm:cxn modelId="{12FA3361-9C39-44BC-865C-B148C9598018}" srcId="{05ED1B07-4F32-463B-8019-DF1830775B1B}" destId="{5CEC6C2D-375E-4EFC-8831-FCC9FF782DC7}" srcOrd="0" destOrd="2" parTransId="{AFC7A0F0-2A58-4F55-8E53-3C5C4EB2C9D7}" sibTransId="{385D9B89-F2E1-4AE6-8328-32DB91796ACE}"/>
    <dgm:cxn modelId="{7983D760-5CE4-424A-9B6F-B80856C66F65}" srcId="{05ED1B07-4F32-463B-8019-DF1830775B1B}" destId="{435ABDFC-883D-49C1-8C8A-5DC7A7DCB98B}" srcOrd="1" destOrd="2" parTransId="{D0FF7889-CA7F-4CEB-87AA-B766773E198B}" sibTransId="{6CBE3BC2-115A-43B2-997E-67905CCACD23}"/>
    <dgm:cxn modelId="{052B2580-B39D-479B-9EC4-D807E80F4263}" srcId="{05ED1B07-4F32-463B-8019-DF1830775B1B}" destId="{B1DF3300-9B2B-4542-B855-68A571CF075C}" srcOrd="2" destOrd="2" parTransId="{DCC39229-F744-4BA1-9BA9-A60BEBBA51A5}" sibTransId="{FC705980-5C4F-49B9-9F47-C21CEDA7FB3C}"/>
    <dgm:cxn modelId="{C17530F2-6075-4F31-AB41-A4A188259420}" srcId="{BE39616D-4ADE-4E58-8440-23A55BFBAE8C}" destId="{FEC10459-C6CD-4AE6-BA0F-DEAC88C31822}" srcOrd="3" destOrd="0" parTransId="{73D0D762-232D-4480-BEB8-38ABDDA72685}" sibTransId="{C8B62215-1CBE-45D1-994A-2A85393BBE06}"/>
    <dgm:cxn modelId="{52C28E07-FE08-48AA-A4B9-15A88A59AD62}" type="presOf" srcId="{BE39616D-4ADE-4E58-8440-23A55BFBAE8C}" destId="{C35CEF0F-4CB2-48D0-BEBD-A94B9B4B4472}" srcOrd="0" destOrd="0" presId="urn:microsoft.com/office/officeart/2005/8/layout/vList4#1"/>
    <dgm:cxn modelId="{D9166C8E-FB1B-4FFB-93B6-453066CBBF11}" type="presParOf" srcId="{C35CEF0F-4CB2-48D0-BEBD-A94B9B4B4472}" destId="{545449FB-6191-46C4-A86D-760D6C13F27B}" srcOrd="0" destOrd="0" presId="urn:microsoft.com/office/officeart/2005/8/layout/vList4#1"/>
    <dgm:cxn modelId="{31B42D64-1E5D-41EB-9451-EA1172C44946}" type="presParOf" srcId="{545449FB-6191-46C4-A86D-760D6C13F27B}" destId="{1EE73ED2-F8D5-4BEC-B87F-91891E9D1735}" srcOrd="0" destOrd="0" presId="urn:microsoft.com/office/officeart/2005/8/layout/vList4#1"/>
    <dgm:cxn modelId="{65014A08-258A-4A92-BFEF-055DE3BB4B5A}" type="presOf" srcId="{E8C8D4B9-9DDF-4E8E-B49F-41265E53036D}" destId="{1EE73ED2-F8D5-4BEC-B87F-91891E9D1735}" srcOrd="0" destOrd="0" presId="urn:microsoft.com/office/officeart/2005/8/layout/vList4#1"/>
    <dgm:cxn modelId="{C18CF90E-0879-4E1B-87CE-C07FD9BF9BE4}" type="presParOf" srcId="{545449FB-6191-46C4-A86D-760D6C13F27B}" destId="{715CEF1D-AD79-43EB-8317-4FC4A2276C98}" srcOrd="1" destOrd="0" presId="urn:microsoft.com/office/officeart/2005/8/layout/vList4#1"/>
    <dgm:cxn modelId="{C628A3A8-7FBD-4EFC-8665-EC521FFDBAF2}" type="presParOf" srcId="{545449FB-6191-46C4-A86D-760D6C13F27B}" destId="{F300B7E8-1DF2-4AD7-9A63-2C82FE32674A}" srcOrd="2" destOrd="0" presId="urn:microsoft.com/office/officeart/2005/8/layout/vList4#1"/>
    <dgm:cxn modelId="{92787367-9B33-4BED-BB46-FFC74811C751}" type="presOf" srcId="{E8C8D4B9-9DDF-4E8E-B49F-41265E53036D}" destId="{F300B7E8-1DF2-4AD7-9A63-2C82FE32674A}" srcOrd="1" destOrd="0" presId="urn:microsoft.com/office/officeart/2005/8/layout/vList4#1"/>
    <dgm:cxn modelId="{30202D30-833B-4B19-9CB7-FB6562EA0B49}" type="presParOf" srcId="{C35CEF0F-4CB2-48D0-BEBD-A94B9B4B4472}" destId="{B08F354B-D3BB-4F44-9667-636F2A64768F}" srcOrd="1" destOrd="0" presId="urn:microsoft.com/office/officeart/2005/8/layout/vList4#1"/>
    <dgm:cxn modelId="{EF452017-A73B-42A4-8D90-9D333F8F7CF1}" type="presOf" srcId="{42D51630-0735-4E38-8874-4A2F69054A65}" destId="{B08F354B-D3BB-4F44-9667-636F2A64768F}" srcOrd="0" destOrd="0" presId="urn:microsoft.com/office/officeart/2005/8/layout/vList4#1"/>
    <dgm:cxn modelId="{3CE89240-B443-43DD-85A8-64D037251E1C}" type="presParOf" srcId="{C35CEF0F-4CB2-48D0-BEBD-A94B9B4B4472}" destId="{90CB677D-C5C2-4DBC-A3C7-76BCE8D92CC8}" srcOrd="2" destOrd="0" presId="urn:microsoft.com/office/officeart/2005/8/layout/vList4#1"/>
    <dgm:cxn modelId="{2296C0A7-C73D-4515-9BA0-B6022BF65A4B}" type="presParOf" srcId="{90CB677D-C5C2-4DBC-A3C7-76BCE8D92CC8}" destId="{28D80F1F-FFB5-4167-9A8B-307FB4510864}" srcOrd="0" destOrd="2" presId="urn:microsoft.com/office/officeart/2005/8/layout/vList4#1"/>
    <dgm:cxn modelId="{E26F2A9B-63C8-464A-B434-4C7CCDD254CC}" type="presOf" srcId="{A691EC8F-06DF-44A1-AFDC-48FBE3A50016}" destId="{28D80F1F-FFB5-4167-9A8B-307FB4510864}" srcOrd="0" destOrd="0" presId="urn:microsoft.com/office/officeart/2005/8/layout/vList4#1"/>
    <dgm:cxn modelId="{0A784D7B-C538-4F3B-953B-D7B333ABBF09}" type="presParOf" srcId="{90CB677D-C5C2-4DBC-A3C7-76BCE8D92CC8}" destId="{6C901D76-8AEE-4E6D-8E88-F3F30C695C84}" srcOrd="1" destOrd="2" presId="urn:microsoft.com/office/officeart/2005/8/layout/vList4#1"/>
    <dgm:cxn modelId="{172F86A0-D493-4B24-A262-B9B003860E57}" type="presParOf" srcId="{90CB677D-C5C2-4DBC-A3C7-76BCE8D92CC8}" destId="{6B6A0AC3-EAE6-4A69-9B4E-9C0BF34C626B}" srcOrd="2" destOrd="2" presId="urn:microsoft.com/office/officeart/2005/8/layout/vList4#1"/>
    <dgm:cxn modelId="{7B544F91-C503-4332-A0C3-E632BE385279}" type="presOf" srcId="{A691EC8F-06DF-44A1-AFDC-48FBE3A50016}" destId="{6B6A0AC3-EAE6-4A69-9B4E-9C0BF34C626B}" srcOrd="1" destOrd="0" presId="urn:microsoft.com/office/officeart/2005/8/layout/vList4#1"/>
    <dgm:cxn modelId="{84921103-E525-4A06-A411-5803CC424BCC}" type="presParOf" srcId="{C35CEF0F-4CB2-48D0-BEBD-A94B9B4B4472}" destId="{9F95C77D-6881-4B71-A9CE-D5981E3B619F}" srcOrd="3" destOrd="0" presId="urn:microsoft.com/office/officeart/2005/8/layout/vList4#1"/>
    <dgm:cxn modelId="{A8B55DB8-6BE8-4D9B-8A3B-779ED0343D33}" type="presOf" srcId="{FD513C07-9C5D-4AFB-862A-F19D65DDA44B}" destId="{9F95C77D-6881-4B71-A9CE-D5981E3B619F}" srcOrd="0" destOrd="0" presId="urn:microsoft.com/office/officeart/2005/8/layout/vList4#1"/>
    <dgm:cxn modelId="{18787DA1-D3BA-4F86-8246-7E4E65BEB9D8}" type="presParOf" srcId="{C35CEF0F-4CB2-48D0-BEBD-A94B9B4B4472}" destId="{EADCFF9E-694D-4923-8BEB-7970AE866D3D}" srcOrd="4" destOrd="0" presId="urn:microsoft.com/office/officeart/2005/8/layout/vList4#1"/>
    <dgm:cxn modelId="{A4FAFC69-6DF7-4447-8AF1-F0A69CAF7E0E}" type="presParOf" srcId="{EADCFF9E-694D-4923-8BEB-7970AE866D3D}" destId="{7BA2014A-EFD4-4C04-BD44-58577DCB9A53}" srcOrd="0" destOrd="4" presId="urn:microsoft.com/office/officeart/2005/8/layout/vList4#1"/>
    <dgm:cxn modelId="{32CC7EE2-0272-4FCF-8BEC-46008152A15B}" type="presOf" srcId="{05ED1B07-4F32-463B-8019-DF1830775B1B}" destId="{7BA2014A-EFD4-4C04-BD44-58577DCB9A53}" srcOrd="0" destOrd="0" presId="urn:microsoft.com/office/officeart/2005/8/layout/vList4#1"/>
    <dgm:cxn modelId="{53A50C22-FBE4-4659-86C6-B8B6FB5CA1E7}" type="presOf" srcId="{5CEC6C2D-375E-4EFC-8831-FCC9FF782DC7}" destId="{7BA2014A-EFD4-4C04-BD44-58577DCB9A53}" srcOrd="0" destOrd="1" presId="urn:microsoft.com/office/officeart/2005/8/layout/vList4#1"/>
    <dgm:cxn modelId="{D97132A3-9EF3-4ABB-9CED-3420156F3A86}" type="presOf" srcId="{435ABDFC-883D-49C1-8C8A-5DC7A7DCB98B}" destId="{7BA2014A-EFD4-4C04-BD44-58577DCB9A53}" srcOrd="0" destOrd="2" presId="urn:microsoft.com/office/officeart/2005/8/layout/vList4#1"/>
    <dgm:cxn modelId="{9D3783D6-FDD3-4425-8B1C-F79D1F3F2A54}" type="presOf" srcId="{B1DF3300-9B2B-4542-B855-68A571CF075C}" destId="{7BA2014A-EFD4-4C04-BD44-58577DCB9A53}" srcOrd="0" destOrd="3" presId="urn:microsoft.com/office/officeart/2005/8/layout/vList4#1"/>
    <dgm:cxn modelId="{10442175-25B5-4BAF-8F36-C6086AAA344F}" type="presParOf" srcId="{EADCFF9E-694D-4923-8BEB-7970AE866D3D}" destId="{3B31DA95-2D8F-4774-9BA1-2B70BB8F5C35}" srcOrd="1" destOrd="4" presId="urn:microsoft.com/office/officeart/2005/8/layout/vList4#1"/>
    <dgm:cxn modelId="{79EFC59F-D461-4563-B54C-21AEBF1690A7}" type="presParOf" srcId="{EADCFF9E-694D-4923-8BEB-7970AE866D3D}" destId="{6F01BBB6-004D-434F-929E-454C96AEF801}" srcOrd="2" destOrd="4" presId="urn:microsoft.com/office/officeart/2005/8/layout/vList4#1"/>
    <dgm:cxn modelId="{C0FB86DC-3F81-4A1E-B9FC-2AC80CB717ED}" type="presOf" srcId="{05ED1B07-4F32-463B-8019-DF1830775B1B}" destId="{6F01BBB6-004D-434F-929E-454C96AEF801}" srcOrd="1" destOrd="0" presId="urn:microsoft.com/office/officeart/2005/8/layout/vList4#1"/>
    <dgm:cxn modelId="{6D679F51-2500-4CBA-B3EB-E4D121A52BC8}" type="presOf" srcId="{5CEC6C2D-375E-4EFC-8831-FCC9FF782DC7}" destId="{6F01BBB6-004D-434F-929E-454C96AEF801}" srcOrd="1" destOrd="1" presId="urn:microsoft.com/office/officeart/2005/8/layout/vList4#1"/>
    <dgm:cxn modelId="{67C02900-C238-49BF-AE14-706D40A66461}" type="presOf" srcId="{435ABDFC-883D-49C1-8C8A-5DC7A7DCB98B}" destId="{6F01BBB6-004D-434F-929E-454C96AEF801}" srcOrd="1" destOrd="2" presId="urn:microsoft.com/office/officeart/2005/8/layout/vList4#1"/>
    <dgm:cxn modelId="{015BFEDA-8147-47F2-B603-B84FC06D593A}" type="presOf" srcId="{B1DF3300-9B2B-4542-B855-68A571CF075C}" destId="{6F01BBB6-004D-434F-929E-454C96AEF801}" srcOrd="1" destOrd="3" presId="urn:microsoft.com/office/officeart/2005/8/layout/vList4#1"/>
    <dgm:cxn modelId="{BD56EE06-1DC5-476D-AF6A-E5537BC83E08}" type="presParOf" srcId="{C35CEF0F-4CB2-48D0-BEBD-A94B9B4B4472}" destId="{22D475F5-E52D-48FC-9110-9ACC79425FCE}" srcOrd="5" destOrd="0" presId="urn:microsoft.com/office/officeart/2005/8/layout/vList4#1"/>
    <dgm:cxn modelId="{438DE022-CA73-4FA9-A26A-CA0ED5DE3501}" type="presOf" srcId="{AE28E1E2-D5AE-4F24-93FF-F3790D71D80A}" destId="{22D475F5-E52D-48FC-9110-9ACC79425FCE}" srcOrd="0" destOrd="0" presId="urn:microsoft.com/office/officeart/2005/8/layout/vList4#1"/>
    <dgm:cxn modelId="{D6F4A845-BDDE-4B28-8902-A841910C798B}" type="presParOf" srcId="{C35CEF0F-4CB2-48D0-BEBD-A94B9B4B4472}" destId="{6FD2435F-E566-4A7A-9CF0-8814AD87CC10}" srcOrd="6" destOrd="0" presId="urn:microsoft.com/office/officeart/2005/8/layout/vList4#1"/>
    <dgm:cxn modelId="{CD32BD48-8D05-4F74-A94E-88ADDFE97498}" type="presParOf" srcId="{6FD2435F-E566-4A7A-9CF0-8814AD87CC10}" destId="{1A02AD00-2F00-4046-8D12-17356EE76CE1}" srcOrd="0" destOrd="6" presId="urn:microsoft.com/office/officeart/2005/8/layout/vList4#1"/>
    <dgm:cxn modelId="{9FED3125-D99E-481E-A2F0-0F5597E1C98A}" type="presOf" srcId="{FEC10459-C6CD-4AE6-BA0F-DEAC88C31822}" destId="{1A02AD00-2F00-4046-8D12-17356EE76CE1}" srcOrd="0" destOrd="0" presId="urn:microsoft.com/office/officeart/2005/8/layout/vList4#1"/>
    <dgm:cxn modelId="{C74A2D65-2366-4C34-BEC6-CCA652FF78C0}" type="presParOf" srcId="{6FD2435F-E566-4A7A-9CF0-8814AD87CC10}" destId="{B4BECF2F-392D-4928-BC56-7B17891A6830}" srcOrd="1" destOrd="6" presId="urn:microsoft.com/office/officeart/2005/8/layout/vList4#1"/>
    <dgm:cxn modelId="{08B02A0A-287E-4DB1-92D6-CC5D2498BC17}" type="presParOf" srcId="{6FD2435F-E566-4A7A-9CF0-8814AD87CC10}" destId="{7AC59F6E-3329-4DD0-82D8-521C975C6161}" srcOrd="2" destOrd="6" presId="urn:microsoft.com/office/officeart/2005/8/layout/vList4#1"/>
    <dgm:cxn modelId="{7784F468-E5E5-48B1-8FAC-E29C0C5CDA4C}" type="presOf" srcId="{FEC10459-C6CD-4AE6-BA0F-DEAC88C31822}" destId="{7AC59F6E-3329-4DD0-82D8-521C975C6161}" srcOrd="1" destOrd="0" presId="urn:microsoft.com/office/officeart/2005/8/layout/vList4#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7729855" cy="4591685"/>
        <a:chOff x="0" y="0"/>
        <a:chExt cx="7729855" cy="4591685"/>
      </a:xfrm>
    </dsp:grpSpPr>
    <dsp:sp modelId="{1EE73ED2-F8D5-4BEC-B87F-91891E9D1735}">
      <dsp:nvSpPr>
        <dsp:cNvPr id="3" name="圆角矩形 2"/>
        <dsp:cNvSpPr/>
      </dsp:nvSpPr>
      <dsp:spPr bwMode="white">
        <a:xfrm>
          <a:off x="0" y="0"/>
          <a:ext cx="7729855" cy="1067834"/>
        </a:xfrm>
        <a:prstGeom prst="roundRect">
          <a:avLst>
            <a:gd name="adj" fmla="val 10000"/>
          </a:avLst>
        </a:prstGeom>
        <a:solidFill>
          <a:schemeClr val="bg2">
            <a:lumMod val="75000"/>
          </a:schemeClr>
        </a:solidFill>
      </dsp:spPr>
      <dsp:style>
        <a:lnRef idx="2">
          <a:schemeClr val="lt1"/>
        </a:lnRef>
        <a:fillRef idx="1">
          <a:schemeClr val="accent1"/>
        </a:fillRef>
        <a:effectRef idx="0">
          <a:scrgbClr r="0" g="0" b="0"/>
        </a:effectRef>
        <a:fontRef idx="minor">
          <a:schemeClr val="lt1"/>
        </a:fontRef>
      </dsp:style>
      <dsp:txBody>
        <a:bodyPr vert="horz" wrap="square" lIns="91439" tIns="91439" rIns="91439" bIns="91439" anchor="ctr"/>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lvl="0">
            <a:lnSpc>
              <a:spcPct val="100000"/>
            </a:lnSpc>
            <a:spcBef>
              <a:spcPct val="0"/>
            </a:spcBef>
            <a:spcAft>
              <a:spcPct val="35000"/>
            </a:spcAft>
          </a:pPr>
          <a:r>
            <a:rPr lang="zh-CN" altLang="en-US" sz="2400" b="1" dirty="0" smtClean="0">
              <a:solidFill>
                <a:schemeClr val="bg1"/>
              </a:solidFill>
              <a:latin typeface="宋体" panose="02010600030101010101" pitchFamily="2" charset="-122"/>
            </a:rPr>
            <a:t>一、档案袋评价的内涵与意义 </a:t>
          </a:r>
          <a:endParaRPr lang="zh-CN" altLang="en-US" sz="2400" b="1" dirty="0" smtClean="0">
            <a:solidFill>
              <a:schemeClr val="bg1"/>
            </a:solidFill>
            <a:latin typeface="宋体" panose="02010600030101010101" pitchFamily="2" charset="-122"/>
          </a:endParaRPr>
        </a:p>
      </dsp:txBody>
      <dsp:txXfrm>
        <a:off x="0" y="0"/>
        <a:ext cx="7729855" cy="1067834"/>
      </dsp:txXfrm>
    </dsp:sp>
    <dsp:sp modelId="{715CEF1D-AD79-43EB-8317-4FC4A2276C98}">
      <dsp:nvSpPr>
        <dsp:cNvPr id="4" name="圆角矩形 3"/>
        <dsp:cNvSpPr/>
      </dsp:nvSpPr>
      <dsp:spPr bwMode="white">
        <a:xfrm flipH="1">
          <a:off x="106783" y="106783"/>
          <a:ext cx="1545971" cy="854267"/>
        </a:xfrm>
        <a:prstGeom prst="roundRect">
          <a:avLst>
            <a:gd name="adj" fmla="val 10000"/>
          </a:avLst>
        </a:prstGeom>
      </dsp:spPr>
      <dsp:style>
        <a:lnRef idx="2">
          <a:schemeClr val="lt1"/>
        </a:lnRef>
        <a:fillRef idx="1">
          <a:schemeClr val="accent1">
            <a:tint val="50000"/>
          </a:schemeClr>
        </a:fillRef>
        <a:effectRef idx="0">
          <a:scrgbClr r="0" g="0" b="0"/>
        </a:effectRef>
        <a:fontRef idx="minor"/>
      </dsp:style>
      <dsp:txXfrm flipH="1">
        <a:off x="106783" y="106783"/>
        <a:ext cx="1545971" cy="854267"/>
      </dsp:txXfrm>
    </dsp:sp>
    <dsp:sp modelId="{28D80F1F-FFB5-4167-9A8B-307FB4510864}">
      <dsp:nvSpPr>
        <dsp:cNvPr id="5" name="圆角矩形 4"/>
        <dsp:cNvSpPr/>
      </dsp:nvSpPr>
      <dsp:spPr bwMode="white">
        <a:xfrm>
          <a:off x="0" y="1174617"/>
          <a:ext cx="7729855" cy="1067834"/>
        </a:xfrm>
        <a:prstGeom prst="roundRect">
          <a:avLst>
            <a:gd name="adj" fmla="val 10000"/>
          </a:avLst>
        </a:prstGeom>
        <a:solidFill>
          <a:schemeClr val="bg2">
            <a:lumMod val="75000"/>
          </a:schemeClr>
        </a:solidFill>
      </dsp:spPr>
      <dsp:style>
        <a:lnRef idx="2">
          <a:schemeClr val="lt1"/>
        </a:lnRef>
        <a:fillRef idx="1">
          <a:schemeClr val="accent1"/>
        </a:fillRef>
        <a:effectRef idx="0">
          <a:scrgbClr r="0" g="0" b="0"/>
        </a:effectRef>
        <a:fontRef idx="minor">
          <a:schemeClr val="lt1"/>
        </a:fontRef>
      </dsp:style>
      <dsp:txBody>
        <a:bodyPr vert="horz" wrap="square" lIns="91439" tIns="91439" rIns="91439" bIns="91439" anchor="ctr"/>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lvl="0">
            <a:lnSpc>
              <a:spcPct val="100000"/>
            </a:lnSpc>
            <a:spcBef>
              <a:spcPct val="0"/>
            </a:spcBef>
            <a:spcAft>
              <a:spcPct val="35000"/>
            </a:spcAft>
          </a:pPr>
          <a:r>
            <a:rPr lang="zh-CN" altLang="en-US" sz="2400" b="1" dirty="0" smtClean="0">
              <a:solidFill>
                <a:schemeClr val="bg1"/>
              </a:solidFill>
              <a:latin typeface="宋体" panose="02010600030101010101" pitchFamily="2" charset="-122"/>
            </a:rPr>
            <a:t>二、档案袋评价的类型和构成</a:t>
          </a:r>
          <a:endParaRPr lang="zh-CN" altLang="en-US" sz="2400" b="1" dirty="0" smtClean="0">
            <a:solidFill>
              <a:schemeClr val="bg1"/>
            </a:solidFill>
            <a:latin typeface="宋体" panose="02010600030101010101" pitchFamily="2" charset="-122"/>
          </a:endParaRPr>
        </a:p>
      </dsp:txBody>
      <dsp:txXfrm>
        <a:off x="0" y="1174617"/>
        <a:ext cx="7729855" cy="1067834"/>
      </dsp:txXfrm>
    </dsp:sp>
    <dsp:sp modelId="{6C901D76-8AEE-4E6D-8E88-F3F30C695C84}">
      <dsp:nvSpPr>
        <dsp:cNvPr id="6" name="圆角矩形 5"/>
        <dsp:cNvSpPr/>
      </dsp:nvSpPr>
      <dsp:spPr bwMode="white">
        <a:xfrm flipH="1">
          <a:off x="106783" y="1281400"/>
          <a:ext cx="1545971" cy="854267"/>
        </a:xfrm>
        <a:prstGeom prst="roundRect">
          <a:avLst>
            <a:gd name="adj" fmla="val 10000"/>
          </a:avLst>
        </a:prstGeom>
      </dsp:spPr>
      <dsp:style>
        <a:lnRef idx="2">
          <a:schemeClr val="lt1"/>
        </a:lnRef>
        <a:fillRef idx="1">
          <a:schemeClr val="accent1">
            <a:tint val="50000"/>
          </a:schemeClr>
        </a:fillRef>
        <a:effectRef idx="0">
          <a:scrgbClr r="0" g="0" b="0"/>
        </a:effectRef>
        <a:fontRef idx="minor"/>
      </dsp:style>
      <dsp:txXfrm flipH="1">
        <a:off x="106783" y="1281400"/>
        <a:ext cx="1545971" cy="854267"/>
      </dsp:txXfrm>
    </dsp:sp>
    <dsp:sp modelId="{7BA2014A-EFD4-4C04-BD44-58577DCB9A53}">
      <dsp:nvSpPr>
        <dsp:cNvPr id="7" name="圆角矩形 6"/>
        <dsp:cNvSpPr/>
      </dsp:nvSpPr>
      <dsp:spPr bwMode="white">
        <a:xfrm>
          <a:off x="0" y="2349234"/>
          <a:ext cx="7729855" cy="1067834"/>
        </a:xfrm>
        <a:prstGeom prst="roundRect">
          <a:avLst>
            <a:gd name="adj" fmla="val 10000"/>
          </a:avLst>
        </a:prstGeom>
        <a:solidFill>
          <a:schemeClr val="bg2">
            <a:lumMod val="75000"/>
          </a:schemeClr>
        </a:solidFill>
      </dsp:spPr>
      <dsp:style>
        <a:lnRef idx="2">
          <a:schemeClr val="lt1"/>
        </a:lnRef>
        <a:fillRef idx="1">
          <a:schemeClr val="accent1"/>
        </a:fillRef>
        <a:effectRef idx="0">
          <a:scrgbClr r="0" g="0" b="0"/>
        </a:effectRef>
        <a:fontRef idx="minor">
          <a:schemeClr val="lt1"/>
        </a:fontRef>
      </dsp:style>
      <dsp:txBody>
        <a:bodyPr vert="horz" wrap="square" lIns="91439" tIns="91439" rIns="91439" bIns="91439" anchor="t"/>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lvl="0">
            <a:lnSpc>
              <a:spcPct val="100000"/>
            </a:lnSpc>
            <a:spcBef>
              <a:spcPct val="0"/>
            </a:spcBef>
            <a:spcAft>
              <a:spcPct val="35000"/>
            </a:spcAft>
          </a:pPr>
          <a:r>
            <a:rPr lang="zh-CN" altLang="en-US" sz="2400" b="1" dirty="0" smtClean="0">
              <a:solidFill>
                <a:schemeClr val="bg1"/>
              </a:solidFill>
              <a:latin typeface="宋体" panose="02010600030101010101" pitchFamily="2" charset="-122"/>
            </a:rPr>
            <a:t>三、档案袋评价设计要素</a:t>
          </a:r>
          <a:endParaRPr lang="zh-CN" altLang="en-US" sz="2400" b="1" dirty="0">
            <a:solidFill>
              <a:schemeClr val="bg1"/>
            </a:solidFill>
          </a:endParaRPr>
        </a:p>
        <a:p>
          <a:pPr marL="114300" lvl="1" indent="-114300">
            <a:lnSpc>
              <a:spcPct val="100000"/>
            </a:lnSpc>
            <a:spcBef>
              <a:spcPct val="0"/>
            </a:spcBef>
            <a:spcAft>
              <a:spcPct val="15000"/>
            </a:spcAft>
            <a:buChar char="•"/>
          </a:pPr>
          <a:r>
            <a:rPr lang="en-US" altLang="zh-CN" sz="1400" b="1" dirty="0" smtClean="0">
              <a:solidFill>
                <a:schemeClr val="bg1"/>
              </a:solidFill>
              <a:latin typeface="宋体" panose="02010600030101010101" pitchFamily="2" charset="-122"/>
            </a:rPr>
            <a:t>(</a:t>
          </a:r>
          <a:r>
            <a:rPr lang="zh-CN" altLang="en-US" sz="1400" b="1" dirty="0" smtClean="0">
              <a:solidFill>
                <a:schemeClr val="bg1"/>
              </a:solidFill>
              <a:latin typeface="宋体" panose="02010600030101010101" pitchFamily="2" charset="-122"/>
            </a:rPr>
            <a:t>一）确定档案袋设计的思想基础或哲</a:t>
          </a:r>
          <a:r>
            <a:rPr lang="zh-CN" altLang="en-US" sz="1400" b="1" dirty="0" smtClean="0">
              <a:solidFill>
                <a:schemeClr val="bg1"/>
              </a:solidFill>
              <a:latin typeface="宋体" panose="02010600030101010101" pitchFamily="2" charset="-122"/>
            </a:rPr>
            <a:t>学基础</a:t>
          </a:r>
          <a:endParaRPr lang="zh-CN" altLang="en-US" sz="1400" b="1" dirty="0">
            <a:solidFill>
              <a:schemeClr val="bg1"/>
            </a:solidFill>
          </a:endParaRPr>
        </a:p>
        <a:p>
          <a:pPr marL="114300" lvl="1" indent="-114300">
            <a:lnSpc>
              <a:spcPct val="100000"/>
            </a:lnSpc>
            <a:spcBef>
              <a:spcPct val="0"/>
            </a:spcBef>
            <a:spcAft>
              <a:spcPct val="15000"/>
            </a:spcAft>
            <a:buChar char="•"/>
          </a:pPr>
          <a:r>
            <a:rPr lang="zh-CN" altLang="en-US" sz="1400" b="1" dirty="0" smtClean="0">
              <a:solidFill>
                <a:schemeClr val="bg1"/>
              </a:solidFill>
              <a:latin typeface="宋体" panose="02010600030101010101" pitchFamily="2" charset="-122"/>
            </a:rPr>
            <a:t>(二）明确期望儿童达到的结果</a:t>
          </a:r>
          <a:endParaRPr lang="zh-CN" altLang="en-US" sz="1400" b="1" dirty="0">
            <a:solidFill>
              <a:schemeClr val="bg1"/>
            </a:solidFill>
            <a:latin typeface="宋体" panose="02010600030101010101" pitchFamily="2" charset="-122"/>
          </a:endParaRPr>
        </a:p>
        <a:p>
          <a:pPr marL="228600" lvl="1" indent="-228600">
            <a:lnSpc>
              <a:spcPct val="100000"/>
            </a:lnSpc>
            <a:spcBef>
              <a:spcPct val="0"/>
            </a:spcBef>
            <a:spcAft>
              <a:spcPct val="15000"/>
            </a:spcAft>
            <a:buChar char="•"/>
          </a:pPr>
          <a:r>
            <a:rPr lang="zh-CN" altLang="en-US" sz="2400" b="1" dirty="0" smtClean="0">
              <a:solidFill>
                <a:srgbClr val="FFFF00"/>
              </a:solidFill>
              <a:latin typeface="宋体" panose="02010600030101010101" pitchFamily="2" charset="-122"/>
            </a:rPr>
            <a:t>(三）完成相应的技术准备</a:t>
          </a:r>
          <a:endParaRPr lang="zh-CN" altLang="en-US" sz="2400" b="1" dirty="0">
            <a:solidFill>
              <a:srgbClr val="FFFF00"/>
            </a:solidFill>
            <a:latin typeface="宋体" panose="02010600030101010101" pitchFamily="2" charset="-122"/>
          </a:endParaRPr>
        </a:p>
      </dsp:txBody>
      <dsp:txXfrm>
        <a:off x="0" y="2349234"/>
        <a:ext cx="7729855" cy="1067834"/>
      </dsp:txXfrm>
    </dsp:sp>
    <dsp:sp modelId="{3B31DA95-2D8F-4774-9BA1-2B70BB8F5C35}">
      <dsp:nvSpPr>
        <dsp:cNvPr id="8" name="圆角矩形 7"/>
        <dsp:cNvSpPr/>
      </dsp:nvSpPr>
      <dsp:spPr bwMode="white">
        <a:xfrm flipH="1">
          <a:off x="106783" y="2456018"/>
          <a:ext cx="1545971" cy="854267"/>
        </a:xfrm>
        <a:prstGeom prst="roundRect">
          <a:avLst>
            <a:gd name="adj" fmla="val 10000"/>
          </a:avLst>
        </a:prstGeom>
      </dsp:spPr>
      <dsp:style>
        <a:lnRef idx="2">
          <a:schemeClr val="lt1"/>
        </a:lnRef>
        <a:fillRef idx="1">
          <a:schemeClr val="accent1">
            <a:tint val="50000"/>
          </a:schemeClr>
        </a:fillRef>
        <a:effectRef idx="0">
          <a:scrgbClr r="0" g="0" b="0"/>
        </a:effectRef>
        <a:fontRef idx="minor"/>
      </dsp:style>
      <dsp:txXfrm flipH="1">
        <a:off x="106783" y="2456018"/>
        <a:ext cx="1545971" cy="854267"/>
      </dsp:txXfrm>
    </dsp:sp>
    <dsp:sp modelId="{1A02AD00-2F00-4046-8D12-17356EE76CE1}">
      <dsp:nvSpPr>
        <dsp:cNvPr id="9" name="圆角矩形 8"/>
        <dsp:cNvSpPr/>
      </dsp:nvSpPr>
      <dsp:spPr bwMode="white">
        <a:xfrm>
          <a:off x="0" y="3523851"/>
          <a:ext cx="7729855" cy="1067834"/>
        </a:xfrm>
        <a:prstGeom prst="roundRect">
          <a:avLst>
            <a:gd name="adj" fmla="val 10000"/>
          </a:avLst>
        </a:prstGeom>
        <a:solidFill>
          <a:schemeClr val="bg2">
            <a:lumMod val="75000"/>
          </a:schemeClr>
        </a:solidFill>
      </dsp:spPr>
      <dsp:style>
        <a:lnRef idx="2">
          <a:schemeClr val="lt1"/>
        </a:lnRef>
        <a:fillRef idx="1">
          <a:schemeClr val="accent1"/>
        </a:fillRef>
        <a:effectRef idx="0">
          <a:scrgbClr r="0" g="0" b="0"/>
        </a:effectRef>
        <a:fontRef idx="minor">
          <a:schemeClr val="lt1"/>
        </a:fontRef>
      </dsp:style>
      <dsp:txBody>
        <a:bodyPr vert="horz" wrap="square" lIns="91439" tIns="91439" rIns="91439" bIns="91439" anchor="ctr"/>
        <a:lstStyle>
          <a:lvl1pPr algn="l">
            <a:defRPr sz="6500"/>
          </a:lvl1pPr>
          <a:lvl2pPr marL="285750" indent="-285750" algn="l">
            <a:defRPr sz="5000"/>
          </a:lvl2pPr>
          <a:lvl3pPr marL="571500" indent="-285750" algn="l">
            <a:defRPr sz="5000"/>
          </a:lvl3pPr>
          <a:lvl4pPr marL="857250" indent="-285750" algn="l">
            <a:defRPr sz="5000"/>
          </a:lvl4pPr>
          <a:lvl5pPr marL="1143000" indent="-285750" algn="l">
            <a:defRPr sz="5000"/>
          </a:lvl5pPr>
          <a:lvl6pPr marL="1428750" indent="-285750" algn="l">
            <a:defRPr sz="5000"/>
          </a:lvl6pPr>
          <a:lvl7pPr marL="1714500" indent="-285750" algn="l">
            <a:defRPr sz="5000"/>
          </a:lvl7pPr>
          <a:lvl8pPr marL="2000250" indent="-285750" algn="l">
            <a:defRPr sz="5000"/>
          </a:lvl8pPr>
          <a:lvl9pPr marL="2286000" indent="-285750" algn="l">
            <a:defRPr sz="5000"/>
          </a:lvl9pPr>
        </a:lstStyle>
        <a:p>
          <a:pPr lvl="0">
            <a:lnSpc>
              <a:spcPct val="100000"/>
            </a:lnSpc>
            <a:spcBef>
              <a:spcPct val="0"/>
            </a:spcBef>
            <a:spcAft>
              <a:spcPct val="35000"/>
            </a:spcAft>
          </a:pPr>
          <a:r>
            <a:rPr lang="zh-CN" altLang="en-US" sz="2400" b="1" dirty="0" smtClean="0">
              <a:solidFill>
                <a:schemeClr val="bg1"/>
              </a:solidFill>
              <a:latin typeface="宋体" panose="02010600030101010101" pitchFamily="2" charset="-122"/>
            </a:rPr>
            <a:t>(四）鼓励儿童积极参与创建和开发档案袋</a:t>
          </a:r>
          <a:endParaRPr lang="zh-CN" altLang="en-US" sz="2400" b="1" dirty="0" smtClean="0">
            <a:solidFill>
              <a:schemeClr val="bg1"/>
            </a:solidFill>
            <a:latin typeface="宋体" panose="02010600030101010101" pitchFamily="2" charset="-122"/>
          </a:endParaRPr>
        </a:p>
      </dsp:txBody>
      <dsp:txXfrm>
        <a:off x="0" y="3523851"/>
        <a:ext cx="7729855" cy="1067834"/>
      </dsp:txXfrm>
    </dsp:sp>
    <dsp:sp modelId="{B4BECF2F-392D-4928-BC56-7B17891A6830}">
      <dsp:nvSpPr>
        <dsp:cNvPr id="10" name="圆角矩形 9"/>
        <dsp:cNvSpPr/>
      </dsp:nvSpPr>
      <dsp:spPr bwMode="white">
        <a:xfrm flipH="1">
          <a:off x="106783" y="3630635"/>
          <a:ext cx="1545971" cy="854267"/>
        </a:xfrm>
        <a:prstGeom prst="roundRect">
          <a:avLst>
            <a:gd name="adj" fmla="val 10000"/>
          </a:avLst>
        </a:prstGeom>
      </dsp:spPr>
      <dsp:style>
        <a:lnRef idx="2">
          <a:schemeClr val="lt1"/>
        </a:lnRef>
        <a:fillRef idx="1">
          <a:schemeClr val="accent1">
            <a:tint val="50000"/>
          </a:schemeClr>
        </a:fillRef>
        <a:effectRef idx="0">
          <a:scrgbClr r="0" g="0" b="0"/>
        </a:effectRef>
        <a:fontRef idx="minor"/>
      </dsp:style>
      <dsp:txXfrm flipH="1">
        <a:off x="106783" y="3630635"/>
        <a:ext cx="1545971" cy="854267"/>
      </dsp:txXfrm>
    </dsp:sp>
  </dsp:spTree>
</dsp:drawing>
</file>

<file path=ppt/diagrams/layout1.xml><?xml version="1.0" encoding="utf-8"?>
<dgm:layoutDef xmlns:dgm="http://schemas.openxmlformats.org/drawingml/2006/diagram" xmlns:a="http://schemas.openxmlformats.org/drawingml/2006/main" uniqueId="urn:microsoft.com/office/officeart/2005/8/layout/vList4#1">
  <dgm:title val=""/>
  <dgm:desc val=""/>
  <dgm:catLst>
    <dgm:cat type="list"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C7013C-1293-44E0-A543-04E4C837AEDD}"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E2B85C7-2537-434A-9A79-1801B752A574}"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8.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7.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9.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7EAE5C4-0DEC-4E7A-9906-BD05543582DB}"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7EAE5C4-0DEC-4E7A-9906-BD05543582DB}"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7EAE5C4-0DEC-4E7A-9906-BD05543582DB}"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7EAE5C4-0DEC-4E7A-9906-BD05543582DB}"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7EAE5C4-0DEC-4E7A-9906-BD05543582DB}" type="slidenum">
              <a:rPr lang="zh-CN" altLang="en-US" smtClean="0"/>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9E1B693-632D-4080-9CF6-EA28B66DC801}" type="slidenum">
              <a:rPr lang="zh-CN" altLang="en-US" smtClean="0"/>
            </a:fld>
            <a:endParaRPr lang="zh-CN"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7EAE5C4-0DEC-4E7A-9906-BD05543582DB}" type="slidenum">
              <a:rPr lang="zh-CN" altLang="en-US" smtClean="0"/>
            </a:fld>
            <a:endParaRPr lang="zh-CN"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57EAE5C4-0DEC-4E7A-9906-BD05543582DB}"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9" Type="http://schemas.microsoft.com/office/2007/relationships/hdphoto" Target="../media/image2.wdp"/><Relationship Id="rId8" Type="http://schemas.openxmlformats.org/officeDocument/2006/relationships/image" Target="../media/image1.png"/><Relationship Id="rId7" Type="http://schemas.openxmlformats.org/officeDocument/2006/relationships/tags" Target="../tags/tag10.xml"/><Relationship Id="rId6" Type="http://schemas.openxmlformats.org/officeDocument/2006/relationships/tags" Target="../tags/tag9.xml"/><Relationship Id="rId5" Type="http://schemas.openxmlformats.org/officeDocument/2006/relationships/tags" Target="../tags/tag8.xml"/><Relationship Id="rId4" Type="http://schemas.openxmlformats.org/officeDocument/2006/relationships/tags" Target="../tags/tag7.xml"/><Relationship Id="rId3" Type="http://schemas.openxmlformats.org/officeDocument/2006/relationships/tags" Target="../tags/tag6.xml"/><Relationship Id="rId2" Type="http://schemas.openxmlformats.org/officeDocument/2006/relationships/tags" Target="../tags/tag5.xml"/><Relationship Id="rId13" Type="http://schemas.openxmlformats.org/officeDocument/2006/relationships/tags" Target="../tags/tag14.xml"/><Relationship Id="rId12" Type="http://schemas.openxmlformats.org/officeDocument/2006/relationships/tags" Target="../tags/tag13.xml"/><Relationship Id="rId11" Type="http://schemas.openxmlformats.org/officeDocument/2006/relationships/tags" Target="../tags/tag12.xml"/><Relationship Id="rId10" Type="http://schemas.openxmlformats.org/officeDocument/2006/relationships/tags" Target="../tags/tag11.xml"/><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smtClean="0"/>
              <a:t>Click to edit Master title style</a:t>
            </a:r>
            <a:endParaRPr lang="en-US"/>
          </a:p>
        </p:txBody>
      </p:sp>
      <p:sp>
        <p:nvSpPr>
          <p:cNvPr id="3" name="Subtitle 2"/>
          <p:cNvSpPr>
            <a:spLocks noGrp="1"/>
          </p:cNvSpPr>
          <p:nvPr>
            <p:ph type="subTitle" idx="1"/>
          </p:nvPr>
        </p:nvSpPr>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2"/>
          </p:nvPr>
        </p:nvSpPr>
        <p:spPr/>
        <p:txBody>
          <a:bodyPr/>
          <a:lstStyle/>
          <a:p>
            <a:fld id="{1BFBE322-0780-42BF-B8AD-35530E9063FC}"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47FE4A6C-3D05-4CEE-A464-AFEBDF375A87}"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28D2CC7-1689-4F3D-9810-3EA6198E3D6A}"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wrap="square">
            <a:normAutofit/>
          </a:bodyPr>
          <a:lstStyle/>
          <a:p>
            <a:r>
              <a:rPr lang="zh-CN" altLang="en-US" dirty="0"/>
              <a:t>单击此处编辑母版标题样式</a:t>
            </a:r>
            <a:endParaRPr lang="zh-CN" altLang="en-US" dirty="0"/>
          </a:p>
        </p:txBody>
      </p:sp>
      <p:sp>
        <p:nvSpPr>
          <p:cNvPr id="3" name="日期占位符 2"/>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OverTx">
  <p:cSld name="标题和内容在文本之上">
    <p:bg>
      <p:bgPr>
        <a:solidFill>
          <a:schemeClr val="bg1"/>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1204387" y="198439"/>
            <a:ext cx="8403167" cy="1143000"/>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sz="half" idx="1"/>
          </p:nvPr>
        </p:nvSpPr>
        <p:spPr>
          <a:xfrm>
            <a:off x="609600" y="1600201"/>
            <a:ext cx="10972800" cy="218598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文本占位符 3"/>
          <p:cNvSpPr>
            <a:spLocks noGrp="1"/>
          </p:cNvSpPr>
          <p:nvPr>
            <p:ph type="body" sz="half" idx="2"/>
          </p:nvPr>
        </p:nvSpPr>
        <p:spPr>
          <a:xfrm>
            <a:off x="609600" y="3938590"/>
            <a:ext cx="10972800" cy="2187575"/>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19" name="Rectangle 4"/>
          <p:cNvSpPr>
            <a:spLocks noGrp="1" noChangeArrowheads="1"/>
          </p:cNvSpPr>
          <p:nvPr>
            <p:ph type="dt" sz="half" idx="12"/>
          </p:nvPr>
        </p:nvSpPr>
        <p:spPr bwMode="auto">
          <a:xfrm>
            <a:off x="3759200" y="6477000"/>
            <a:ext cx="2844800" cy="244475"/>
          </a:xfrm>
          <a:prstGeom prst="rect">
            <a:avLst/>
          </a:prstGeom>
          <a:noFill/>
          <a:ln w="9525">
            <a:noFill/>
            <a:miter lim="800000"/>
          </a:ln>
        </p:spPr>
        <p:txBody>
          <a:bodyPr vert="horz" wrap="square" lIns="91440" tIns="45720" rIns="91440" bIns="45720" numCol="1" anchor="t" anchorCtr="0" compatLnSpc="1"/>
          <a:lstStyle>
            <a:lvl1pPr>
              <a:defRPr/>
            </a:lvl1pPr>
          </a:lstStyle>
          <a:p>
            <a:pPr marL="0" marR="0" indent="0" algn="l" defTabSz="914400" rtl="0" eaLnBrk="1" fontAlgn="base" latinLnBrk="0" hangingPunct="1">
              <a:spcBef>
                <a:spcPct val="0"/>
              </a:spcBef>
              <a:spcAft>
                <a:spcPct val="0"/>
              </a:spcAft>
              <a:buClrTx/>
              <a:buSzTx/>
              <a:buFont typeface="Arial" panose="020B0604020202020204" pitchFamily="34" charset="0"/>
              <a:buNone/>
              <a:defRPr/>
            </a:pPr>
            <a:endParaRPr kumimoji="0" lang="en-US" altLang="zh-CN" b="0" i="0" strike="noStrike" kern="1200" cap="none" spc="0" normalizeH="0" baseline="0" noProof="0">
              <a:solidFill>
                <a:schemeClr val="tx1"/>
              </a:solidFill>
              <a:latin typeface="Arial" panose="020B0604020202020204" pitchFamily="34" charset="0"/>
              <a:ea typeface="宋体" panose="02010600030101010101" pitchFamily="2" charset="-122"/>
              <a:cs typeface="Arial" panose="020B0604020202020204" pitchFamily="34" charset="0"/>
            </a:endParaRPr>
          </a:p>
        </p:txBody>
      </p:sp>
      <p:sp>
        <p:nvSpPr>
          <p:cNvPr id="20" name="Rectangle 5"/>
          <p:cNvSpPr>
            <a:spLocks noGrp="1" noChangeArrowheads="1"/>
          </p:cNvSpPr>
          <p:nvPr>
            <p:ph type="ftr" sz="quarter" idx="3"/>
          </p:nvPr>
        </p:nvSpPr>
        <p:spPr bwMode="auto">
          <a:xfrm>
            <a:off x="6705600" y="6477000"/>
            <a:ext cx="2641600" cy="244475"/>
          </a:xfrm>
          <a:prstGeom prst="rect">
            <a:avLst/>
          </a:prstGeom>
          <a:noFill/>
          <a:ln w="9525">
            <a:noFill/>
            <a:miter lim="800000"/>
          </a:ln>
        </p:spPr>
        <p:txBody>
          <a:bodyPr vert="horz" wrap="square" lIns="91440" tIns="45720" rIns="91440" bIns="45720" numCol="1" anchor="t" anchorCtr="0" compatLnSpc="1"/>
          <a:lstStyle>
            <a:lvl1pPr>
              <a:defRPr/>
            </a:lvl1pPr>
          </a:lstStyle>
          <a:p>
            <a:pPr marL="0" marR="0" indent="0" defTabSz="914400" rtl="0" eaLnBrk="1" fontAlgn="base" latinLnBrk="0" hangingPunct="1">
              <a:spcBef>
                <a:spcPct val="0"/>
              </a:spcBef>
              <a:spcAft>
                <a:spcPct val="0"/>
              </a:spcAft>
              <a:buClrTx/>
              <a:buSzTx/>
              <a:buFont typeface="Arial" panose="020B0604020202020204" pitchFamily="34" charset="0"/>
              <a:buNone/>
              <a:defRPr/>
            </a:pPr>
            <a:endParaRPr kumimoji="0" lang="en-US" altLang="zh-CN" b="0" i="0" strike="noStrike" kern="1200" cap="none" spc="0" normalizeH="0" baseline="0" noProof="0">
              <a:solidFill>
                <a:schemeClr val="tx1"/>
              </a:solidFill>
              <a:latin typeface="Arial" panose="020B0604020202020204" pitchFamily="34" charset="0"/>
              <a:ea typeface="宋体" panose="02010600030101010101" pitchFamily="2" charset="-122"/>
              <a:cs typeface="Arial" panose="020B0604020202020204" pitchFamily="34" charset="0"/>
            </a:endParaRPr>
          </a:p>
        </p:txBody>
      </p:sp>
      <p:sp>
        <p:nvSpPr>
          <p:cNvPr id="21" name="Rectangle 6"/>
          <p:cNvSpPr>
            <a:spLocks noGrp="1" noChangeArrowheads="1"/>
          </p:cNvSpPr>
          <p:nvPr>
            <p:ph type="sldNum" sz="quarter" idx="4"/>
          </p:nvPr>
        </p:nvSpPr>
        <p:spPr bwMode="auto">
          <a:xfrm>
            <a:off x="203200" y="6477000"/>
            <a:ext cx="508000" cy="244475"/>
          </a:xfrm>
          <a:prstGeom prst="rect">
            <a:avLst/>
          </a:prstGeom>
          <a:noFill/>
          <a:ln w="9525">
            <a:noFill/>
            <a:miter lim="800000"/>
          </a:ln>
        </p:spPr>
        <p:txBody>
          <a:bodyPr vert="horz" wrap="square" lIns="91440" tIns="45720" rIns="91440" bIns="45720" numCol="1" anchor="t" anchorCtr="0" compatLnSpc="1"/>
          <a:p>
            <a:pPr algn="r" eaLnBrk="1" fontAlgn="base" hangingPunct="1"/>
            <a:fld id="{9A0DB2DC-4C9A-4742-B13C-FB6460FD3503}" type="slidenum">
              <a:rPr lang="zh-CN" altLang="en-US" sz="1400" strike="noStrike" noProof="1" dirty="0">
                <a:latin typeface="Arial" panose="020B0604020202020204" pitchFamily="34" charset="0"/>
                <a:ea typeface="宋体" panose="02010600030101010101" pitchFamily="2" charset="-122"/>
                <a:cs typeface="+mn-ea"/>
              </a:rPr>
            </a:fld>
            <a:endParaRPr lang="en-US" altLang="zh-CN" sz="1400" strike="noStrike" noProof="1" dirty="0"/>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showMasterSp="0" userDrawn="1">
  <p:cSld name="目录">
    <p:spTree>
      <p:nvGrpSpPr>
        <p:cNvPr id="1" name=""/>
        <p:cNvGrpSpPr/>
        <p:nvPr/>
      </p:nvGrpSpPr>
      <p:grpSpPr>
        <a:xfrm>
          <a:off x="0" y="0"/>
          <a:ext cx="0" cy="0"/>
          <a:chOff x="0" y="0"/>
          <a:chExt cx="0" cy="0"/>
        </a:xfrm>
      </p:grpSpPr>
      <p:sp>
        <p:nvSpPr>
          <p:cNvPr id="3" name="矩形 2"/>
          <p:cNvSpPr/>
          <p:nvPr userDrawn="1">
            <p:custDataLst>
              <p:tags r:id="rId2"/>
            </p:custDataLst>
          </p:nvPr>
        </p:nvSpPr>
        <p:spPr>
          <a:xfrm>
            <a:off x="0" y="0"/>
            <a:ext cx="12192000" cy="6856324"/>
          </a:xfrm>
          <a:prstGeom prst="rect">
            <a:avLst/>
          </a:prstGeom>
          <a:gradFill>
            <a:gsLst>
              <a:gs pos="0">
                <a:schemeClr val="bg1"/>
              </a:gs>
              <a:gs pos="99573">
                <a:schemeClr val="bg2">
                  <a:lumMod val="90000"/>
                </a:schemeClr>
              </a:gs>
              <a:gs pos="70000">
                <a:schemeClr val="bg2"/>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custDataLst>
              <p:tags r:id="rId3"/>
            </p:custDataLst>
          </p:nvPr>
        </p:nvSpPr>
        <p:spPr>
          <a:xfrm>
            <a:off x="107908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userDrawn="1">
            <p:custDataLst>
              <p:tags r:id="rId4"/>
            </p:custDataLst>
          </p:nvPr>
        </p:nvSpPr>
        <p:spPr>
          <a:xfrm>
            <a:off x="10950697" y="6260884"/>
            <a:ext cx="78747" cy="78747"/>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userDrawn="1">
            <p:custDataLst>
              <p:tags r:id="rId5"/>
            </p:custDataLst>
          </p:nvPr>
        </p:nvSpPr>
        <p:spPr>
          <a:xfrm>
            <a:off x="111104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 name="直接连接符 10"/>
          <p:cNvCxnSpPr/>
          <p:nvPr userDrawn="1">
            <p:custDataLst>
              <p:tags r:id="rId6"/>
            </p:custDataLst>
          </p:nvPr>
        </p:nvCxnSpPr>
        <p:spPr>
          <a:xfrm>
            <a:off x="2212012" y="6300257"/>
            <a:ext cx="8331200" cy="0"/>
          </a:xfrm>
          <a:prstGeom prst="line">
            <a:avLst/>
          </a:prstGeom>
          <a:ln>
            <a:solidFill>
              <a:schemeClr val="accent1">
                <a:alpha val="20000"/>
              </a:schemeClr>
            </a:solidFill>
          </a:ln>
        </p:spPr>
        <p:style>
          <a:lnRef idx="1">
            <a:schemeClr val="accent1"/>
          </a:lnRef>
          <a:fillRef idx="0">
            <a:schemeClr val="accent1"/>
          </a:fillRef>
          <a:effectRef idx="0">
            <a:schemeClr val="accent1"/>
          </a:effectRef>
          <a:fontRef idx="minor">
            <a:schemeClr val="tx1"/>
          </a:fontRef>
        </p:style>
      </p:cxnSp>
      <p:pic>
        <p:nvPicPr>
          <p:cNvPr id="16" name="图片 15"/>
          <p:cNvPicPr>
            <a:picLocks noChangeAspect="1"/>
          </p:cNvPicPr>
          <p:nvPr userDrawn="1">
            <p:custDataLst>
              <p:tags r:id="rId7"/>
            </p:custDataLst>
          </p:nvPr>
        </p:nvPicPr>
        <p:blipFill>
          <a:blip r:embed="rId8" cstate="print">
            <a:extLst>
              <a:ext uri="{BEBA8EAE-BF5A-486C-A8C5-ECC9F3942E4B}">
                <a14:imgProps xmlns:a14="http://schemas.microsoft.com/office/drawing/2010/main">
                  <a14:imgLayer r:embed="rId9">
                    <a14:imgEffect>
                      <a14:saturation sat="110000"/>
                    </a14:imgEffect>
                  </a14:imgLayer>
                </a14:imgProps>
              </a:ext>
            </a:extLst>
          </a:blip>
          <a:srcRect/>
          <a:stretch>
            <a:fillRect/>
          </a:stretch>
        </p:blipFill>
        <p:spPr>
          <a:xfrm>
            <a:off x="0" y="0"/>
            <a:ext cx="2837815" cy="6856324"/>
          </a:xfrm>
          <a:prstGeom prst="rect">
            <a:avLst/>
          </a:prstGeom>
        </p:spPr>
      </p:pic>
      <p:sp>
        <p:nvSpPr>
          <p:cNvPr id="2" name="标题 1"/>
          <p:cNvSpPr>
            <a:spLocks noGrp="1"/>
          </p:cNvSpPr>
          <p:nvPr>
            <p:ph type="title" hasCustomPrompt="1"/>
            <p:custDataLst>
              <p:tags r:id="rId10"/>
            </p:custDataLst>
          </p:nvPr>
        </p:nvSpPr>
        <p:spPr>
          <a:xfrm>
            <a:off x="3422650" y="2043039"/>
            <a:ext cx="825786" cy="2367808"/>
          </a:xfrm>
        </p:spPr>
        <p:txBody>
          <a:bodyPr vert="eaVert" wrap="square" anchor="ctr" anchorCtr="1">
            <a:normAutofit/>
          </a:bodyPr>
          <a:lstStyle>
            <a:lvl1pPr>
              <a:defRPr sz="6000"/>
            </a:lvl1pPr>
          </a:lstStyle>
          <a:p>
            <a:r>
              <a:rPr lang="zh-CN" altLang="en-US" dirty="0"/>
              <a:t>标题</a:t>
            </a:r>
            <a:endParaRPr lang="zh-CN" altLang="en-US" dirty="0"/>
          </a:p>
        </p:txBody>
      </p:sp>
      <p:sp>
        <p:nvSpPr>
          <p:cNvPr id="7" name="日期占位符 3"/>
          <p:cNvSpPr>
            <a:spLocks noGrp="1"/>
          </p:cNvSpPr>
          <p:nvPr>
            <p:ph type="dt" sz="half" idx="10"/>
            <p:custDataLst>
              <p:tags r:id="rId11"/>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4"/>
          <p:cNvSpPr>
            <a:spLocks noGrp="1"/>
          </p:cNvSpPr>
          <p:nvPr>
            <p:ph type="ftr" sz="quarter" idx="11"/>
            <p:custDataLst>
              <p:tags r:id="rId12"/>
            </p:custDataLst>
          </p:nvPr>
        </p:nvSpPr>
        <p:spPr/>
        <p:txBody>
          <a:bodyPr/>
          <a:lstStyle/>
          <a:p>
            <a:endParaRPr lang="zh-CN" altLang="en-US"/>
          </a:p>
        </p:txBody>
      </p:sp>
      <p:sp>
        <p:nvSpPr>
          <p:cNvPr id="9" name="灯片编号占位符 5"/>
          <p:cNvSpPr>
            <a:spLocks noGrp="1"/>
          </p:cNvSpPr>
          <p:nvPr>
            <p:ph type="sldNum" sz="quarter" idx="12"/>
            <p:custDataLst>
              <p:tags r:id="rId13"/>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17B7890-806B-4794-90B6-1A447EF14AE2}"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smtClean="0"/>
              <a:t>Click to edit Master text styles</a:t>
            </a:r>
            <a:endParaRPr lang="en-US" smtClean="0"/>
          </a:p>
        </p:txBody>
      </p:sp>
      <p:sp>
        <p:nvSpPr>
          <p:cNvPr id="4" name="Date Placeholder 3"/>
          <p:cNvSpPr>
            <a:spLocks noGrp="1"/>
          </p:cNvSpPr>
          <p:nvPr>
            <p:ph type="dt" sz="half" idx="2"/>
          </p:nvPr>
        </p:nvSpPr>
        <p:spPr/>
        <p:txBody>
          <a:bodyPr/>
          <a:lstStyle/>
          <a:p>
            <a:fld id="{E4154842-FFA5-4923-9B2D-E7E664B60583}"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3"/>
          </p:nvPr>
        </p:nvSpPr>
        <p:spPr/>
        <p:txBody>
          <a:bodyPr/>
          <a:lstStyle/>
          <a:p>
            <a:fld id="{58ED0C57-A539-466B-9E1E-5453304D3877}"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4" name="Content Placeholder 3"/>
          <p:cNvSpPr>
            <a:spLocks noGrp="1"/>
          </p:cNvSpPr>
          <p:nvPr>
            <p:ph sz="half" idx="2"/>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6" name="Content Placeholder 5"/>
          <p:cNvSpPr>
            <a:spLocks noGrp="1"/>
          </p:cNvSpPr>
          <p:nvPr>
            <p:ph sz="quarter" idx="4"/>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5"/>
          </p:nvPr>
        </p:nvSpPr>
        <p:spPr/>
        <p:txBody>
          <a:bodyPr/>
          <a:lstStyle/>
          <a:p>
            <a:fld id="{D9DA9A0B-F741-4DE6-A66A-7ECF5D2812F8}" type="datetimeFigureOut">
              <a:rPr lang="en-US" smtClean="0"/>
            </a:fld>
            <a:endParaRPr lang="en-US"/>
          </a:p>
        </p:txBody>
      </p:sp>
      <p:sp>
        <p:nvSpPr>
          <p:cNvPr id="8" name="Footer Placeholder 7"/>
          <p:cNvSpPr>
            <a:spLocks noGrp="1"/>
          </p:cNvSpPr>
          <p:nvPr>
            <p:ph type="ftr" sz="quarter" idx="6"/>
          </p:nvPr>
        </p:nvSpPr>
        <p:spPr/>
        <p:txBody>
          <a:bodyPr/>
          <a:lstStyle/>
          <a:p>
            <a:endParaRPr lang="en-US"/>
          </a:p>
        </p:txBody>
      </p:sp>
      <p:sp>
        <p:nvSpPr>
          <p:cNvPr id="9" name="Slide Number Placeholder 8"/>
          <p:cNvSpPr>
            <a:spLocks noGrp="1"/>
          </p:cNvSpPr>
          <p:nvPr>
            <p:ph type="sldNum" sz="quarter" idx="7"/>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
          </p:nvPr>
        </p:nvSpPr>
        <p:spPr/>
        <p:txBody>
          <a:bodyPr/>
          <a:lstStyle/>
          <a:p>
            <a:fld id="{9ED82062-863E-4D2D-AECC-2D25931491C6}" type="datetimeFigureOut">
              <a:rPr lang="en-US" smtClean="0"/>
            </a:fld>
            <a:endParaRPr lang="en-US"/>
          </a:p>
        </p:txBody>
      </p:sp>
      <p:sp>
        <p:nvSpPr>
          <p:cNvPr id="4" name="Footer Placeholder 3"/>
          <p:cNvSpPr>
            <a:spLocks noGrp="1"/>
          </p:cNvSpPr>
          <p:nvPr>
            <p:ph type="ftr" sz="quarter" idx="2"/>
          </p:nvPr>
        </p:nvSpPr>
        <p:spPr/>
        <p:txBody>
          <a:bodyPr/>
          <a:lstStyle/>
          <a:p>
            <a:endParaRPr lang="en-US"/>
          </a:p>
        </p:txBody>
      </p:sp>
      <p:sp>
        <p:nvSpPr>
          <p:cNvPr id="5" name="Slide Number Placeholder 4"/>
          <p:cNvSpPr>
            <a:spLocks noGrp="1"/>
          </p:cNvSpPr>
          <p:nvPr>
            <p:ph type="sldNum" sz="quarter" idx="3"/>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96FB03E3-5B80-40D3-964C-626481F41A08}" type="datetimeFigureOut">
              <a:rPr lang="en-US" smtClean="0"/>
            </a:fld>
            <a:endParaRPr lang="en-US"/>
          </a:p>
        </p:txBody>
      </p:sp>
      <p:sp>
        <p:nvSpPr>
          <p:cNvPr id="3" name="Footer Placeholder 2"/>
          <p:cNvSpPr>
            <a:spLocks noGrp="1"/>
          </p:cNvSpPr>
          <p:nvPr>
            <p:ph type="ftr" sz="quarter" idx="1"/>
          </p:nvPr>
        </p:nvSpPr>
        <p:spPr/>
        <p:txBody>
          <a:bodyPr/>
          <a:lstStyle/>
          <a:p>
            <a:endParaRPr lang="en-US"/>
          </a:p>
        </p:txBody>
      </p:sp>
      <p:sp>
        <p:nvSpPr>
          <p:cNvPr id="4" name="Slide Number Placeholder 3"/>
          <p:cNvSpPr>
            <a:spLocks noGrp="1"/>
          </p:cNvSpPr>
          <p:nvPr>
            <p:ph type="sldNum" sz="quarter" idx="2"/>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842506AC-9BA4-4AF5-9A1C-343CEAE78B32}"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73DBD536-2388-48CC-920B-158C365E11BA}"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4"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tags" Target="../tags/tag21.xml"/><Relationship Id="rId8" Type="http://schemas.openxmlformats.org/officeDocument/2006/relationships/tags" Target="../tags/tag20.xml"/><Relationship Id="rId7" Type="http://schemas.openxmlformats.org/officeDocument/2006/relationships/tags" Target="../tags/tag19.xml"/><Relationship Id="rId6" Type="http://schemas.openxmlformats.org/officeDocument/2006/relationships/tags" Target="../tags/tag18.xml"/><Relationship Id="rId5" Type="http://schemas.openxmlformats.org/officeDocument/2006/relationships/image" Target="../media/image3.png"/><Relationship Id="rId4" Type="http://schemas.openxmlformats.org/officeDocument/2006/relationships/tags" Target="../tags/tag17.xml"/><Relationship Id="rId3" Type="http://schemas.openxmlformats.org/officeDocument/2006/relationships/tags" Target="../tags/tag16.xml"/><Relationship Id="rId2" Type="http://schemas.openxmlformats.org/officeDocument/2006/relationships/tags" Target="../tags/tag15.xml"/><Relationship Id="rId12" Type="http://schemas.openxmlformats.org/officeDocument/2006/relationships/theme" Target="../theme/theme2.xml"/><Relationship Id="rId11" Type="http://schemas.openxmlformats.org/officeDocument/2006/relationships/tags" Target="../tags/tag23.xml"/><Relationship Id="rId10" Type="http://schemas.openxmlformats.org/officeDocument/2006/relationships/tags" Target="../tags/tag22.xml"/><Relationship Id="rId1"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8FD0B7A-F5DD-4F40-B4CB-3B2C354B893A}" type="datetimeFigureOut">
              <a:rPr lang="en-US" smtClean="0"/>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3AE1883-0942-4AA3-9DB2-9C7C3A0314B1}"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矩形 7"/>
          <p:cNvSpPr/>
          <p:nvPr userDrawn="1">
            <p:custDataLst>
              <p:tags r:id="rId2"/>
            </p:custDataLst>
          </p:nvPr>
        </p:nvSpPr>
        <p:spPr>
          <a:xfrm>
            <a:off x="0" y="0"/>
            <a:ext cx="12192000" cy="6856324"/>
          </a:xfrm>
          <a:prstGeom prst="rect">
            <a:avLst/>
          </a:prstGeom>
          <a:gradFill>
            <a:gsLst>
              <a:gs pos="0">
                <a:schemeClr val="bg1"/>
              </a:gs>
              <a:gs pos="99573">
                <a:schemeClr val="bg2">
                  <a:lumMod val="90000"/>
                </a:schemeClr>
              </a:gs>
              <a:gs pos="70000">
                <a:schemeClr val="bg2"/>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8"/>
          <p:cNvSpPr/>
          <p:nvPr userDrawn="1">
            <p:custDataLst>
              <p:tags r:id="rId3"/>
            </p:custDataLst>
          </p:nvPr>
        </p:nvSpPr>
        <p:spPr>
          <a:xfrm rot="16200000">
            <a:off x="2926515" y="-1540848"/>
            <a:ext cx="195011" cy="5046685"/>
          </a:xfrm>
          <a:prstGeom prst="roundRect">
            <a:avLst>
              <a:gd name="adj" fmla="val 50000"/>
            </a:avLst>
          </a:prstGeom>
          <a:gradFill>
            <a:gsLst>
              <a:gs pos="0">
                <a:schemeClr val="bg2">
                  <a:lumMod val="90000"/>
                  <a:alpha val="50000"/>
                </a:schemeClr>
              </a:gs>
              <a:gs pos="83000">
                <a:schemeClr val="bg2">
                  <a:lumMod val="90000"/>
                  <a:alpha val="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 name="图片 9"/>
          <p:cNvPicPr>
            <a:picLocks noChangeAspect="1"/>
          </p:cNvPicPr>
          <p:nvPr userDrawn="1">
            <p:custDataLst>
              <p:tags r:id="rId4"/>
            </p:custDataLst>
          </p:nvPr>
        </p:nvPicPr>
        <p:blipFill>
          <a:blip r:embed="rId5" cstate="screen"/>
          <a:srcRect/>
          <a:stretch>
            <a:fillRect/>
          </a:stretch>
        </p:blipFill>
        <p:spPr>
          <a:xfrm>
            <a:off x="10497165" y="1"/>
            <a:ext cx="1694835" cy="1981200"/>
          </a:xfrm>
          <a:prstGeom prst="rect">
            <a:avLst/>
          </a:prstGeom>
        </p:spPr>
      </p:pic>
      <p:sp>
        <p:nvSpPr>
          <p:cNvPr id="2" name="标题占位符 1"/>
          <p:cNvSpPr>
            <a:spLocks noGrp="1"/>
          </p:cNvSpPr>
          <p:nvPr>
            <p:ph type="title"/>
            <p:custDataLst>
              <p:tags r:id="rId6"/>
            </p:custDataLst>
          </p:nvPr>
        </p:nvSpPr>
        <p:spPr>
          <a:xfrm>
            <a:off x="695960" y="360000"/>
            <a:ext cx="10800000" cy="720000"/>
          </a:xfrm>
          <a:prstGeom prst="rect">
            <a:avLst/>
          </a:prstGeom>
        </p:spPr>
        <p:txBody>
          <a:bodyPr vert="horz" wrap="square" lIns="0" tIns="0" rIns="0" bIns="0" rtlCol="0" anchor="b">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7"/>
            </p:custDataLst>
          </p:nvPr>
        </p:nvSpPr>
        <p:spPr>
          <a:xfrm>
            <a:off x="695960" y="1301749"/>
            <a:ext cx="10800000" cy="4873625"/>
          </a:xfrm>
          <a:prstGeom prst="rect">
            <a:avLst/>
          </a:prstGeom>
        </p:spPr>
        <p:txBody>
          <a:bodyPr vert="horz" wrap="square" lIns="0" tIns="0" rIns="0" bIns="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3"/>
          <p:cNvSpPr>
            <a:spLocks noGrp="1"/>
          </p:cNvSpPr>
          <p:nvPr>
            <p:ph type="dt" sz="half" idx="2"/>
            <p:custDataLst>
              <p:tags r:id="rId8"/>
            </p:custDataLst>
          </p:nvPr>
        </p:nvSpPr>
        <p:spPr>
          <a:xfrm>
            <a:off x="695960" y="6356350"/>
            <a:ext cx="2743200" cy="365125"/>
          </a:xfrm>
          <a:prstGeom prst="rect">
            <a:avLst/>
          </a:prstGeom>
        </p:spPr>
        <p:txBody>
          <a:bodyPr vert="horz" wrap="square" lIns="91440" tIns="45720" rIns="91440" bIns="45720" rtlCol="0" anchor="ctr">
            <a:normAutofit/>
          </a:bodyPr>
          <a:lstStyle>
            <a:lvl1pPr algn="l">
              <a:defRPr sz="1200">
                <a:solidFill>
                  <a:schemeClr val="tx1">
                    <a:tint val="75000"/>
                  </a:schemeClr>
                </a:solidFill>
              </a:defRPr>
            </a:lvl1pPr>
          </a:lstStyle>
          <a:p>
            <a:fld id="{5592522B-0F24-4480-B9DD-A9474A6880D6}" type="datetimeFigureOut">
              <a:rPr lang="zh-CN" altLang="en-US" smtClean="0"/>
            </a:fld>
            <a:endParaRPr lang="zh-CN" altLang="en-US"/>
          </a:p>
        </p:txBody>
      </p:sp>
      <p:sp>
        <p:nvSpPr>
          <p:cNvPr id="5" name="页脚占位符 4"/>
          <p:cNvSpPr>
            <a:spLocks noGrp="1"/>
          </p:cNvSpPr>
          <p:nvPr>
            <p:ph type="ftr" sz="quarter" idx="3"/>
            <p:custDataLst>
              <p:tags r:id="rId9"/>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0"/>
            </p:custDataLst>
          </p:nvPr>
        </p:nvSpPr>
        <p:spPr>
          <a:xfrm>
            <a:off x="8753983" y="6356350"/>
            <a:ext cx="2743200" cy="365125"/>
          </a:xfrm>
          <a:prstGeom prst="rect">
            <a:avLst/>
          </a:prstGeom>
        </p:spPr>
        <p:txBody>
          <a:bodyPr vert="horz" wrap="square" lIns="91440" tIns="45720" rIns="91440" bIns="45720" rtlCol="0" anchor="ctr">
            <a:normAutofit/>
          </a:bodyPr>
          <a:lstStyle>
            <a:lvl1pPr algn="r">
              <a:defRPr sz="1200">
                <a:solidFill>
                  <a:schemeClr val="tx1">
                    <a:tint val="75000"/>
                  </a:schemeClr>
                </a:solidFill>
              </a:defRPr>
            </a:lvl1pPr>
          </a:lstStyle>
          <a:p>
            <a:fld id="{BE5F26B5-172A-4DC2-B0B7-181CFC56B87C}" type="slidenum">
              <a:rPr lang="zh-CN" altLang="en-US" smtClean="0"/>
            </a:fld>
            <a:endParaRPr lang="zh-CN" altLang="en-US"/>
          </a:p>
        </p:txBody>
      </p:sp>
      <p:sp>
        <p:nvSpPr>
          <p:cNvPr id="7" name="KSO_TEMPLATE" hidden="1"/>
          <p:cNvSpPr/>
          <p:nvPr userDrawn="1">
            <p:custDataLst>
              <p:tags r:id="rId11"/>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 bg1="lt1" tx1="dk1" bg2="lt2" tx2="dk2" accent1="accent1" accent2="accent2" accent3="accent3" accent4="accent4" accent5="accent5" accent6="accent6" hlink="hlink" folHlink="folHlink"/>
  <p:sldLayoutIdLst>
    <p:sldLayoutId id="2147483663" r:id="rId1"/>
  </p:sldLayoutIdLst>
  <p:txStyles>
    <p:titleStyle>
      <a:lvl1pPr algn="l" defTabSz="914400" rtl="0" eaLnBrk="1" latinLnBrk="0" hangingPunct="1">
        <a:lnSpc>
          <a:spcPct val="100000"/>
        </a:lnSpc>
        <a:spcBef>
          <a:spcPct val="0"/>
        </a:spcBef>
        <a:buNone/>
        <a:defRPr sz="3200" b="0" kern="1200">
          <a:solidFill>
            <a:schemeClr val="tx2"/>
          </a:solidFill>
          <a:latin typeface="+mj-lt"/>
          <a:ea typeface="+mj-ea"/>
          <a:cs typeface="+mj-cs"/>
        </a:defRPr>
      </a:lvl1pPr>
    </p:titleStyle>
    <p:bodyStyle>
      <a:lvl1pPr marL="228600" indent="-228600" algn="l" defTabSz="914400" rtl="0" eaLnBrk="1" latinLnBrk="0" hangingPunct="1">
        <a:lnSpc>
          <a:spcPct val="130000"/>
        </a:lnSpc>
        <a:spcBef>
          <a:spcPts val="1000"/>
        </a:spcBef>
        <a:buFont typeface="Arial" panose="020B0604020202020204" pitchFamily="34" charset="0"/>
        <a:buChar char="•"/>
        <a:defRPr sz="2400" kern="1200">
          <a:solidFill>
            <a:schemeClr val="tx1"/>
          </a:solidFill>
          <a:latin typeface="+mn-lt"/>
          <a:ea typeface="+mn-ea"/>
          <a:cs typeface="+mn-cs"/>
        </a:defRPr>
      </a:lvl1pPr>
      <a:lvl2pPr marL="538480" indent="-206375" algn="l" defTabSz="914400" rtl="0" eaLnBrk="1" latinLnBrk="0" hangingPunct="1">
        <a:lnSpc>
          <a:spcPct val="130000"/>
        </a:lnSpc>
        <a:spcBef>
          <a:spcPts val="0"/>
        </a:spcBef>
        <a:buFont typeface="Arial" panose="020B0604020202020204" pitchFamily="34" charset="0"/>
        <a:buChar char="•"/>
        <a:defRPr sz="2000" kern="1200">
          <a:solidFill>
            <a:schemeClr val="tx1">
              <a:lumMod val="65000"/>
              <a:lumOff val="35000"/>
            </a:schemeClr>
          </a:solidFill>
          <a:latin typeface="+mn-lt"/>
          <a:ea typeface="+mn-ea"/>
          <a:cs typeface="+mn-cs"/>
        </a:defRPr>
      </a:lvl2pPr>
      <a:lvl3pPr marL="798830" indent="-161925" algn="l" defTabSz="914400" rtl="0" eaLnBrk="1" latinLnBrk="0" hangingPunct="1">
        <a:lnSpc>
          <a:spcPct val="130000"/>
        </a:lnSpc>
        <a:spcBef>
          <a:spcPts val="0"/>
        </a:spcBef>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030605" indent="-149225" algn="l" defTabSz="914400" rtl="0" eaLnBrk="1" latinLnBrk="0" hangingPunct="1">
        <a:lnSpc>
          <a:spcPct val="130000"/>
        </a:lnSpc>
        <a:spcBef>
          <a:spcPts val="0"/>
        </a:spcBef>
        <a:buFont typeface="Arial" panose="020B0604020202020204" pitchFamily="34" charset="0"/>
        <a:buChar char="•"/>
        <a:defRPr sz="1600" kern="1200">
          <a:solidFill>
            <a:schemeClr val="tx1">
              <a:lumMod val="65000"/>
              <a:lumOff val="35000"/>
            </a:schemeClr>
          </a:solidFill>
          <a:latin typeface="+mn-lt"/>
          <a:ea typeface="+mn-ea"/>
          <a:cs typeface="+mn-cs"/>
        </a:defRPr>
      </a:lvl4pPr>
      <a:lvl5pPr marL="1235075" indent="-127000" algn="l" defTabSz="914400" rtl="0" eaLnBrk="1" latinLnBrk="0" hangingPunct="1">
        <a:lnSpc>
          <a:spcPct val="130000"/>
        </a:lnSpc>
        <a:spcBef>
          <a:spcPts val="0"/>
        </a:spcBef>
        <a:buFont typeface="Arial" panose="020B0604020202020204"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26.xml"/><Relationship Id="rId4" Type="http://schemas.openxmlformats.org/officeDocument/2006/relationships/image" Target="../media/image5.jpeg"/><Relationship Id="rId3" Type="http://schemas.openxmlformats.org/officeDocument/2006/relationships/tags" Target="../tags/tag25.xml"/><Relationship Id="rId2" Type="http://schemas.openxmlformats.org/officeDocument/2006/relationships/tags" Target="../tags/tag24.xml"/><Relationship Id="rId1" Type="http://schemas.openxmlformats.org/officeDocument/2006/relationships/image" Target="../media/image4.png"/></Relationships>
</file>

<file path=ppt/slides/_rels/slide10.xml.rels><?xml version="1.0" encoding="UTF-8" standalone="yes"?>
<Relationships xmlns="http://schemas.openxmlformats.org/package/2006/relationships"><Relationship Id="rId9" Type="http://schemas.openxmlformats.org/officeDocument/2006/relationships/tags" Target="../tags/tag112.xml"/><Relationship Id="rId8" Type="http://schemas.openxmlformats.org/officeDocument/2006/relationships/tags" Target="../tags/tag111.xml"/><Relationship Id="rId7" Type="http://schemas.openxmlformats.org/officeDocument/2006/relationships/tags" Target="../tags/tag110.xml"/><Relationship Id="rId6" Type="http://schemas.openxmlformats.org/officeDocument/2006/relationships/tags" Target="../tags/tag109.xml"/><Relationship Id="rId5" Type="http://schemas.openxmlformats.org/officeDocument/2006/relationships/tags" Target="../tags/tag108.xml"/><Relationship Id="rId4" Type="http://schemas.openxmlformats.org/officeDocument/2006/relationships/tags" Target="../tags/tag107.xml"/><Relationship Id="rId3" Type="http://schemas.openxmlformats.org/officeDocument/2006/relationships/tags" Target="../tags/tag106.xml"/><Relationship Id="rId28" Type="http://schemas.openxmlformats.org/officeDocument/2006/relationships/notesSlide" Target="../notesSlides/notesSlide4.xml"/><Relationship Id="rId27" Type="http://schemas.openxmlformats.org/officeDocument/2006/relationships/slideLayout" Target="../slideLayouts/slideLayout7.xml"/><Relationship Id="rId26" Type="http://schemas.openxmlformats.org/officeDocument/2006/relationships/tags" Target="../tags/tag129.xml"/><Relationship Id="rId25" Type="http://schemas.openxmlformats.org/officeDocument/2006/relationships/tags" Target="../tags/tag128.xml"/><Relationship Id="rId24" Type="http://schemas.openxmlformats.org/officeDocument/2006/relationships/tags" Target="../tags/tag127.xml"/><Relationship Id="rId23" Type="http://schemas.openxmlformats.org/officeDocument/2006/relationships/tags" Target="../tags/tag126.xml"/><Relationship Id="rId22" Type="http://schemas.openxmlformats.org/officeDocument/2006/relationships/tags" Target="../tags/tag125.xml"/><Relationship Id="rId21" Type="http://schemas.openxmlformats.org/officeDocument/2006/relationships/tags" Target="../tags/tag124.xml"/><Relationship Id="rId20" Type="http://schemas.openxmlformats.org/officeDocument/2006/relationships/tags" Target="../tags/tag123.xml"/><Relationship Id="rId2" Type="http://schemas.openxmlformats.org/officeDocument/2006/relationships/tags" Target="../tags/tag105.xml"/><Relationship Id="rId19" Type="http://schemas.openxmlformats.org/officeDocument/2006/relationships/tags" Target="../tags/tag122.xml"/><Relationship Id="rId18" Type="http://schemas.openxmlformats.org/officeDocument/2006/relationships/tags" Target="../tags/tag121.xml"/><Relationship Id="rId17" Type="http://schemas.openxmlformats.org/officeDocument/2006/relationships/tags" Target="../tags/tag120.xml"/><Relationship Id="rId16" Type="http://schemas.openxmlformats.org/officeDocument/2006/relationships/tags" Target="../tags/tag119.xml"/><Relationship Id="rId15" Type="http://schemas.openxmlformats.org/officeDocument/2006/relationships/tags" Target="../tags/tag118.xml"/><Relationship Id="rId14" Type="http://schemas.openxmlformats.org/officeDocument/2006/relationships/tags" Target="../tags/tag117.xml"/><Relationship Id="rId13" Type="http://schemas.openxmlformats.org/officeDocument/2006/relationships/tags" Target="../tags/tag116.xml"/><Relationship Id="rId12" Type="http://schemas.openxmlformats.org/officeDocument/2006/relationships/tags" Target="../tags/tag115.xml"/><Relationship Id="rId11" Type="http://schemas.openxmlformats.org/officeDocument/2006/relationships/tags" Target="../tags/tag114.xml"/><Relationship Id="rId10" Type="http://schemas.openxmlformats.org/officeDocument/2006/relationships/tags" Target="../tags/tag113.xml"/><Relationship Id="rId1" Type="http://schemas.openxmlformats.org/officeDocument/2006/relationships/tags" Target="../tags/tag104.xml"/></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10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730.xml"/><Relationship Id="rId4" Type="http://schemas.openxmlformats.org/officeDocument/2006/relationships/image" Target="../media/image5.jpeg"/><Relationship Id="rId3" Type="http://schemas.openxmlformats.org/officeDocument/2006/relationships/tags" Target="../tags/tag729.xml"/><Relationship Id="rId2" Type="http://schemas.openxmlformats.org/officeDocument/2006/relationships/tags" Target="../tags/tag728.xml"/><Relationship Id="rId1" Type="http://schemas.openxmlformats.org/officeDocument/2006/relationships/tags" Target="../tags/tag727.xml"/></Relationships>
</file>

<file path=ppt/slides/_rels/slide102.xml.rels><?xml version="1.0" encoding="UTF-8" standalone="yes"?>
<Relationships xmlns="http://schemas.openxmlformats.org/package/2006/relationships"><Relationship Id="rId9" Type="http://schemas.openxmlformats.org/officeDocument/2006/relationships/image" Target="../media/image5.jpeg"/><Relationship Id="rId8" Type="http://schemas.microsoft.com/office/2007/relationships/diagramDrawing" Target="../diagrams/drawing1.xml"/><Relationship Id="rId7" Type="http://schemas.openxmlformats.org/officeDocument/2006/relationships/diagramColors" Target="../diagrams/colors1.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 Id="rId3" Type="http://schemas.openxmlformats.org/officeDocument/2006/relationships/tags" Target="../tags/tag733.xml"/><Relationship Id="rId2" Type="http://schemas.openxmlformats.org/officeDocument/2006/relationships/tags" Target="../tags/tag732.xml"/><Relationship Id="rId11" Type="http://schemas.openxmlformats.org/officeDocument/2006/relationships/slideLayout" Target="../slideLayouts/slideLayout7.xml"/><Relationship Id="rId10" Type="http://schemas.openxmlformats.org/officeDocument/2006/relationships/tags" Target="../tags/tag734.xml"/><Relationship Id="rId1" Type="http://schemas.openxmlformats.org/officeDocument/2006/relationships/tags" Target="../tags/tag731.xml"/></Relationships>
</file>

<file path=ppt/slides/_rels/slide103.xml.rels><?xml version="1.0" encoding="UTF-8" standalone="yes"?>
<Relationships xmlns="http://schemas.openxmlformats.org/package/2006/relationships"><Relationship Id="rId9" Type="http://schemas.openxmlformats.org/officeDocument/2006/relationships/tags" Target="../tags/tag742.xml"/><Relationship Id="rId8" Type="http://schemas.openxmlformats.org/officeDocument/2006/relationships/image" Target="../media/image5.jpeg"/><Relationship Id="rId7" Type="http://schemas.openxmlformats.org/officeDocument/2006/relationships/tags" Target="../tags/tag741.xml"/><Relationship Id="rId6" Type="http://schemas.openxmlformats.org/officeDocument/2006/relationships/tags" Target="../tags/tag740.xml"/><Relationship Id="rId5" Type="http://schemas.openxmlformats.org/officeDocument/2006/relationships/tags" Target="../tags/tag739.xml"/><Relationship Id="rId4" Type="http://schemas.openxmlformats.org/officeDocument/2006/relationships/tags" Target="../tags/tag738.xml"/><Relationship Id="rId3" Type="http://schemas.openxmlformats.org/officeDocument/2006/relationships/tags" Target="../tags/tag737.xml"/><Relationship Id="rId2" Type="http://schemas.openxmlformats.org/officeDocument/2006/relationships/tags" Target="../tags/tag736.xml"/><Relationship Id="rId10" Type="http://schemas.openxmlformats.org/officeDocument/2006/relationships/slideLayout" Target="../slideLayouts/slideLayout2.xml"/><Relationship Id="rId1" Type="http://schemas.openxmlformats.org/officeDocument/2006/relationships/tags" Target="../tags/tag735.xml"/></Relationships>
</file>

<file path=ppt/slides/_rels/slide104.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748.xml"/><Relationship Id="rId6" Type="http://schemas.openxmlformats.org/officeDocument/2006/relationships/image" Target="../media/image5.jpeg"/><Relationship Id="rId5" Type="http://schemas.openxmlformats.org/officeDocument/2006/relationships/tags" Target="../tags/tag747.xml"/><Relationship Id="rId4" Type="http://schemas.openxmlformats.org/officeDocument/2006/relationships/tags" Target="../tags/tag746.xml"/><Relationship Id="rId3" Type="http://schemas.openxmlformats.org/officeDocument/2006/relationships/tags" Target="../tags/tag745.xml"/><Relationship Id="rId2" Type="http://schemas.openxmlformats.org/officeDocument/2006/relationships/tags" Target="../tags/tag744.xml"/><Relationship Id="rId1" Type="http://schemas.openxmlformats.org/officeDocument/2006/relationships/tags" Target="../tags/tag743.xml"/></Relationships>
</file>

<file path=ppt/slides/_rels/slide105.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754.xml"/><Relationship Id="rId6" Type="http://schemas.openxmlformats.org/officeDocument/2006/relationships/image" Target="../media/image5.jpeg"/><Relationship Id="rId5" Type="http://schemas.openxmlformats.org/officeDocument/2006/relationships/tags" Target="../tags/tag753.xml"/><Relationship Id="rId4" Type="http://schemas.openxmlformats.org/officeDocument/2006/relationships/tags" Target="../tags/tag752.xml"/><Relationship Id="rId3" Type="http://schemas.openxmlformats.org/officeDocument/2006/relationships/tags" Target="../tags/tag751.xml"/><Relationship Id="rId2" Type="http://schemas.openxmlformats.org/officeDocument/2006/relationships/tags" Target="../tags/tag750.xml"/><Relationship Id="rId1" Type="http://schemas.openxmlformats.org/officeDocument/2006/relationships/tags" Target="../tags/tag749.xml"/></Relationships>
</file>

<file path=ppt/slides/_rels/slide106.xml.rels><?xml version="1.0" encoding="UTF-8" standalone="yes"?>
<Relationships xmlns="http://schemas.openxmlformats.org/package/2006/relationships"><Relationship Id="rId9" Type="http://schemas.openxmlformats.org/officeDocument/2006/relationships/tags" Target="../tags/tag763.xml"/><Relationship Id="rId8" Type="http://schemas.openxmlformats.org/officeDocument/2006/relationships/tags" Target="../tags/tag762.xml"/><Relationship Id="rId7" Type="http://schemas.openxmlformats.org/officeDocument/2006/relationships/tags" Target="../tags/tag761.xml"/><Relationship Id="rId6" Type="http://schemas.openxmlformats.org/officeDocument/2006/relationships/tags" Target="../tags/tag760.xml"/><Relationship Id="rId5" Type="http://schemas.openxmlformats.org/officeDocument/2006/relationships/tags" Target="../tags/tag759.xml"/><Relationship Id="rId4" Type="http://schemas.openxmlformats.org/officeDocument/2006/relationships/tags" Target="../tags/tag758.xml"/><Relationship Id="rId3" Type="http://schemas.openxmlformats.org/officeDocument/2006/relationships/tags" Target="../tags/tag757.xml"/><Relationship Id="rId2" Type="http://schemas.openxmlformats.org/officeDocument/2006/relationships/tags" Target="../tags/tag756.xml"/><Relationship Id="rId13" Type="http://schemas.openxmlformats.org/officeDocument/2006/relationships/slideLayout" Target="../slideLayouts/slideLayout12.xml"/><Relationship Id="rId12" Type="http://schemas.openxmlformats.org/officeDocument/2006/relationships/tags" Target="../tags/tag765.xml"/><Relationship Id="rId11" Type="http://schemas.openxmlformats.org/officeDocument/2006/relationships/image" Target="../media/image5.jpeg"/><Relationship Id="rId10" Type="http://schemas.openxmlformats.org/officeDocument/2006/relationships/tags" Target="../tags/tag764.xml"/><Relationship Id="rId1" Type="http://schemas.openxmlformats.org/officeDocument/2006/relationships/tags" Target="../tags/tag755.xml"/></Relationships>
</file>

<file path=ppt/slides/_rels/slide107.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771.xml"/><Relationship Id="rId7" Type="http://schemas.openxmlformats.org/officeDocument/2006/relationships/image" Target="../media/image5.jpeg"/><Relationship Id="rId6" Type="http://schemas.openxmlformats.org/officeDocument/2006/relationships/tags" Target="../tags/tag770.xml"/><Relationship Id="rId5" Type="http://schemas.openxmlformats.org/officeDocument/2006/relationships/tags" Target="../tags/tag769.xml"/><Relationship Id="rId4" Type="http://schemas.openxmlformats.org/officeDocument/2006/relationships/tags" Target="../tags/tag768.xml"/><Relationship Id="rId3" Type="http://schemas.openxmlformats.org/officeDocument/2006/relationships/tags" Target="../tags/tag767.xml"/><Relationship Id="rId2" Type="http://schemas.openxmlformats.org/officeDocument/2006/relationships/image" Target="../media/image9.png"/><Relationship Id="rId10" Type="http://schemas.openxmlformats.org/officeDocument/2006/relationships/notesSlide" Target="../notesSlides/notesSlide79.xml"/><Relationship Id="rId1" Type="http://schemas.openxmlformats.org/officeDocument/2006/relationships/tags" Target="../tags/tag766.xml"/></Relationships>
</file>

<file path=ppt/slides/_rels/slide108.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tags" Target="../tags/tag777.xml"/><Relationship Id="rId7" Type="http://schemas.openxmlformats.org/officeDocument/2006/relationships/image" Target="../media/image5.jpeg"/><Relationship Id="rId6" Type="http://schemas.openxmlformats.org/officeDocument/2006/relationships/tags" Target="../tags/tag776.xml"/><Relationship Id="rId5" Type="http://schemas.openxmlformats.org/officeDocument/2006/relationships/tags" Target="../tags/tag775.xml"/><Relationship Id="rId4" Type="http://schemas.openxmlformats.org/officeDocument/2006/relationships/image" Target="../media/image29.png"/><Relationship Id="rId3" Type="http://schemas.openxmlformats.org/officeDocument/2006/relationships/tags" Target="../tags/tag774.xml"/><Relationship Id="rId2" Type="http://schemas.openxmlformats.org/officeDocument/2006/relationships/tags" Target="../tags/tag773.xml"/><Relationship Id="rId1" Type="http://schemas.openxmlformats.org/officeDocument/2006/relationships/tags" Target="../tags/tag772.xml"/></Relationships>
</file>

<file path=ppt/slides/_rels/slide109.xml.rels><?xml version="1.0" encoding="UTF-8" standalone="yes"?>
<Relationships xmlns="http://schemas.openxmlformats.org/package/2006/relationships"><Relationship Id="rId9" Type="http://schemas.openxmlformats.org/officeDocument/2006/relationships/tags" Target="../tags/tag786.xml"/><Relationship Id="rId8" Type="http://schemas.openxmlformats.org/officeDocument/2006/relationships/tags" Target="../tags/tag785.xml"/><Relationship Id="rId7" Type="http://schemas.openxmlformats.org/officeDocument/2006/relationships/tags" Target="../tags/tag784.xml"/><Relationship Id="rId6" Type="http://schemas.openxmlformats.org/officeDocument/2006/relationships/tags" Target="../tags/tag783.xml"/><Relationship Id="rId5" Type="http://schemas.openxmlformats.org/officeDocument/2006/relationships/tags" Target="../tags/tag782.xml"/><Relationship Id="rId4" Type="http://schemas.openxmlformats.org/officeDocument/2006/relationships/tags" Target="../tags/tag781.xml"/><Relationship Id="rId32" Type="http://schemas.openxmlformats.org/officeDocument/2006/relationships/notesSlide" Target="../notesSlides/notesSlide80.xml"/><Relationship Id="rId31" Type="http://schemas.openxmlformats.org/officeDocument/2006/relationships/slideLayout" Target="../slideLayouts/slideLayout2.xml"/><Relationship Id="rId30" Type="http://schemas.openxmlformats.org/officeDocument/2006/relationships/tags" Target="../tags/tag800.xml"/><Relationship Id="rId3" Type="http://schemas.openxmlformats.org/officeDocument/2006/relationships/tags" Target="../tags/tag780.xml"/><Relationship Id="rId29" Type="http://schemas.openxmlformats.org/officeDocument/2006/relationships/image" Target="../media/image5.jpeg"/><Relationship Id="rId28" Type="http://schemas.openxmlformats.org/officeDocument/2006/relationships/image" Target="../media/image35.svg"/><Relationship Id="rId27" Type="http://schemas.openxmlformats.org/officeDocument/2006/relationships/image" Target="../media/image34.png"/><Relationship Id="rId26" Type="http://schemas.openxmlformats.org/officeDocument/2006/relationships/tags" Target="../tags/tag799.xml"/><Relationship Id="rId25" Type="http://schemas.openxmlformats.org/officeDocument/2006/relationships/image" Target="../media/image33.svg"/><Relationship Id="rId24" Type="http://schemas.openxmlformats.org/officeDocument/2006/relationships/image" Target="../media/image32.png"/><Relationship Id="rId23" Type="http://schemas.openxmlformats.org/officeDocument/2006/relationships/tags" Target="../tags/tag798.xml"/><Relationship Id="rId22" Type="http://schemas.openxmlformats.org/officeDocument/2006/relationships/image" Target="../media/image31.svg"/><Relationship Id="rId21" Type="http://schemas.openxmlformats.org/officeDocument/2006/relationships/image" Target="../media/image30.png"/><Relationship Id="rId20" Type="http://schemas.openxmlformats.org/officeDocument/2006/relationships/tags" Target="../tags/tag797.xml"/><Relationship Id="rId2" Type="http://schemas.openxmlformats.org/officeDocument/2006/relationships/tags" Target="../tags/tag779.xml"/><Relationship Id="rId19" Type="http://schemas.openxmlformats.org/officeDocument/2006/relationships/tags" Target="../tags/tag796.xml"/><Relationship Id="rId18" Type="http://schemas.openxmlformats.org/officeDocument/2006/relationships/tags" Target="../tags/tag795.xml"/><Relationship Id="rId17" Type="http://schemas.openxmlformats.org/officeDocument/2006/relationships/tags" Target="../tags/tag794.xml"/><Relationship Id="rId16" Type="http://schemas.openxmlformats.org/officeDocument/2006/relationships/tags" Target="../tags/tag793.xml"/><Relationship Id="rId15" Type="http://schemas.openxmlformats.org/officeDocument/2006/relationships/tags" Target="../tags/tag792.xml"/><Relationship Id="rId14" Type="http://schemas.openxmlformats.org/officeDocument/2006/relationships/tags" Target="../tags/tag791.xml"/><Relationship Id="rId13" Type="http://schemas.openxmlformats.org/officeDocument/2006/relationships/tags" Target="../tags/tag790.xml"/><Relationship Id="rId12" Type="http://schemas.openxmlformats.org/officeDocument/2006/relationships/tags" Target="../tags/tag789.xml"/><Relationship Id="rId11" Type="http://schemas.openxmlformats.org/officeDocument/2006/relationships/tags" Target="../tags/tag788.xml"/><Relationship Id="rId10" Type="http://schemas.openxmlformats.org/officeDocument/2006/relationships/tags" Target="../tags/tag787.xml"/><Relationship Id="rId1" Type="http://schemas.openxmlformats.org/officeDocument/2006/relationships/tags" Target="../tags/tag778.xml"/></Relationships>
</file>

<file path=ppt/slides/_rels/slide11.xml.rels><?xml version="1.0" encoding="UTF-8" standalone="yes"?>
<Relationships xmlns="http://schemas.openxmlformats.org/package/2006/relationships"><Relationship Id="rId9" Type="http://schemas.openxmlformats.org/officeDocument/2006/relationships/tags" Target="../tags/tag138.xml"/><Relationship Id="rId8" Type="http://schemas.openxmlformats.org/officeDocument/2006/relationships/tags" Target="../tags/tag137.xml"/><Relationship Id="rId7" Type="http://schemas.openxmlformats.org/officeDocument/2006/relationships/tags" Target="../tags/tag136.xml"/><Relationship Id="rId6" Type="http://schemas.openxmlformats.org/officeDocument/2006/relationships/tags" Target="../tags/tag135.xml"/><Relationship Id="rId5" Type="http://schemas.openxmlformats.org/officeDocument/2006/relationships/tags" Target="../tags/tag134.xml"/><Relationship Id="rId44" Type="http://schemas.openxmlformats.org/officeDocument/2006/relationships/notesSlide" Target="../notesSlides/notesSlide5.xml"/><Relationship Id="rId43" Type="http://schemas.openxmlformats.org/officeDocument/2006/relationships/slideLayout" Target="../slideLayouts/slideLayout2.xml"/><Relationship Id="rId42" Type="http://schemas.openxmlformats.org/officeDocument/2006/relationships/tags" Target="../tags/tag163.xml"/><Relationship Id="rId41" Type="http://schemas.openxmlformats.org/officeDocument/2006/relationships/tags" Target="../tags/tag162.xml"/><Relationship Id="rId40" Type="http://schemas.openxmlformats.org/officeDocument/2006/relationships/tags" Target="../tags/tag161.xml"/><Relationship Id="rId4" Type="http://schemas.openxmlformats.org/officeDocument/2006/relationships/tags" Target="../tags/tag133.xml"/><Relationship Id="rId39" Type="http://schemas.openxmlformats.org/officeDocument/2006/relationships/tags" Target="../tags/tag160.xml"/><Relationship Id="rId38" Type="http://schemas.openxmlformats.org/officeDocument/2006/relationships/tags" Target="../tags/tag159.xml"/><Relationship Id="rId37" Type="http://schemas.openxmlformats.org/officeDocument/2006/relationships/tags" Target="../tags/tag158.xml"/><Relationship Id="rId36" Type="http://schemas.openxmlformats.org/officeDocument/2006/relationships/tags" Target="../tags/tag157.xml"/><Relationship Id="rId35" Type="http://schemas.openxmlformats.org/officeDocument/2006/relationships/tags" Target="../tags/tag156.xml"/><Relationship Id="rId34" Type="http://schemas.openxmlformats.org/officeDocument/2006/relationships/tags" Target="../tags/tag155.xml"/><Relationship Id="rId33" Type="http://schemas.openxmlformats.org/officeDocument/2006/relationships/tags" Target="../tags/tag154.xml"/><Relationship Id="rId32" Type="http://schemas.openxmlformats.org/officeDocument/2006/relationships/tags" Target="../tags/tag153.xml"/><Relationship Id="rId31" Type="http://schemas.openxmlformats.org/officeDocument/2006/relationships/image" Target="../media/image18.svg"/><Relationship Id="rId30" Type="http://schemas.openxmlformats.org/officeDocument/2006/relationships/image" Target="../media/image17.png"/><Relationship Id="rId3" Type="http://schemas.openxmlformats.org/officeDocument/2006/relationships/tags" Target="../tags/tag132.xml"/><Relationship Id="rId29" Type="http://schemas.openxmlformats.org/officeDocument/2006/relationships/tags" Target="../tags/tag152.xml"/><Relationship Id="rId28" Type="http://schemas.openxmlformats.org/officeDocument/2006/relationships/image" Target="../media/image16.svg"/><Relationship Id="rId27" Type="http://schemas.openxmlformats.org/officeDocument/2006/relationships/image" Target="../media/image15.png"/><Relationship Id="rId26" Type="http://schemas.openxmlformats.org/officeDocument/2006/relationships/tags" Target="../tags/tag151.xml"/><Relationship Id="rId25" Type="http://schemas.openxmlformats.org/officeDocument/2006/relationships/image" Target="../media/image14.svg"/><Relationship Id="rId24" Type="http://schemas.openxmlformats.org/officeDocument/2006/relationships/image" Target="../media/image13.png"/><Relationship Id="rId23" Type="http://schemas.openxmlformats.org/officeDocument/2006/relationships/tags" Target="../tags/tag150.xml"/><Relationship Id="rId22" Type="http://schemas.openxmlformats.org/officeDocument/2006/relationships/tags" Target="../tags/tag149.xml"/><Relationship Id="rId21" Type="http://schemas.openxmlformats.org/officeDocument/2006/relationships/tags" Target="../tags/tag148.xml"/><Relationship Id="rId20" Type="http://schemas.openxmlformats.org/officeDocument/2006/relationships/tags" Target="../tags/tag147.xml"/><Relationship Id="rId2" Type="http://schemas.openxmlformats.org/officeDocument/2006/relationships/tags" Target="../tags/tag131.xml"/><Relationship Id="rId19" Type="http://schemas.openxmlformats.org/officeDocument/2006/relationships/tags" Target="../tags/tag146.xml"/><Relationship Id="rId18" Type="http://schemas.openxmlformats.org/officeDocument/2006/relationships/image" Target="../media/image12.svg"/><Relationship Id="rId17" Type="http://schemas.openxmlformats.org/officeDocument/2006/relationships/image" Target="../media/image11.png"/><Relationship Id="rId16" Type="http://schemas.openxmlformats.org/officeDocument/2006/relationships/tags" Target="../tags/tag145.xml"/><Relationship Id="rId15" Type="http://schemas.openxmlformats.org/officeDocument/2006/relationships/tags" Target="../tags/tag144.xml"/><Relationship Id="rId14" Type="http://schemas.openxmlformats.org/officeDocument/2006/relationships/tags" Target="../tags/tag143.xml"/><Relationship Id="rId13" Type="http://schemas.openxmlformats.org/officeDocument/2006/relationships/tags" Target="../tags/tag142.xml"/><Relationship Id="rId12" Type="http://schemas.openxmlformats.org/officeDocument/2006/relationships/tags" Target="../tags/tag141.xml"/><Relationship Id="rId11" Type="http://schemas.openxmlformats.org/officeDocument/2006/relationships/tags" Target="../tags/tag140.xml"/><Relationship Id="rId10" Type="http://schemas.openxmlformats.org/officeDocument/2006/relationships/tags" Target="../tags/tag139.xml"/><Relationship Id="rId1" Type="http://schemas.openxmlformats.org/officeDocument/2006/relationships/tags" Target="../tags/tag130.xml"/></Relationships>
</file>

<file path=ppt/slides/_rels/slide110.xml.rels><?xml version="1.0" encoding="UTF-8" standalone="yes"?>
<Relationships xmlns="http://schemas.openxmlformats.org/package/2006/relationships"><Relationship Id="rId9" Type="http://schemas.openxmlformats.org/officeDocument/2006/relationships/tags" Target="../tags/tag808.xml"/><Relationship Id="rId8" Type="http://schemas.openxmlformats.org/officeDocument/2006/relationships/tags" Target="../tags/tag807.xml"/><Relationship Id="rId7" Type="http://schemas.openxmlformats.org/officeDocument/2006/relationships/tags" Target="../tags/tag806.xml"/><Relationship Id="rId6" Type="http://schemas.openxmlformats.org/officeDocument/2006/relationships/image" Target="../media/image36.png"/><Relationship Id="rId5" Type="http://schemas.openxmlformats.org/officeDocument/2006/relationships/tags" Target="../tags/tag805.xml"/><Relationship Id="rId4" Type="http://schemas.openxmlformats.org/officeDocument/2006/relationships/tags" Target="../tags/tag804.xml"/><Relationship Id="rId3" Type="http://schemas.openxmlformats.org/officeDocument/2006/relationships/tags" Target="../tags/tag803.xml"/><Relationship Id="rId2" Type="http://schemas.openxmlformats.org/officeDocument/2006/relationships/tags" Target="../tags/tag802.xml"/><Relationship Id="rId17" Type="http://schemas.openxmlformats.org/officeDocument/2006/relationships/slideLayout" Target="../slideLayouts/slideLayout7.xml"/><Relationship Id="rId16" Type="http://schemas.openxmlformats.org/officeDocument/2006/relationships/tags" Target="../tags/tag814.xml"/><Relationship Id="rId15" Type="http://schemas.openxmlformats.org/officeDocument/2006/relationships/image" Target="../media/image5.jpeg"/><Relationship Id="rId14" Type="http://schemas.openxmlformats.org/officeDocument/2006/relationships/tags" Target="../tags/tag813.xml"/><Relationship Id="rId13" Type="http://schemas.openxmlformats.org/officeDocument/2006/relationships/tags" Target="../tags/tag812.xml"/><Relationship Id="rId12" Type="http://schemas.openxmlformats.org/officeDocument/2006/relationships/tags" Target="../tags/tag811.xml"/><Relationship Id="rId11" Type="http://schemas.openxmlformats.org/officeDocument/2006/relationships/tags" Target="../tags/tag810.xml"/><Relationship Id="rId10" Type="http://schemas.openxmlformats.org/officeDocument/2006/relationships/tags" Target="../tags/tag809.xml"/><Relationship Id="rId1" Type="http://schemas.openxmlformats.org/officeDocument/2006/relationships/tags" Target="../tags/tag801.xml"/></Relationships>
</file>

<file path=ppt/slides/_rels/slide11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817.xml"/><Relationship Id="rId3" Type="http://schemas.openxmlformats.org/officeDocument/2006/relationships/tags" Target="../tags/tag816.xml"/><Relationship Id="rId2" Type="http://schemas.openxmlformats.org/officeDocument/2006/relationships/tags" Target="../tags/tag815.xml"/><Relationship Id="rId1" Type="http://schemas.openxmlformats.org/officeDocument/2006/relationships/image" Target="../media/image4.png"/></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6.xml"/><Relationship Id="rId7" Type="http://schemas.openxmlformats.org/officeDocument/2006/relationships/slideLayout" Target="../slideLayouts/slideLayout7.xml"/><Relationship Id="rId6" Type="http://schemas.openxmlformats.org/officeDocument/2006/relationships/tags" Target="../tags/tag168.xml"/><Relationship Id="rId5" Type="http://schemas.openxmlformats.org/officeDocument/2006/relationships/image" Target="../media/image5.jpeg"/><Relationship Id="rId4" Type="http://schemas.openxmlformats.org/officeDocument/2006/relationships/tags" Target="../tags/tag167.xml"/><Relationship Id="rId3" Type="http://schemas.openxmlformats.org/officeDocument/2006/relationships/tags" Target="../tags/tag166.xml"/><Relationship Id="rId2" Type="http://schemas.openxmlformats.org/officeDocument/2006/relationships/tags" Target="../tags/tag165.xml"/><Relationship Id="rId1" Type="http://schemas.openxmlformats.org/officeDocument/2006/relationships/tags" Target="../tags/tag164.xml"/></Relationships>
</file>

<file path=ppt/slides/_rels/slide13.xml.rels><?xml version="1.0" encoding="UTF-8" standalone="yes"?>
<Relationships xmlns="http://schemas.openxmlformats.org/package/2006/relationships"><Relationship Id="rId8" Type="http://schemas.openxmlformats.org/officeDocument/2006/relationships/notesSlide" Target="../notesSlides/notesSlide7.xml"/><Relationship Id="rId7" Type="http://schemas.openxmlformats.org/officeDocument/2006/relationships/slideLayout" Target="../slideLayouts/slideLayout7.xml"/><Relationship Id="rId6" Type="http://schemas.openxmlformats.org/officeDocument/2006/relationships/tags" Target="../tags/tag173.xml"/><Relationship Id="rId5" Type="http://schemas.openxmlformats.org/officeDocument/2006/relationships/image" Target="../media/image5.jpeg"/><Relationship Id="rId4" Type="http://schemas.openxmlformats.org/officeDocument/2006/relationships/tags" Target="../tags/tag172.xml"/><Relationship Id="rId3" Type="http://schemas.openxmlformats.org/officeDocument/2006/relationships/tags" Target="../tags/tag171.xml"/><Relationship Id="rId2" Type="http://schemas.openxmlformats.org/officeDocument/2006/relationships/tags" Target="../tags/tag170.xml"/><Relationship Id="rId1" Type="http://schemas.openxmlformats.org/officeDocument/2006/relationships/tags" Target="../tags/tag169.xml"/></Relationships>
</file>

<file path=ppt/slides/_rels/slide14.xml.rels><?xml version="1.0" encoding="UTF-8" standalone="yes"?>
<Relationships xmlns="http://schemas.openxmlformats.org/package/2006/relationships"><Relationship Id="rId8" Type="http://schemas.openxmlformats.org/officeDocument/2006/relationships/notesSlide" Target="../notesSlides/notesSlide8.xml"/><Relationship Id="rId7" Type="http://schemas.openxmlformats.org/officeDocument/2006/relationships/slideLayout" Target="../slideLayouts/slideLayout7.xml"/><Relationship Id="rId6" Type="http://schemas.openxmlformats.org/officeDocument/2006/relationships/tags" Target="../tags/tag178.xml"/><Relationship Id="rId5" Type="http://schemas.openxmlformats.org/officeDocument/2006/relationships/image" Target="../media/image5.jpeg"/><Relationship Id="rId4" Type="http://schemas.openxmlformats.org/officeDocument/2006/relationships/tags" Target="../tags/tag177.xml"/><Relationship Id="rId3" Type="http://schemas.openxmlformats.org/officeDocument/2006/relationships/tags" Target="../tags/tag176.xml"/><Relationship Id="rId2" Type="http://schemas.openxmlformats.org/officeDocument/2006/relationships/tags" Target="../tags/tag175.xml"/><Relationship Id="rId1" Type="http://schemas.openxmlformats.org/officeDocument/2006/relationships/tags" Target="../tags/tag174.xml"/></Relationships>
</file>

<file path=ppt/slides/_rels/slide15.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185.xml"/><Relationship Id="rId7" Type="http://schemas.openxmlformats.org/officeDocument/2006/relationships/image" Target="../media/image5.jpeg"/><Relationship Id="rId6" Type="http://schemas.openxmlformats.org/officeDocument/2006/relationships/tags" Target="../tags/tag184.xml"/><Relationship Id="rId5" Type="http://schemas.openxmlformats.org/officeDocument/2006/relationships/tags" Target="../tags/tag183.xml"/><Relationship Id="rId4" Type="http://schemas.openxmlformats.org/officeDocument/2006/relationships/tags" Target="../tags/tag182.xml"/><Relationship Id="rId3" Type="http://schemas.openxmlformats.org/officeDocument/2006/relationships/tags" Target="../tags/tag181.xml"/><Relationship Id="rId2" Type="http://schemas.openxmlformats.org/officeDocument/2006/relationships/tags" Target="../tags/tag180.xml"/><Relationship Id="rId1" Type="http://schemas.openxmlformats.org/officeDocument/2006/relationships/tags" Target="../tags/tag179.xml"/></Relationships>
</file>

<file path=ppt/slides/_rels/slide16.xml.rels><?xml version="1.0" encoding="UTF-8" standalone="yes"?>
<Relationships xmlns="http://schemas.openxmlformats.org/package/2006/relationships"><Relationship Id="rId8" Type="http://schemas.openxmlformats.org/officeDocument/2006/relationships/notesSlide" Target="../notesSlides/notesSlide9.xml"/><Relationship Id="rId7" Type="http://schemas.openxmlformats.org/officeDocument/2006/relationships/slideLayout" Target="../slideLayouts/slideLayout7.xml"/><Relationship Id="rId6" Type="http://schemas.openxmlformats.org/officeDocument/2006/relationships/tags" Target="../tags/tag190.xml"/><Relationship Id="rId5" Type="http://schemas.openxmlformats.org/officeDocument/2006/relationships/image" Target="../media/image5.jpeg"/><Relationship Id="rId4" Type="http://schemas.openxmlformats.org/officeDocument/2006/relationships/tags" Target="../tags/tag189.xml"/><Relationship Id="rId3" Type="http://schemas.openxmlformats.org/officeDocument/2006/relationships/tags" Target="../tags/tag188.xml"/><Relationship Id="rId2" Type="http://schemas.openxmlformats.org/officeDocument/2006/relationships/tags" Target="../tags/tag187.xml"/><Relationship Id="rId1" Type="http://schemas.openxmlformats.org/officeDocument/2006/relationships/tags" Target="../tags/tag186.xml"/></Relationships>
</file>

<file path=ppt/slides/_rels/slide17.xml.rels><?xml version="1.0" encoding="UTF-8" standalone="yes"?>
<Relationships xmlns="http://schemas.openxmlformats.org/package/2006/relationships"><Relationship Id="rId8" Type="http://schemas.openxmlformats.org/officeDocument/2006/relationships/notesSlide" Target="../notesSlides/notesSlide10.xml"/><Relationship Id="rId7" Type="http://schemas.openxmlformats.org/officeDocument/2006/relationships/slideLayout" Target="../slideLayouts/slideLayout7.xml"/><Relationship Id="rId6" Type="http://schemas.openxmlformats.org/officeDocument/2006/relationships/tags" Target="../tags/tag195.xml"/><Relationship Id="rId5" Type="http://schemas.openxmlformats.org/officeDocument/2006/relationships/image" Target="../media/image5.jpeg"/><Relationship Id="rId4" Type="http://schemas.openxmlformats.org/officeDocument/2006/relationships/tags" Target="../tags/tag194.xml"/><Relationship Id="rId3" Type="http://schemas.openxmlformats.org/officeDocument/2006/relationships/tags" Target="../tags/tag193.xml"/><Relationship Id="rId2" Type="http://schemas.openxmlformats.org/officeDocument/2006/relationships/tags" Target="../tags/tag192.xml"/><Relationship Id="rId1" Type="http://schemas.openxmlformats.org/officeDocument/2006/relationships/tags" Target="../tags/tag191.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5.jpeg"/></Relationships>
</file>

<file path=ppt/slides/_rels/slide19.xml.rels><?xml version="1.0" encoding="UTF-8" standalone="yes"?>
<Relationships xmlns="http://schemas.openxmlformats.org/package/2006/relationships"><Relationship Id="rId9" Type="http://schemas.openxmlformats.org/officeDocument/2006/relationships/notesSlide" Target="../notesSlides/notesSlide11.xml"/><Relationship Id="rId8" Type="http://schemas.openxmlformats.org/officeDocument/2006/relationships/slideLayout" Target="../slideLayouts/slideLayout7.xml"/><Relationship Id="rId7" Type="http://schemas.openxmlformats.org/officeDocument/2006/relationships/tags" Target="../tags/tag201.xml"/><Relationship Id="rId6" Type="http://schemas.openxmlformats.org/officeDocument/2006/relationships/image" Target="../media/image5.jpeg"/><Relationship Id="rId5" Type="http://schemas.openxmlformats.org/officeDocument/2006/relationships/tags" Target="../tags/tag200.xml"/><Relationship Id="rId4" Type="http://schemas.openxmlformats.org/officeDocument/2006/relationships/tags" Target="../tags/tag199.xml"/><Relationship Id="rId3" Type="http://schemas.openxmlformats.org/officeDocument/2006/relationships/tags" Target="../tags/tag198.xml"/><Relationship Id="rId2" Type="http://schemas.openxmlformats.org/officeDocument/2006/relationships/tags" Target="../tags/tag197.xml"/><Relationship Id="rId1" Type="http://schemas.openxmlformats.org/officeDocument/2006/relationships/tags" Target="../tags/tag196.xml"/></Relationships>
</file>

<file path=ppt/slides/_rels/slide2.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32.xml"/><Relationship Id="rId7" Type="http://schemas.openxmlformats.org/officeDocument/2006/relationships/image" Target="../media/image5.jpeg"/><Relationship Id="rId6" Type="http://schemas.openxmlformats.org/officeDocument/2006/relationships/tags" Target="../tags/tag31.xml"/><Relationship Id="rId5" Type="http://schemas.openxmlformats.org/officeDocument/2006/relationships/tags" Target="../tags/tag30.xml"/><Relationship Id="rId4" Type="http://schemas.openxmlformats.org/officeDocument/2006/relationships/tags" Target="../tags/tag29.xml"/><Relationship Id="rId3" Type="http://schemas.openxmlformats.org/officeDocument/2006/relationships/tags" Target="../tags/tag28.xml"/><Relationship Id="rId2" Type="http://schemas.openxmlformats.org/officeDocument/2006/relationships/tags" Target="../tags/tag27.xml"/><Relationship Id="rId1" Type="http://schemas.openxmlformats.org/officeDocument/2006/relationships/image" Target="../media/image4.png"/></Relationships>
</file>

<file path=ppt/slides/_rels/slide20.xml.rels><?xml version="1.0" encoding="UTF-8" standalone="yes"?>
<Relationships xmlns="http://schemas.openxmlformats.org/package/2006/relationships"><Relationship Id="rId9" Type="http://schemas.openxmlformats.org/officeDocument/2006/relationships/notesSlide" Target="../notesSlides/notesSlide12.xml"/><Relationship Id="rId8" Type="http://schemas.openxmlformats.org/officeDocument/2006/relationships/slideLayout" Target="../slideLayouts/slideLayout7.xml"/><Relationship Id="rId7" Type="http://schemas.openxmlformats.org/officeDocument/2006/relationships/tags" Target="../tags/tag207.xml"/><Relationship Id="rId6" Type="http://schemas.openxmlformats.org/officeDocument/2006/relationships/image" Target="../media/image5.jpeg"/><Relationship Id="rId5" Type="http://schemas.openxmlformats.org/officeDocument/2006/relationships/tags" Target="../tags/tag206.xml"/><Relationship Id="rId4" Type="http://schemas.openxmlformats.org/officeDocument/2006/relationships/tags" Target="../tags/tag205.xml"/><Relationship Id="rId3" Type="http://schemas.openxmlformats.org/officeDocument/2006/relationships/tags" Target="../tags/tag204.xml"/><Relationship Id="rId2" Type="http://schemas.openxmlformats.org/officeDocument/2006/relationships/tags" Target="../tags/tag203.xml"/><Relationship Id="rId1" Type="http://schemas.openxmlformats.org/officeDocument/2006/relationships/tags" Target="../tags/tag202.xml"/></Relationships>
</file>

<file path=ppt/slides/_rels/slide21.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213.xml"/><Relationship Id="rId7" Type="http://schemas.openxmlformats.org/officeDocument/2006/relationships/image" Target="../media/image5.jpeg"/><Relationship Id="rId6" Type="http://schemas.openxmlformats.org/officeDocument/2006/relationships/tags" Target="../tags/tag212.xml"/><Relationship Id="rId5" Type="http://schemas.openxmlformats.org/officeDocument/2006/relationships/tags" Target="../tags/tag211.xml"/><Relationship Id="rId4" Type="http://schemas.openxmlformats.org/officeDocument/2006/relationships/tags" Target="../tags/tag210.xml"/><Relationship Id="rId3" Type="http://schemas.openxmlformats.org/officeDocument/2006/relationships/tags" Target="../tags/tag209.xml"/><Relationship Id="rId2" Type="http://schemas.openxmlformats.org/officeDocument/2006/relationships/image" Target="../media/image9.png"/><Relationship Id="rId10" Type="http://schemas.openxmlformats.org/officeDocument/2006/relationships/notesSlide" Target="../notesSlides/notesSlide13.xml"/><Relationship Id="rId1" Type="http://schemas.openxmlformats.org/officeDocument/2006/relationships/tags" Target="../tags/tag208.xml"/></Relationships>
</file>

<file path=ppt/slides/_rels/slide22.xml.rels><?xml version="1.0" encoding="UTF-8" standalone="yes"?>
<Relationships xmlns="http://schemas.openxmlformats.org/package/2006/relationships"><Relationship Id="rId9" Type="http://schemas.openxmlformats.org/officeDocument/2006/relationships/notesSlide" Target="../notesSlides/notesSlide14.xml"/><Relationship Id="rId8" Type="http://schemas.openxmlformats.org/officeDocument/2006/relationships/slideLayout" Target="../slideLayouts/slideLayout7.xml"/><Relationship Id="rId7" Type="http://schemas.openxmlformats.org/officeDocument/2006/relationships/tags" Target="../tags/tag219.xml"/><Relationship Id="rId6" Type="http://schemas.openxmlformats.org/officeDocument/2006/relationships/image" Target="../media/image5.jpeg"/><Relationship Id="rId5" Type="http://schemas.openxmlformats.org/officeDocument/2006/relationships/tags" Target="../tags/tag218.xml"/><Relationship Id="rId4" Type="http://schemas.openxmlformats.org/officeDocument/2006/relationships/tags" Target="../tags/tag217.xml"/><Relationship Id="rId3" Type="http://schemas.openxmlformats.org/officeDocument/2006/relationships/tags" Target="../tags/tag216.xml"/><Relationship Id="rId2" Type="http://schemas.openxmlformats.org/officeDocument/2006/relationships/tags" Target="../tags/tag215.xml"/><Relationship Id="rId1" Type="http://schemas.openxmlformats.org/officeDocument/2006/relationships/tags" Target="../tags/tag214.xml"/></Relationships>
</file>

<file path=ppt/slides/_rels/slide23.xml.rels><?xml version="1.0" encoding="UTF-8" standalone="yes"?>
<Relationships xmlns="http://schemas.openxmlformats.org/package/2006/relationships"><Relationship Id="rId9" Type="http://schemas.openxmlformats.org/officeDocument/2006/relationships/notesSlide" Target="../notesSlides/notesSlide15.xml"/><Relationship Id="rId8" Type="http://schemas.openxmlformats.org/officeDocument/2006/relationships/slideLayout" Target="../slideLayouts/slideLayout7.xml"/><Relationship Id="rId7" Type="http://schemas.openxmlformats.org/officeDocument/2006/relationships/tags" Target="../tags/tag225.xml"/><Relationship Id="rId6" Type="http://schemas.openxmlformats.org/officeDocument/2006/relationships/image" Target="../media/image5.jpeg"/><Relationship Id="rId5" Type="http://schemas.openxmlformats.org/officeDocument/2006/relationships/tags" Target="../tags/tag224.xml"/><Relationship Id="rId4" Type="http://schemas.openxmlformats.org/officeDocument/2006/relationships/tags" Target="../tags/tag223.xml"/><Relationship Id="rId3" Type="http://schemas.openxmlformats.org/officeDocument/2006/relationships/tags" Target="../tags/tag222.xml"/><Relationship Id="rId2" Type="http://schemas.openxmlformats.org/officeDocument/2006/relationships/tags" Target="../tags/tag221.xml"/><Relationship Id="rId1" Type="http://schemas.openxmlformats.org/officeDocument/2006/relationships/tags" Target="../tags/tag220.xml"/></Relationships>
</file>

<file path=ppt/slides/_rels/slide24.xml.rels><?xml version="1.0" encoding="UTF-8" standalone="yes"?>
<Relationships xmlns="http://schemas.openxmlformats.org/package/2006/relationships"><Relationship Id="rId9" Type="http://schemas.openxmlformats.org/officeDocument/2006/relationships/notesSlide" Target="../notesSlides/notesSlide16.xml"/><Relationship Id="rId8" Type="http://schemas.openxmlformats.org/officeDocument/2006/relationships/slideLayout" Target="../slideLayouts/slideLayout7.xml"/><Relationship Id="rId7" Type="http://schemas.openxmlformats.org/officeDocument/2006/relationships/tags" Target="../tags/tag231.xml"/><Relationship Id="rId6" Type="http://schemas.openxmlformats.org/officeDocument/2006/relationships/image" Target="../media/image5.jpeg"/><Relationship Id="rId5" Type="http://schemas.openxmlformats.org/officeDocument/2006/relationships/tags" Target="../tags/tag230.xml"/><Relationship Id="rId4" Type="http://schemas.openxmlformats.org/officeDocument/2006/relationships/tags" Target="../tags/tag229.xml"/><Relationship Id="rId3" Type="http://schemas.openxmlformats.org/officeDocument/2006/relationships/tags" Target="../tags/tag228.xml"/><Relationship Id="rId2" Type="http://schemas.openxmlformats.org/officeDocument/2006/relationships/tags" Target="../tags/tag227.xml"/><Relationship Id="rId1" Type="http://schemas.openxmlformats.org/officeDocument/2006/relationships/tags" Target="../tags/tag226.xml"/></Relationships>
</file>

<file path=ppt/slides/_rels/slide25.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238.xml"/><Relationship Id="rId6" Type="http://schemas.openxmlformats.org/officeDocument/2006/relationships/tags" Target="../tags/tag237.xml"/><Relationship Id="rId5" Type="http://schemas.openxmlformats.org/officeDocument/2006/relationships/tags" Target="../tags/tag236.xml"/><Relationship Id="rId4" Type="http://schemas.openxmlformats.org/officeDocument/2006/relationships/tags" Target="../tags/tag235.xml"/><Relationship Id="rId3" Type="http://schemas.openxmlformats.org/officeDocument/2006/relationships/tags" Target="../tags/tag234.xml"/><Relationship Id="rId2" Type="http://schemas.openxmlformats.org/officeDocument/2006/relationships/tags" Target="../tags/tag233.xml"/><Relationship Id="rId1" Type="http://schemas.openxmlformats.org/officeDocument/2006/relationships/tags" Target="../tags/tag232.xml"/></Relationships>
</file>

<file path=ppt/slides/_rels/slide26.xml.rels><?xml version="1.0" encoding="UTF-8" standalone="yes"?>
<Relationships xmlns="http://schemas.openxmlformats.org/package/2006/relationships"><Relationship Id="rId9" Type="http://schemas.openxmlformats.org/officeDocument/2006/relationships/notesSlide" Target="../notesSlides/notesSlide17.xml"/><Relationship Id="rId8" Type="http://schemas.openxmlformats.org/officeDocument/2006/relationships/slideLayout" Target="../slideLayouts/slideLayout7.xml"/><Relationship Id="rId7" Type="http://schemas.openxmlformats.org/officeDocument/2006/relationships/tags" Target="../tags/tag244.xml"/><Relationship Id="rId6" Type="http://schemas.openxmlformats.org/officeDocument/2006/relationships/image" Target="../media/image5.jpeg"/><Relationship Id="rId5" Type="http://schemas.openxmlformats.org/officeDocument/2006/relationships/tags" Target="../tags/tag243.xml"/><Relationship Id="rId4" Type="http://schemas.openxmlformats.org/officeDocument/2006/relationships/tags" Target="../tags/tag242.xml"/><Relationship Id="rId3" Type="http://schemas.openxmlformats.org/officeDocument/2006/relationships/tags" Target="../tags/tag241.xml"/><Relationship Id="rId2" Type="http://schemas.openxmlformats.org/officeDocument/2006/relationships/tags" Target="../tags/tag240.xml"/><Relationship Id="rId1" Type="http://schemas.openxmlformats.org/officeDocument/2006/relationships/tags" Target="../tags/tag239.xml"/></Relationships>
</file>

<file path=ppt/slides/_rels/slide27.xml.rels><?xml version="1.0" encoding="UTF-8" standalone="yes"?>
<Relationships xmlns="http://schemas.openxmlformats.org/package/2006/relationships"><Relationship Id="rId9" Type="http://schemas.openxmlformats.org/officeDocument/2006/relationships/notesSlide" Target="../notesSlides/notesSlide18.xml"/><Relationship Id="rId8" Type="http://schemas.openxmlformats.org/officeDocument/2006/relationships/slideLayout" Target="../slideLayouts/slideLayout7.xml"/><Relationship Id="rId7" Type="http://schemas.openxmlformats.org/officeDocument/2006/relationships/tags" Target="../tags/tag250.xml"/><Relationship Id="rId6" Type="http://schemas.openxmlformats.org/officeDocument/2006/relationships/image" Target="../media/image5.jpeg"/><Relationship Id="rId5" Type="http://schemas.openxmlformats.org/officeDocument/2006/relationships/tags" Target="../tags/tag249.xml"/><Relationship Id="rId4" Type="http://schemas.openxmlformats.org/officeDocument/2006/relationships/tags" Target="../tags/tag248.xml"/><Relationship Id="rId3" Type="http://schemas.openxmlformats.org/officeDocument/2006/relationships/tags" Target="../tags/tag247.xml"/><Relationship Id="rId2" Type="http://schemas.openxmlformats.org/officeDocument/2006/relationships/tags" Target="../tags/tag246.xml"/><Relationship Id="rId1" Type="http://schemas.openxmlformats.org/officeDocument/2006/relationships/tags" Target="../tags/tag245.xml"/></Relationships>
</file>

<file path=ppt/slides/_rels/slide28.xml.rels><?xml version="1.0" encoding="UTF-8" standalone="yes"?>
<Relationships xmlns="http://schemas.openxmlformats.org/package/2006/relationships"><Relationship Id="rId9" Type="http://schemas.openxmlformats.org/officeDocument/2006/relationships/notesSlide" Target="../notesSlides/notesSlide19.xml"/><Relationship Id="rId8" Type="http://schemas.openxmlformats.org/officeDocument/2006/relationships/slideLayout" Target="../slideLayouts/slideLayout7.xml"/><Relationship Id="rId7" Type="http://schemas.openxmlformats.org/officeDocument/2006/relationships/tags" Target="../tags/tag256.xml"/><Relationship Id="rId6" Type="http://schemas.openxmlformats.org/officeDocument/2006/relationships/image" Target="../media/image5.jpeg"/><Relationship Id="rId5" Type="http://schemas.openxmlformats.org/officeDocument/2006/relationships/tags" Target="../tags/tag255.xml"/><Relationship Id="rId4" Type="http://schemas.openxmlformats.org/officeDocument/2006/relationships/tags" Target="../tags/tag254.xml"/><Relationship Id="rId3" Type="http://schemas.openxmlformats.org/officeDocument/2006/relationships/tags" Target="../tags/tag253.xml"/><Relationship Id="rId2" Type="http://schemas.openxmlformats.org/officeDocument/2006/relationships/tags" Target="../tags/tag252.xml"/><Relationship Id="rId1" Type="http://schemas.openxmlformats.org/officeDocument/2006/relationships/tags" Target="../tags/tag251.xml"/></Relationships>
</file>

<file path=ppt/slides/_rels/slide29.xml.rels><?xml version="1.0" encoding="UTF-8" standalone="yes"?>
<Relationships xmlns="http://schemas.openxmlformats.org/package/2006/relationships"><Relationship Id="rId9" Type="http://schemas.openxmlformats.org/officeDocument/2006/relationships/notesSlide" Target="../notesSlides/notesSlide20.xml"/><Relationship Id="rId8" Type="http://schemas.openxmlformats.org/officeDocument/2006/relationships/slideLayout" Target="../slideLayouts/slideLayout7.xml"/><Relationship Id="rId7" Type="http://schemas.openxmlformats.org/officeDocument/2006/relationships/tags" Target="../tags/tag262.xml"/><Relationship Id="rId6" Type="http://schemas.openxmlformats.org/officeDocument/2006/relationships/image" Target="../media/image5.jpeg"/><Relationship Id="rId5" Type="http://schemas.openxmlformats.org/officeDocument/2006/relationships/tags" Target="../tags/tag261.xml"/><Relationship Id="rId4" Type="http://schemas.openxmlformats.org/officeDocument/2006/relationships/tags" Target="../tags/tag260.xml"/><Relationship Id="rId3" Type="http://schemas.openxmlformats.org/officeDocument/2006/relationships/tags" Target="../tags/tag259.xml"/><Relationship Id="rId2" Type="http://schemas.openxmlformats.org/officeDocument/2006/relationships/tags" Target="../tags/tag258.xml"/><Relationship Id="rId1" Type="http://schemas.openxmlformats.org/officeDocument/2006/relationships/tags" Target="../tags/tag257.xml"/></Relationships>
</file>

<file path=ppt/slides/_rels/slide3.xml.rels><?xml version="1.0" encoding="UTF-8" standalone="yes"?>
<Relationships xmlns="http://schemas.openxmlformats.org/package/2006/relationships"><Relationship Id="rId9" Type="http://schemas.openxmlformats.org/officeDocument/2006/relationships/tags" Target="../tags/tag39.xml"/><Relationship Id="rId8" Type="http://schemas.openxmlformats.org/officeDocument/2006/relationships/tags" Target="../tags/tag38.xml"/><Relationship Id="rId7" Type="http://schemas.openxmlformats.org/officeDocument/2006/relationships/tags" Target="../tags/tag37.xml"/><Relationship Id="rId6" Type="http://schemas.openxmlformats.org/officeDocument/2006/relationships/image" Target="../media/image7.jpeg"/><Relationship Id="rId5" Type="http://schemas.openxmlformats.org/officeDocument/2006/relationships/tags" Target="../tags/tag36.xml"/><Relationship Id="rId4" Type="http://schemas.openxmlformats.org/officeDocument/2006/relationships/image" Target="../media/image6.jpeg"/><Relationship Id="rId3" Type="http://schemas.openxmlformats.org/officeDocument/2006/relationships/tags" Target="../tags/tag35.xml"/><Relationship Id="rId2" Type="http://schemas.openxmlformats.org/officeDocument/2006/relationships/tags" Target="../tags/tag34.xml"/><Relationship Id="rId14" Type="http://schemas.openxmlformats.org/officeDocument/2006/relationships/notesSlide" Target="../notesSlides/notesSlide1.xml"/><Relationship Id="rId13" Type="http://schemas.openxmlformats.org/officeDocument/2006/relationships/slideLayout" Target="../slideLayouts/slideLayout7.xml"/><Relationship Id="rId12" Type="http://schemas.openxmlformats.org/officeDocument/2006/relationships/tags" Target="../tags/tag41.xml"/><Relationship Id="rId11" Type="http://schemas.openxmlformats.org/officeDocument/2006/relationships/tags" Target="../tags/tag40.xml"/><Relationship Id="rId10" Type="http://schemas.openxmlformats.org/officeDocument/2006/relationships/image" Target="../media/image8.jpeg"/><Relationship Id="rId1" Type="http://schemas.openxmlformats.org/officeDocument/2006/relationships/tags" Target="../tags/tag33.xml"/></Relationships>
</file>

<file path=ppt/slides/_rels/slide30.xml.rels><?xml version="1.0" encoding="UTF-8" standalone="yes"?>
<Relationships xmlns="http://schemas.openxmlformats.org/package/2006/relationships"><Relationship Id="rId9" Type="http://schemas.openxmlformats.org/officeDocument/2006/relationships/notesSlide" Target="../notesSlides/notesSlide21.xml"/><Relationship Id="rId8" Type="http://schemas.openxmlformats.org/officeDocument/2006/relationships/slideLayout" Target="../slideLayouts/slideLayout7.xml"/><Relationship Id="rId7" Type="http://schemas.openxmlformats.org/officeDocument/2006/relationships/tags" Target="../tags/tag268.xml"/><Relationship Id="rId6" Type="http://schemas.openxmlformats.org/officeDocument/2006/relationships/image" Target="../media/image5.jpeg"/><Relationship Id="rId5" Type="http://schemas.openxmlformats.org/officeDocument/2006/relationships/tags" Target="../tags/tag267.xml"/><Relationship Id="rId4" Type="http://schemas.openxmlformats.org/officeDocument/2006/relationships/tags" Target="../tags/tag266.xml"/><Relationship Id="rId3" Type="http://schemas.openxmlformats.org/officeDocument/2006/relationships/tags" Target="../tags/tag265.xml"/><Relationship Id="rId2" Type="http://schemas.openxmlformats.org/officeDocument/2006/relationships/tags" Target="../tags/tag264.xml"/><Relationship Id="rId1" Type="http://schemas.openxmlformats.org/officeDocument/2006/relationships/tags" Target="../tags/tag263.xml"/></Relationships>
</file>

<file path=ppt/slides/_rels/slide31.xml.rels><?xml version="1.0" encoding="UTF-8" standalone="yes"?>
<Relationships xmlns="http://schemas.openxmlformats.org/package/2006/relationships"><Relationship Id="rId9" Type="http://schemas.openxmlformats.org/officeDocument/2006/relationships/image" Target="../media/image5.jpeg"/><Relationship Id="rId8" Type="http://schemas.openxmlformats.org/officeDocument/2006/relationships/tags" Target="../tags/tag276.xml"/><Relationship Id="rId7" Type="http://schemas.openxmlformats.org/officeDocument/2006/relationships/tags" Target="../tags/tag275.xml"/><Relationship Id="rId6" Type="http://schemas.openxmlformats.org/officeDocument/2006/relationships/tags" Target="../tags/tag274.xml"/><Relationship Id="rId5" Type="http://schemas.openxmlformats.org/officeDocument/2006/relationships/tags" Target="../tags/tag273.xml"/><Relationship Id="rId4" Type="http://schemas.openxmlformats.org/officeDocument/2006/relationships/tags" Target="../tags/tag272.xml"/><Relationship Id="rId3" Type="http://schemas.openxmlformats.org/officeDocument/2006/relationships/tags" Target="../tags/tag271.xml"/><Relationship Id="rId2" Type="http://schemas.openxmlformats.org/officeDocument/2006/relationships/tags" Target="../tags/tag270.xml"/><Relationship Id="rId12" Type="http://schemas.openxmlformats.org/officeDocument/2006/relationships/notesSlide" Target="../notesSlides/notesSlide22.xml"/><Relationship Id="rId11" Type="http://schemas.openxmlformats.org/officeDocument/2006/relationships/slideLayout" Target="../slideLayouts/slideLayout7.xml"/><Relationship Id="rId10" Type="http://schemas.openxmlformats.org/officeDocument/2006/relationships/tags" Target="../tags/tag277.xml"/><Relationship Id="rId1" Type="http://schemas.openxmlformats.org/officeDocument/2006/relationships/tags" Target="../tags/tag269.xml"/></Relationships>
</file>

<file path=ppt/slides/_rels/slide32.xml.rels><?xml version="1.0" encoding="UTF-8" standalone="yes"?>
<Relationships xmlns="http://schemas.openxmlformats.org/package/2006/relationships"><Relationship Id="rId9" Type="http://schemas.openxmlformats.org/officeDocument/2006/relationships/notesSlide" Target="../notesSlides/notesSlide23.xml"/><Relationship Id="rId8" Type="http://schemas.openxmlformats.org/officeDocument/2006/relationships/slideLayout" Target="../slideLayouts/slideLayout7.xml"/><Relationship Id="rId7" Type="http://schemas.openxmlformats.org/officeDocument/2006/relationships/tags" Target="../tags/tag283.xml"/><Relationship Id="rId6" Type="http://schemas.openxmlformats.org/officeDocument/2006/relationships/image" Target="../media/image5.jpeg"/><Relationship Id="rId5" Type="http://schemas.openxmlformats.org/officeDocument/2006/relationships/tags" Target="../tags/tag282.xml"/><Relationship Id="rId4" Type="http://schemas.openxmlformats.org/officeDocument/2006/relationships/tags" Target="../tags/tag281.xml"/><Relationship Id="rId3" Type="http://schemas.openxmlformats.org/officeDocument/2006/relationships/tags" Target="../tags/tag280.xml"/><Relationship Id="rId2" Type="http://schemas.openxmlformats.org/officeDocument/2006/relationships/tags" Target="../tags/tag279.xml"/><Relationship Id="rId1" Type="http://schemas.openxmlformats.org/officeDocument/2006/relationships/tags" Target="../tags/tag278.xml"/></Relationships>
</file>

<file path=ppt/slides/_rels/slide33.xml.rels><?xml version="1.0" encoding="UTF-8" standalone="yes"?>
<Relationships xmlns="http://schemas.openxmlformats.org/package/2006/relationships"><Relationship Id="rId9" Type="http://schemas.openxmlformats.org/officeDocument/2006/relationships/notesSlide" Target="../notesSlides/notesSlide24.xml"/><Relationship Id="rId8" Type="http://schemas.openxmlformats.org/officeDocument/2006/relationships/slideLayout" Target="../slideLayouts/slideLayout7.xml"/><Relationship Id="rId7" Type="http://schemas.openxmlformats.org/officeDocument/2006/relationships/tags" Target="../tags/tag289.xml"/><Relationship Id="rId6" Type="http://schemas.openxmlformats.org/officeDocument/2006/relationships/image" Target="../media/image5.jpeg"/><Relationship Id="rId5" Type="http://schemas.openxmlformats.org/officeDocument/2006/relationships/tags" Target="../tags/tag288.xml"/><Relationship Id="rId4" Type="http://schemas.openxmlformats.org/officeDocument/2006/relationships/tags" Target="../tags/tag287.xml"/><Relationship Id="rId3" Type="http://schemas.openxmlformats.org/officeDocument/2006/relationships/tags" Target="../tags/tag286.xml"/><Relationship Id="rId2" Type="http://schemas.openxmlformats.org/officeDocument/2006/relationships/tags" Target="../tags/tag285.xml"/><Relationship Id="rId1" Type="http://schemas.openxmlformats.org/officeDocument/2006/relationships/tags" Target="../tags/tag284.xml"/></Relationships>
</file>

<file path=ppt/slides/_rels/slide34.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296.xml"/><Relationship Id="rId7" Type="http://schemas.openxmlformats.org/officeDocument/2006/relationships/image" Target="../media/image5.jpeg"/><Relationship Id="rId6" Type="http://schemas.openxmlformats.org/officeDocument/2006/relationships/tags" Target="../tags/tag295.xml"/><Relationship Id="rId5" Type="http://schemas.openxmlformats.org/officeDocument/2006/relationships/tags" Target="../tags/tag294.xml"/><Relationship Id="rId4" Type="http://schemas.openxmlformats.org/officeDocument/2006/relationships/tags" Target="../tags/tag293.xml"/><Relationship Id="rId3" Type="http://schemas.openxmlformats.org/officeDocument/2006/relationships/tags" Target="../tags/tag292.xml"/><Relationship Id="rId2" Type="http://schemas.openxmlformats.org/officeDocument/2006/relationships/tags" Target="../tags/tag291.xml"/><Relationship Id="rId1" Type="http://schemas.openxmlformats.org/officeDocument/2006/relationships/tags" Target="../tags/tag290.xml"/></Relationships>
</file>

<file path=ppt/slides/_rels/slide35.xml.rels><?xml version="1.0" encoding="UTF-8" standalone="yes"?>
<Relationships xmlns="http://schemas.openxmlformats.org/package/2006/relationships"><Relationship Id="rId9" Type="http://schemas.openxmlformats.org/officeDocument/2006/relationships/notesSlide" Target="../notesSlides/notesSlide25.xml"/><Relationship Id="rId8" Type="http://schemas.openxmlformats.org/officeDocument/2006/relationships/slideLayout" Target="../slideLayouts/slideLayout7.xml"/><Relationship Id="rId7" Type="http://schemas.openxmlformats.org/officeDocument/2006/relationships/tags" Target="../tags/tag302.xml"/><Relationship Id="rId6" Type="http://schemas.openxmlformats.org/officeDocument/2006/relationships/image" Target="../media/image5.jpeg"/><Relationship Id="rId5" Type="http://schemas.openxmlformats.org/officeDocument/2006/relationships/tags" Target="../tags/tag301.xml"/><Relationship Id="rId4" Type="http://schemas.openxmlformats.org/officeDocument/2006/relationships/tags" Target="../tags/tag300.xml"/><Relationship Id="rId3" Type="http://schemas.openxmlformats.org/officeDocument/2006/relationships/tags" Target="../tags/tag299.xml"/><Relationship Id="rId2" Type="http://schemas.openxmlformats.org/officeDocument/2006/relationships/tags" Target="../tags/tag298.xml"/><Relationship Id="rId1" Type="http://schemas.openxmlformats.org/officeDocument/2006/relationships/tags" Target="../tags/tag297.xml"/></Relationships>
</file>

<file path=ppt/slides/_rels/slide36.xml.rels><?xml version="1.0" encoding="UTF-8" standalone="yes"?>
<Relationships xmlns="http://schemas.openxmlformats.org/package/2006/relationships"><Relationship Id="rId9" Type="http://schemas.openxmlformats.org/officeDocument/2006/relationships/image" Target="../media/image5.jpeg"/><Relationship Id="rId8" Type="http://schemas.openxmlformats.org/officeDocument/2006/relationships/tags" Target="../tags/tag310.xml"/><Relationship Id="rId7" Type="http://schemas.openxmlformats.org/officeDocument/2006/relationships/tags" Target="../tags/tag309.xml"/><Relationship Id="rId6" Type="http://schemas.openxmlformats.org/officeDocument/2006/relationships/tags" Target="../tags/tag308.xml"/><Relationship Id="rId5" Type="http://schemas.openxmlformats.org/officeDocument/2006/relationships/tags" Target="../tags/tag307.xml"/><Relationship Id="rId4" Type="http://schemas.openxmlformats.org/officeDocument/2006/relationships/tags" Target="../tags/tag306.xml"/><Relationship Id="rId3" Type="http://schemas.openxmlformats.org/officeDocument/2006/relationships/tags" Target="../tags/tag305.xml"/><Relationship Id="rId2" Type="http://schemas.openxmlformats.org/officeDocument/2006/relationships/tags" Target="../tags/tag304.xml"/><Relationship Id="rId12" Type="http://schemas.openxmlformats.org/officeDocument/2006/relationships/notesSlide" Target="../notesSlides/notesSlide26.xml"/><Relationship Id="rId11" Type="http://schemas.openxmlformats.org/officeDocument/2006/relationships/slideLayout" Target="../slideLayouts/slideLayout7.xml"/><Relationship Id="rId10" Type="http://schemas.openxmlformats.org/officeDocument/2006/relationships/tags" Target="../tags/tag311.xml"/><Relationship Id="rId1" Type="http://schemas.openxmlformats.org/officeDocument/2006/relationships/tags" Target="../tags/tag303.xml"/></Relationships>
</file>

<file path=ppt/slides/_rels/slide37.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318.xml"/><Relationship Id="rId7" Type="http://schemas.openxmlformats.org/officeDocument/2006/relationships/image" Target="../media/image5.jpeg"/><Relationship Id="rId6" Type="http://schemas.openxmlformats.org/officeDocument/2006/relationships/tags" Target="../tags/tag317.xml"/><Relationship Id="rId5" Type="http://schemas.openxmlformats.org/officeDocument/2006/relationships/tags" Target="../tags/tag316.xml"/><Relationship Id="rId4" Type="http://schemas.openxmlformats.org/officeDocument/2006/relationships/tags" Target="../tags/tag315.xml"/><Relationship Id="rId3" Type="http://schemas.openxmlformats.org/officeDocument/2006/relationships/tags" Target="../tags/tag314.xml"/><Relationship Id="rId2" Type="http://schemas.openxmlformats.org/officeDocument/2006/relationships/tags" Target="../tags/tag313.xml"/><Relationship Id="rId1" Type="http://schemas.openxmlformats.org/officeDocument/2006/relationships/tags" Target="../tags/tag312.xml"/></Relationships>
</file>

<file path=ppt/slides/_rels/slide38.xml.rels><?xml version="1.0" encoding="UTF-8" standalone="yes"?>
<Relationships xmlns="http://schemas.openxmlformats.org/package/2006/relationships"><Relationship Id="rId9" Type="http://schemas.openxmlformats.org/officeDocument/2006/relationships/notesSlide" Target="../notesSlides/notesSlide27.xml"/><Relationship Id="rId8" Type="http://schemas.openxmlformats.org/officeDocument/2006/relationships/slideLayout" Target="../slideLayouts/slideLayout7.xml"/><Relationship Id="rId7" Type="http://schemas.openxmlformats.org/officeDocument/2006/relationships/tags" Target="../tags/tag324.xml"/><Relationship Id="rId6" Type="http://schemas.openxmlformats.org/officeDocument/2006/relationships/image" Target="../media/image5.jpeg"/><Relationship Id="rId5" Type="http://schemas.openxmlformats.org/officeDocument/2006/relationships/tags" Target="../tags/tag323.xml"/><Relationship Id="rId4" Type="http://schemas.openxmlformats.org/officeDocument/2006/relationships/tags" Target="../tags/tag322.xml"/><Relationship Id="rId3" Type="http://schemas.openxmlformats.org/officeDocument/2006/relationships/tags" Target="../tags/tag321.xml"/><Relationship Id="rId2" Type="http://schemas.openxmlformats.org/officeDocument/2006/relationships/tags" Target="../tags/tag320.xml"/><Relationship Id="rId1" Type="http://schemas.openxmlformats.org/officeDocument/2006/relationships/tags" Target="../tags/tag319.xml"/></Relationships>
</file>

<file path=ppt/slides/_rels/slide39.xml.rels><?xml version="1.0" encoding="UTF-8" standalone="yes"?>
<Relationships xmlns="http://schemas.openxmlformats.org/package/2006/relationships"><Relationship Id="rId7" Type="http://schemas.openxmlformats.org/officeDocument/2006/relationships/notesSlide" Target="../notesSlides/notesSlide28.xml"/><Relationship Id="rId6" Type="http://schemas.openxmlformats.org/officeDocument/2006/relationships/slideLayout" Target="../slideLayouts/slideLayout7.xml"/><Relationship Id="rId5" Type="http://schemas.openxmlformats.org/officeDocument/2006/relationships/tags" Target="../tags/tag328.xml"/><Relationship Id="rId4" Type="http://schemas.openxmlformats.org/officeDocument/2006/relationships/image" Target="../media/image5.jpeg"/><Relationship Id="rId3" Type="http://schemas.openxmlformats.org/officeDocument/2006/relationships/tags" Target="../tags/tag327.xml"/><Relationship Id="rId2" Type="http://schemas.openxmlformats.org/officeDocument/2006/relationships/tags" Target="../tags/tag326.xml"/><Relationship Id="rId1" Type="http://schemas.openxmlformats.org/officeDocument/2006/relationships/tags" Target="../tags/tag325.xml"/></Relationships>
</file>

<file path=ppt/slides/_rels/slide4.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47.xml"/><Relationship Id="rId7" Type="http://schemas.openxmlformats.org/officeDocument/2006/relationships/image" Target="../media/image5.jpeg"/><Relationship Id="rId6" Type="http://schemas.openxmlformats.org/officeDocument/2006/relationships/tags" Target="../tags/tag46.xml"/><Relationship Id="rId5" Type="http://schemas.openxmlformats.org/officeDocument/2006/relationships/tags" Target="../tags/tag45.xml"/><Relationship Id="rId4" Type="http://schemas.openxmlformats.org/officeDocument/2006/relationships/tags" Target="../tags/tag44.xml"/><Relationship Id="rId3" Type="http://schemas.openxmlformats.org/officeDocument/2006/relationships/tags" Target="../tags/tag43.xml"/><Relationship Id="rId2" Type="http://schemas.openxmlformats.org/officeDocument/2006/relationships/image" Target="../media/image9.png"/><Relationship Id="rId10" Type="http://schemas.openxmlformats.org/officeDocument/2006/relationships/notesSlide" Target="../notesSlides/notesSlide2.xml"/><Relationship Id="rId1" Type="http://schemas.openxmlformats.org/officeDocument/2006/relationships/tags" Target="../tags/tag42.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4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332.xml"/><Relationship Id="rId3" Type="http://schemas.openxmlformats.org/officeDocument/2006/relationships/tags" Target="../tags/tag331.xml"/><Relationship Id="rId2" Type="http://schemas.openxmlformats.org/officeDocument/2006/relationships/tags" Target="../tags/tag330.xml"/><Relationship Id="rId1" Type="http://schemas.openxmlformats.org/officeDocument/2006/relationships/tags" Target="../tags/tag329.xml"/></Relationships>
</file>

<file path=ppt/slides/_rels/slide42.xml.rels><?xml version="1.0" encoding="UTF-8" standalone="yes"?>
<Relationships xmlns="http://schemas.openxmlformats.org/package/2006/relationships"><Relationship Id="rId9" Type="http://schemas.openxmlformats.org/officeDocument/2006/relationships/tags" Target="../tags/tag341.xml"/><Relationship Id="rId8" Type="http://schemas.openxmlformats.org/officeDocument/2006/relationships/tags" Target="../tags/tag340.xml"/><Relationship Id="rId7" Type="http://schemas.openxmlformats.org/officeDocument/2006/relationships/tags" Target="../tags/tag339.xml"/><Relationship Id="rId6" Type="http://schemas.openxmlformats.org/officeDocument/2006/relationships/tags" Target="../tags/tag338.xml"/><Relationship Id="rId5" Type="http://schemas.openxmlformats.org/officeDocument/2006/relationships/tags" Target="../tags/tag337.xml"/><Relationship Id="rId4" Type="http://schemas.openxmlformats.org/officeDocument/2006/relationships/tags" Target="../tags/tag336.xml"/><Relationship Id="rId36" Type="http://schemas.openxmlformats.org/officeDocument/2006/relationships/notesSlide" Target="../notesSlides/notesSlide29.xml"/><Relationship Id="rId35" Type="http://schemas.openxmlformats.org/officeDocument/2006/relationships/slideLayout" Target="../slideLayouts/slideLayout7.xml"/><Relationship Id="rId34" Type="http://schemas.openxmlformats.org/officeDocument/2006/relationships/tags" Target="../tags/tag360.xml"/><Relationship Id="rId33" Type="http://schemas.openxmlformats.org/officeDocument/2006/relationships/image" Target="../media/image24.svg"/><Relationship Id="rId32" Type="http://schemas.openxmlformats.org/officeDocument/2006/relationships/image" Target="../media/image23.png"/><Relationship Id="rId31" Type="http://schemas.openxmlformats.org/officeDocument/2006/relationships/tags" Target="../tags/tag359.xml"/><Relationship Id="rId30" Type="http://schemas.openxmlformats.org/officeDocument/2006/relationships/tags" Target="../tags/tag358.xml"/><Relationship Id="rId3" Type="http://schemas.openxmlformats.org/officeDocument/2006/relationships/tags" Target="../tags/tag335.xml"/><Relationship Id="rId29" Type="http://schemas.openxmlformats.org/officeDocument/2006/relationships/tags" Target="../tags/tag357.xml"/><Relationship Id="rId28" Type="http://schemas.openxmlformats.org/officeDocument/2006/relationships/tags" Target="../tags/tag356.xml"/><Relationship Id="rId27" Type="http://schemas.openxmlformats.org/officeDocument/2006/relationships/image" Target="../media/image22.svg"/><Relationship Id="rId26" Type="http://schemas.openxmlformats.org/officeDocument/2006/relationships/image" Target="../media/image21.png"/><Relationship Id="rId25" Type="http://schemas.openxmlformats.org/officeDocument/2006/relationships/tags" Target="../tags/tag355.xml"/><Relationship Id="rId24" Type="http://schemas.openxmlformats.org/officeDocument/2006/relationships/tags" Target="../tags/tag354.xml"/><Relationship Id="rId23" Type="http://schemas.openxmlformats.org/officeDocument/2006/relationships/tags" Target="../tags/tag353.xml"/><Relationship Id="rId22" Type="http://schemas.openxmlformats.org/officeDocument/2006/relationships/tags" Target="../tags/tag352.xml"/><Relationship Id="rId21" Type="http://schemas.openxmlformats.org/officeDocument/2006/relationships/image" Target="../media/image20.svg"/><Relationship Id="rId20" Type="http://schemas.openxmlformats.org/officeDocument/2006/relationships/image" Target="../media/image19.png"/><Relationship Id="rId2" Type="http://schemas.openxmlformats.org/officeDocument/2006/relationships/tags" Target="../tags/tag334.xml"/><Relationship Id="rId19" Type="http://schemas.openxmlformats.org/officeDocument/2006/relationships/tags" Target="../tags/tag351.xml"/><Relationship Id="rId18" Type="http://schemas.openxmlformats.org/officeDocument/2006/relationships/tags" Target="../tags/tag350.xml"/><Relationship Id="rId17" Type="http://schemas.openxmlformats.org/officeDocument/2006/relationships/tags" Target="../tags/tag349.xml"/><Relationship Id="rId16" Type="http://schemas.openxmlformats.org/officeDocument/2006/relationships/tags" Target="../tags/tag348.xml"/><Relationship Id="rId15" Type="http://schemas.openxmlformats.org/officeDocument/2006/relationships/tags" Target="../tags/tag347.xml"/><Relationship Id="rId14" Type="http://schemas.openxmlformats.org/officeDocument/2006/relationships/tags" Target="../tags/tag346.xml"/><Relationship Id="rId13" Type="http://schemas.openxmlformats.org/officeDocument/2006/relationships/tags" Target="../tags/tag345.xml"/><Relationship Id="rId12" Type="http://schemas.openxmlformats.org/officeDocument/2006/relationships/tags" Target="../tags/tag344.xml"/><Relationship Id="rId11" Type="http://schemas.openxmlformats.org/officeDocument/2006/relationships/tags" Target="../tags/tag343.xml"/><Relationship Id="rId10" Type="http://schemas.openxmlformats.org/officeDocument/2006/relationships/tags" Target="../tags/tag342.xml"/><Relationship Id="rId1" Type="http://schemas.openxmlformats.org/officeDocument/2006/relationships/tags" Target="../tags/tag333.xml"/></Relationships>
</file>

<file path=ppt/slides/_rels/slide43.xml.rels><?xml version="1.0" encoding="UTF-8" standalone="yes"?>
<Relationships xmlns="http://schemas.openxmlformats.org/package/2006/relationships"><Relationship Id="rId8" Type="http://schemas.openxmlformats.org/officeDocument/2006/relationships/notesSlide" Target="../notesSlides/notesSlide30.xml"/><Relationship Id="rId7" Type="http://schemas.openxmlformats.org/officeDocument/2006/relationships/slideLayout" Target="../slideLayouts/slideLayout7.xml"/><Relationship Id="rId6" Type="http://schemas.openxmlformats.org/officeDocument/2006/relationships/tags" Target="../tags/tag365.xml"/><Relationship Id="rId5" Type="http://schemas.openxmlformats.org/officeDocument/2006/relationships/image" Target="../media/image5.jpeg"/><Relationship Id="rId4" Type="http://schemas.openxmlformats.org/officeDocument/2006/relationships/tags" Target="../tags/tag364.xml"/><Relationship Id="rId3" Type="http://schemas.openxmlformats.org/officeDocument/2006/relationships/tags" Target="../tags/tag363.xml"/><Relationship Id="rId2" Type="http://schemas.openxmlformats.org/officeDocument/2006/relationships/tags" Target="../tags/tag362.xml"/><Relationship Id="rId1" Type="http://schemas.openxmlformats.org/officeDocument/2006/relationships/tags" Target="../tags/tag361.xml"/></Relationships>
</file>

<file path=ppt/slides/_rels/slide44.xml.rels><?xml version="1.0" encoding="UTF-8" standalone="yes"?>
<Relationships xmlns="http://schemas.openxmlformats.org/package/2006/relationships"><Relationship Id="rId9" Type="http://schemas.openxmlformats.org/officeDocument/2006/relationships/notesSlide" Target="../notesSlides/notesSlide31.xml"/><Relationship Id="rId8" Type="http://schemas.openxmlformats.org/officeDocument/2006/relationships/slideLayout" Target="../slideLayouts/slideLayout7.xml"/><Relationship Id="rId7" Type="http://schemas.openxmlformats.org/officeDocument/2006/relationships/tags" Target="../tags/tag371.xml"/><Relationship Id="rId6" Type="http://schemas.openxmlformats.org/officeDocument/2006/relationships/image" Target="../media/image5.jpeg"/><Relationship Id="rId5" Type="http://schemas.openxmlformats.org/officeDocument/2006/relationships/tags" Target="../tags/tag370.xml"/><Relationship Id="rId4" Type="http://schemas.openxmlformats.org/officeDocument/2006/relationships/tags" Target="../tags/tag369.xml"/><Relationship Id="rId3" Type="http://schemas.openxmlformats.org/officeDocument/2006/relationships/tags" Target="../tags/tag368.xml"/><Relationship Id="rId2" Type="http://schemas.openxmlformats.org/officeDocument/2006/relationships/tags" Target="../tags/tag367.xml"/><Relationship Id="rId1" Type="http://schemas.openxmlformats.org/officeDocument/2006/relationships/tags" Target="../tags/tag366.xml"/></Relationships>
</file>

<file path=ppt/slides/_rels/slide45.xml.rels><?xml version="1.0" encoding="UTF-8" standalone="yes"?>
<Relationships xmlns="http://schemas.openxmlformats.org/package/2006/relationships"><Relationship Id="rId8" Type="http://schemas.openxmlformats.org/officeDocument/2006/relationships/notesSlide" Target="../notesSlides/notesSlide32.xml"/><Relationship Id="rId7" Type="http://schemas.openxmlformats.org/officeDocument/2006/relationships/slideLayout" Target="../slideLayouts/slideLayout7.xml"/><Relationship Id="rId6" Type="http://schemas.openxmlformats.org/officeDocument/2006/relationships/tags" Target="../tags/tag376.xml"/><Relationship Id="rId5" Type="http://schemas.openxmlformats.org/officeDocument/2006/relationships/image" Target="../media/image5.jpeg"/><Relationship Id="rId4" Type="http://schemas.openxmlformats.org/officeDocument/2006/relationships/tags" Target="../tags/tag375.xml"/><Relationship Id="rId3" Type="http://schemas.openxmlformats.org/officeDocument/2006/relationships/tags" Target="../tags/tag374.xml"/><Relationship Id="rId2" Type="http://schemas.openxmlformats.org/officeDocument/2006/relationships/tags" Target="../tags/tag373.xml"/><Relationship Id="rId1" Type="http://schemas.openxmlformats.org/officeDocument/2006/relationships/tags" Target="../tags/tag372.xml"/></Relationships>
</file>

<file path=ppt/slides/_rels/slide46.xml.rels><?xml version="1.0" encoding="UTF-8" standalone="yes"?>
<Relationships xmlns="http://schemas.openxmlformats.org/package/2006/relationships"><Relationship Id="rId9" Type="http://schemas.openxmlformats.org/officeDocument/2006/relationships/notesSlide" Target="../notesSlides/notesSlide33.xml"/><Relationship Id="rId8" Type="http://schemas.openxmlformats.org/officeDocument/2006/relationships/slideLayout" Target="../slideLayouts/slideLayout7.xml"/><Relationship Id="rId7" Type="http://schemas.openxmlformats.org/officeDocument/2006/relationships/tags" Target="../tags/tag382.xml"/><Relationship Id="rId6" Type="http://schemas.openxmlformats.org/officeDocument/2006/relationships/image" Target="../media/image5.jpeg"/><Relationship Id="rId5" Type="http://schemas.openxmlformats.org/officeDocument/2006/relationships/tags" Target="../tags/tag381.xml"/><Relationship Id="rId4" Type="http://schemas.openxmlformats.org/officeDocument/2006/relationships/tags" Target="../tags/tag380.xml"/><Relationship Id="rId3" Type="http://schemas.openxmlformats.org/officeDocument/2006/relationships/tags" Target="../tags/tag379.xml"/><Relationship Id="rId2" Type="http://schemas.openxmlformats.org/officeDocument/2006/relationships/tags" Target="../tags/tag378.xml"/><Relationship Id="rId1" Type="http://schemas.openxmlformats.org/officeDocument/2006/relationships/tags" Target="../tags/tag377.xml"/></Relationships>
</file>

<file path=ppt/slides/_rels/slide47.xml.rels><?xml version="1.0" encoding="UTF-8" standalone="yes"?>
<Relationships xmlns="http://schemas.openxmlformats.org/package/2006/relationships"><Relationship Id="rId9" Type="http://schemas.openxmlformats.org/officeDocument/2006/relationships/notesSlide" Target="../notesSlides/notesSlide34.xml"/><Relationship Id="rId8" Type="http://schemas.openxmlformats.org/officeDocument/2006/relationships/slideLayout" Target="../slideLayouts/slideLayout7.xml"/><Relationship Id="rId7" Type="http://schemas.openxmlformats.org/officeDocument/2006/relationships/tags" Target="../tags/tag388.xml"/><Relationship Id="rId6" Type="http://schemas.openxmlformats.org/officeDocument/2006/relationships/image" Target="../media/image5.jpeg"/><Relationship Id="rId5" Type="http://schemas.openxmlformats.org/officeDocument/2006/relationships/tags" Target="../tags/tag387.xml"/><Relationship Id="rId4" Type="http://schemas.openxmlformats.org/officeDocument/2006/relationships/tags" Target="../tags/tag386.xml"/><Relationship Id="rId3" Type="http://schemas.openxmlformats.org/officeDocument/2006/relationships/tags" Target="../tags/tag385.xml"/><Relationship Id="rId2" Type="http://schemas.openxmlformats.org/officeDocument/2006/relationships/tags" Target="../tags/tag384.xml"/><Relationship Id="rId1" Type="http://schemas.openxmlformats.org/officeDocument/2006/relationships/tags" Target="../tags/tag383.xml"/></Relationships>
</file>

<file path=ppt/slides/_rels/slide48.xml.rels><?xml version="1.0" encoding="UTF-8" standalone="yes"?>
<Relationships xmlns="http://schemas.openxmlformats.org/package/2006/relationships"><Relationship Id="rId9" Type="http://schemas.openxmlformats.org/officeDocument/2006/relationships/tags" Target="../tags/tag397.xml"/><Relationship Id="rId8" Type="http://schemas.openxmlformats.org/officeDocument/2006/relationships/tags" Target="../tags/tag396.xml"/><Relationship Id="rId7" Type="http://schemas.openxmlformats.org/officeDocument/2006/relationships/tags" Target="../tags/tag395.xml"/><Relationship Id="rId6" Type="http://schemas.openxmlformats.org/officeDocument/2006/relationships/tags" Target="../tags/tag394.xml"/><Relationship Id="rId5" Type="http://schemas.openxmlformats.org/officeDocument/2006/relationships/tags" Target="../tags/tag393.xml"/><Relationship Id="rId4" Type="http://schemas.openxmlformats.org/officeDocument/2006/relationships/tags" Target="../tags/tag392.xml"/><Relationship Id="rId3" Type="http://schemas.openxmlformats.org/officeDocument/2006/relationships/tags" Target="../tags/tag391.xml"/><Relationship Id="rId2" Type="http://schemas.openxmlformats.org/officeDocument/2006/relationships/tags" Target="../tags/tag390.xml"/><Relationship Id="rId14" Type="http://schemas.openxmlformats.org/officeDocument/2006/relationships/slideLayout" Target="../slideLayouts/slideLayout2.xml"/><Relationship Id="rId13" Type="http://schemas.openxmlformats.org/officeDocument/2006/relationships/image" Target="../media/image5.jpeg"/><Relationship Id="rId12" Type="http://schemas.openxmlformats.org/officeDocument/2006/relationships/tags" Target="../tags/tag400.xml"/><Relationship Id="rId11" Type="http://schemas.openxmlformats.org/officeDocument/2006/relationships/tags" Target="../tags/tag399.xml"/><Relationship Id="rId10" Type="http://schemas.openxmlformats.org/officeDocument/2006/relationships/tags" Target="../tags/tag398.xml"/><Relationship Id="rId1" Type="http://schemas.openxmlformats.org/officeDocument/2006/relationships/tags" Target="../tags/tag389.xml"/></Relationships>
</file>

<file path=ppt/slides/_rels/slide49.xml.rels><?xml version="1.0" encoding="UTF-8" standalone="yes"?>
<Relationships xmlns="http://schemas.openxmlformats.org/package/2006/relationships"><Relationship Id="rId9" Type="http://schemas.openxmlformats.org/officeDocument/2006/relationships/notesSlide" Target="../notesSlides/notesSlide35.xml"/><Relationship Id="rId8" Type="http://schemas.openxmlformats.org/officeDocument/2006/relationships/slideLayout" Target="../slideLayouts/slideLayout7.xml"/><Relationship Id="rId7" Type="http://schemas.openxmlformats.org/officeDocument/2006/relationships/tags" Target="../tags/tag406.xml"/><Relationship Id="rId6" Type="http://schemas.openxmlformats.org/officeDocument/2006/relationships/image" Target="../media/image5.jpeg"/><Relationship Id="rId5" Type="http://schemas.openxmlformats.org/officeDocument/2006/relationships/tags" Target="../tags/tag405.xml"/><Relationship Id="rId4" Type="http://schemas.openxmlformats.org/officeDocument/2006/relationships/tags" Target="../tags/tag404.xml"/><Relationship Id="rId3" Type="http://schemas.openxmlformats.org/officeDocument/2006/relationships/tags" Target="../tags/tag403.xml"/><Relationship Id="rId2" Type="http://schemas.openxmlformats.org/officeDocument/2006/relationships/tags" Target="../tags/tag402.xml"/><Relationship Id="rId1" Type="http://schemas.openxmlformats.org/officeDocument/2006/relationships/tags" Target="../tags/tag401.xml"/></Relationships>
</file>

<file path=ppt/slides/_rels/slide5.xml.rels><?xml version="1.0" encoding="UTF-8" standalone="yes"?>
<Relationships xmlns="http://schemas.openxmlformats.org/package/2006/relationships"><Relationship Id="rId9" Type="http://schemas.openxmlformats.org/officeDocument/2006/relationships/tags" Target="../tags/tag56.xml"/><Relationship Id="rId8" Type="http://schemas.openxmlformats.org/officeDocument/2006/relationships/tags" Target="../tags/tag55.xml"/><Relationship Id="rId7" Type="http://schemas.openxmlformats.org/officeDocument/2006/relationships/tags" Target="../tags/tag54.xml"/><Relationship Id="rId6" Type="http://schemas.openxmlformats.org/officeDocument/2006/relationships/tags" Target="../tags/tag53.xml"/><Relationship Id="rId5" Type="http://schemas.openxmlformats.org/officeDocument/2006/relationships/tags" Target="../tags/tag52.xml"/><Relationship Id="rId4" Type="http://schemas.openxmlformats.org/officeDocument/2006/relationships/tags" Target="../tags/tag51.xml"/><Relationship Id="rId3" Type="http://schemas.openxmlformats.org/officeDocument/2006/relationships/tags" Target="../tags/tag50.xml"/><Relationship Id="rId2" Type="http://schemas.openxmlformats.org/officeDocument/2006/relationships/tags" Target="../tags/tag49.xml"/><Relationship Id="rId13" Type="http://schemas.openxmlformats.org/officeDocument/2006/relationships/notesSlide" Target="../notesSlides/notesSlide3.xml"/><Relationship Id="rId12" Type="http://schemas.openxmlformats.org/officeDocument/2006/relationships/slideLayout" Target="../slideLayouts/slideLayout7.xml"/><Relationship Id="rId11" Type="http://schemas.openxmlformats.org/officeDocument/2006/relationships/tags" Target="../tags/tag57.xml"/><Relationship Id="rId10" Type="http://schemas.openxmlformats.org/officeDocument/2006/relationships/image" Target="../media/image5.jpeg"/><Relationship Id="rId1" Type="http://schemas.openxmlformats.org/officeDocument/2006/relationships/tags" Target="../tags/tag48.xml"/></Relationships>
</file>

<file path=ppt/slides/_rels/slide50.xml.rels><?xml version="1.0" encoding="UTF-8" standalone="yes"?>
<Relationships xmlns="http://schemas.openxmlformats.org/package/2006/relationships"><Relationship Id="rId9" Type="http://schemas.openxmlformats.org/officeDocument/2006/relationships/notesSlide" Target="../notesSlides/notesSlide36.xml"/><Relationship Id="rId8" Type="http://schemas.openxmlformats.org/officeDocument/2006/relationships/slideLayout" Target="../slideLayouts/slideLayout7.xml"/><Relationship Id="rId7" Type="http://schemas.openxmlformats.org/officeDocument/2006/relationships/tags" Target="../tags/tag412.xml"/><Relationship Id="rId6" Type="http://schemas.openxmlformats.org/officeDocument/2006/relationships/image" Target="../media/image5.jpeg"/><Relationship Id="rId5" Type="http://schemas.openxmlformats.org/officeDocument/2006/relationships/tags" Target="../tags/tag411.xml"/><Relationship Id="rId4" Type="http://schemas.openxmlformats.org/officeDocument/2006/relationships/tags" Target="../tags/tag410.xml"/><Relationship Id="rId3" Type="http://schemas.openxmlformats.org/officeDocument/2006/relationships/tags" Target="../tags/tag409.xml"/><Relationship Id="rId2" Type="http://schemas.openxmlformats.org/officeDocument/2006/relationships/tags" Target="../tags/tag408.xml"/><Relationship Id="rId1" Type="http://schemas.openxmlformats.org/officeDocument/2006/relationships/tags" Target="../tags/tag407.xml"/></Relationships>
</file>

<file path=ppt/slides/_rels/slide51.xml.rels><?xml version="1.0" encoding="UTF-8" standalone="yes"?>
<Relationships xmlns="http://schemas.openxmlformats.org/package/2006/relationships"><Relationship Id="rId9" Type="http://schemas.openxmlformats.org/officeDocument/2006/relationships/tags" Target="../tags/tag421.xml"/><Relationship Id="rId8" Type="http://schemas.openxmlformats.org/officeDocument/2006/relationships/tags" Target="../tags/tag420.xml"/><Relationship Id="rId7" Type="http://schemas.openxmlformats.org/officeDocument/2006/relationships/tags" Target="../tags/tag419.xml"/><Relationship Id="rId6" Type="http://schemas.openxmlformats.org/officeDocument/2006/relationships/tags" Target="../tags/tag418.xml"/><Relationship Id="rId5" Type="http://schemas.openxmlformats.org/officeDocument/2006/relationships/tags" Target="../tags/tag417.xml"/><Relationship Id="rId4" Type="http://schemas.openxmlformats.org/officeDocument/2006/relationships/tags" Target="../tags/tag416.xml"/><Relationship Id="rId3" Type="http://schemas.openxmlformats.org/officeDocument/2006/relationships/tags" Target="../tags/tag415.xml"/><Relationship Id="rId2" Type="http://schemas.openxmlformats.org/officeDocument/2006/relationships/tags" Target="../tags/tag414.xml"/><Relationship Id="rId17" Type="http://schemas.openxmlformats.org/officeDocument/2006/relationships/slideLayout" Target="../slideLayouts/slideLayout7.xml"/><Relationship Id="rId16" Type="http://schemas.openxmlformats.org/officeDocument/2006/relationships/tags" Target="../tags/tag428.xml"/><Relationship Id="rId15" Type="http://schemas.openxmlformats.org/officeDocument/2006/relationships/tags" Target="../tags/tag427.xml"/><Relationship Id="rId14" Type="http://schemas.openxmlformats.org/officeDocument/2006/relationships/tags" Target="../tags/tag426.xml"/><Relationship Id="rId13" Type="http://schemas.openxmlformats.org/officeDocument/2006/relationships/tags" Target="../tags/tag425.xml"/><Relationship Id="rId12" Type="http://schemas.openxmlformats.org/officeDocument/2006/relationships/tags" Target="../tags/tag424.xml"/><Relationship Id="rId11" Type="http://schemas.openxmlformats.org/officeDocument/2006/relationships/tags" Target="../tags/tag423.xml"/><Relationship Id="rId10" Type="http://schemas.openxmlformats.org/officeDocument/2006/relationships/tags" Target="../tags/tag422.xml"/><Relationship Id="rId1" Type="http://schemas.openxmlformats.org/officeDocument/2006/relationships/tags" Target="../tags/tag413.xml"/></Relationships>
</file>

<file path=ppt/slides/_rels/slide52.xml.rels><?xml version="1.0" encoding="UTF-8" standalone="yes"?>
<Relationships xmlns="http://schemas.openxmlformats.org/package/2006/relationships"><Relationship Id="rId9" Type="http://schemas.openxmlformats.org/officeDocument/2006/relationships/notesSlide" Target="../notesSlides/notesSlide37.xml"/><Relationship Id="rId8" Type="http://schemas.openxmlformats.org/officeDocument/2006/relationships/slideLayout" Target="../slideLayouts/slideLayout7.xml"/><Relationship Id="rId7" Type="http://schemas.openxmlformats.org/officeDocument/2006/relationships/tags" Target="../tags/tag434.xml"/><Relationship Id="rId6" Type="http://schemas.openxmlformats.org/officeDocument/2006/relationships/image" Target="../media/image5.jpeg"/><Relationship Id="rId5" Type="http://schemas.openxmlformats.org/officeDocument/2006/relationships/tags" Target="../tags/tag433.xml"/><Relationship Id="rId4" Type="http://schemas.openxmlformats.org/officeDocument/2006/relationships/tags" Target="../tags/tag432.xml"/><Relationship Id="rId3" Type="http://schemas.openxmlformats.org/officeDocument/2006/relationships/tags" Target="../tags/tag431.xml"/><Relationship Id="rId2" Type="http://schemas.openxmlformats.org/officeDocument/2006/relationships/tags" Target="../tags/tag430.xml"/><Relationship Id="rId1" Type="http://schemas.openxmlformats.org/officeDocument/2006/relationships/tags" Target="../tags/tag429.xml"/></Relationships>
</file>

<file path=ppt/slides/_rels/slide53.xml.rels><?xml version="1.0" encoding="UTF-8" standalone="yes"?>
<Relationships xmlns="http://schemas.openxmlformats.org/package/2006/relationships"><Relationship Id="rId9" Type="http://schemas.openxmlformats.org/officeDocument/2006/relationships/notesSlide" Target="../notesSlides/notesSlide38.xml"/><Relationship Id="rId8" Type="http://schemas.openxmlformats.org/officeDocument/2006/relationships/slideLayout" Target="../slideLayouts/slideLayout7.xml"/><Relationship Id="rId7" Type="http://schemas.openxmlformats.org/officeDocument/2006/relationships/tags" Target="../tags/tag440.xml"/><Relationship Id="rId6" Type="http://schemas.openxmlformats.org/officeDocument/2006/relationships/image" Target="../media/image5.jpeg"/><Relationship Id="rId5" Type="http://schemas.openxmlformats.org/officeDocument/2006/relationships/tags" Target="../tags/tag439.xml"/><Relationship Id="rId4" Type="http://schemas.openxmlformats.org/officeDocument/2006/relationships/tags" Target="../tags/tag438.xml"/><Relationship Id="rId3" Type="http://schemas.openxmlformats.org/officeDocument/2006/relationships/tags" Target="../tags/tag437.xml"/><Relationship Id="rId2" Type="http://schemas.openxmlformats.org/officeDocument/2006/relationships/tags" Target="../tags/tag436.xml"/><Relationship Id="rId1" Type="http://schemas.openxmlformats.org/officeDocument/2006/relationships/tags" Target="../tags/tag435.xml"/></Relationships>
</file>

<file path=ppt/slides/_rels/slide54.xml.rels><?xml version="1.0" encoding="UTF-8" standalone="yes"?>
<Relationships xmlns="http://schemas.openxmlformats.org/package/2006/relationships"><Relationship Id="rId9" Type="http://schemas.openxmlformats.org/officeDocument/2006/relationships/notesSlide" Target="../notesSlides/notesSlide39.xml"/><Relationship Id="rId8" Type="http://schemas.openxmlformats.org/officeDocument/2006/relationships/slideLayout" Target="../slideLayouts/slideLayout7.xml"/><Relationship Id="rId7" Type="http://schemas.openxmlformats.org/officeDocument/2006/relationships/tags" Target="../tags/tag446.xml"/><Relationship Id="rId6" Type="http://schemas.openxmlformats.org/officeDocument/2006/relationships/image" Target="../media/image5.jpeg"/><Relationship Id="rId5" Type="http://schemas.openxmlformats.org/officeDocument/2006/relationships/tags" Target="../tags/tag445.xml"/><Relationship Id="rId4" Type="http://schemas.openxmlformats.org/officeDocument/2006/relationships/tags" Target="../tags/tag444.xml"/><Relationship Id="rId3" Type="http://schemas.openxmlformats.org/officeDocument/2006/relationships/tags" Target="../tags/tag443.xml"/><Relationship Id="rId2" Type="http://schemas.openxmlformats.org/officeDocument/2006/relationships/tags" Target="../tags/tag442.xml"/><Relationship Id="rId1" Type="http://schemas.openxmlformats.org/officeDocument/2006/relationships/tags" Target="../tags/tag441.xml"/></Relationships>
</file>

<file path=ppt/slides/_rels/slide55.xml.rels><?xml version="1.0" encoding="UTF-8" standalone="yes"?>
<Relationships xmlns="http://schemas.openxmlformats.org/package/2006/relationships"><Relationship Id="rId9" Type="http://schemas.openxmlformats.org/officeDocument/2006/relationships/notesSlide" Target="../notesSlides/notesSlide40.xml"/><Relationship Id="rId8" Type="http://schemas.openxmlformats.org/officeDocument/2006/relationships/slideLayout" Target="../slideLayouts/slideLayout7.xml"/><Relationship Id="rId7" Type="http://schemas.openxmlformats.org/officeDocument/2006/relationships/tags" Target="../tags/tag452.xml"/><Relationship Id="rId6" Type="http://schemas.openxmlformats.org/officeDocument/2006/relationships/image" Target="../media/image5.jpeg"/><Relationship Id="rId5" Type="http://schemas.openxmlformats.org/officeDocument/2006/relationships/tags" Target="../tags/tag451.xml"/><Relationship Id="rId4" Type="http://schemas.openxmlformats.org/officeDocument/2006/relationships/tags" Target="../tags/tag450.xml"/><Relationship Id="rId3" Type="http://schemas.openxmlformats.org/officeDocument/2006/relationships/tags" Target="../tags/tag449.xml"/><Relationship Id="rId2" Type="http://schemas.openxmlformats.org/officeDocument/2006/relationships/tags" Target="../tags/tag448.xml"/><Relationship Id="rId1" Type="http://schemas.openxmlformats.org/officeDocument/2006/relationships/tags" Target="../tags/tag447.xml"/></Relationships>
</file>

<file path=ppt/slides/_rels/slide56.xml.rels><?xml version="1.0" encoding="UTF-8" standalone="yes"?>
<Relationships xmlns="http://schemas.openxmlformats.org/package/2006/relationships"><Relationship Id="rId9" Type="http://schemas.openxmlformats.org/officeDocument/2006/relationships/notesSlide" Target="../notesSlides/notesSlide41.xml"/><Relationship Id="rId8" Type="http://schemas.openxmlformats.org/officeDocument/2006/relationships/slideLayout" Target="../slideLayouts/slideLayout7.xml"/><Relationship Id="rId7" Type="http://schemas.openxmlformats.org/officeDocument/2006/relationships/tags" Target="../tags/tag458.xml"/><Relationship Id="rId6" Type="http://schemas.openxmlformats.org/officeDocument/2006/relationships/image" Target="../media/image5.jpeg"/><Relationship Id="rId5" Type="http://schemas.openxmlformats.org/officeDocument/2006/relationships/tags" Target="../tags/tag457.xml"/><Relationship Id="rId4" Type="http://schemas.openxmlformats.org/officeDocument/2006/relationships/tags" Target="../tags/tag456.xml"/><Relationship Id="rId3" Type="http://schemas.openxmlformats.org/officeDocument/2006/relationships/tags" Target="../tags/tag455.xml"/><Relationship Id="rId2" Type="http://schemas.openxmlformats.org/officeDocument/2006/relationships/tags" Target="../tags/tag454.xml"/><Relationship Id="rId1" Type="http://schemas.openxmlformats.org/officeDocument/2006/relationships/tags" Target="../tags/tag453.xml"/></Relationships>
</file>

<file path=ppt/slides/_rels/slide57.xml.rels><?xml version="1.0" encoding="UTF-8" standalone="yes"?>
<Relationships xmlns="http://schemas.openxmlformats.org/package/2006/relationships"><Relationship Id="rId9" Type="http://schemas.openxmlformats.org/officeDocument/2006/relationships/notesSlide" Target="../notesSlides/notesSlide42.xml"/><Relationship Id="rId8" Type="http://schemas.openxmlformats.org/officeDocument/2006/relationships/slideLayout" Target="../slideLayouts/slideLayout7.xml"/><Relationship Id="rId7" Type="http://schemas.openxmlformats.org/officeDocument/2006/relationships/tags" Target="../tags/tag464.xml"/><Relationship Id="rId6" Type="http://schemas.openxmlformats.org/officeDocument/2006/relationships/image" Target="../media/image5.jpeg"/><Relationship Id="rId5" Type="http://schemas.openxmlformats.org/officeDocument/2006/relationships/tags" Target="../tags/tag463.xml"/><Relationship Id="rId4" Type="http://schemas.openxmlformats.org/officeDocument/2006/relationships/tags" Target="../tags/tag462.xml"/><Relationship Id="rId3" Type="http://schemas.openxmlformats.org/officeDocument/2006/relationships/tags" Target="../tags/tag461.xml"/><Relationship Id="rId2" Type="http://schemas.openxmlformats.org/officeDocument/2006/relationships/tags" Target="../tags/tag460.xml"/><Relationship Id="rId1" Type="http://schemas.openxmlformats.org/officeDocument/2006/relationships/tags" Target="../tags/tag459.xml"/></Relationships>
</file>

<file path=ppt/slides/_rels/slide58.xml.rels><?xml version="1.0" encoding="UTF-8" standalone="yes"?>
<Relationships xmlns="http://schemas.openxmlformats.org/package/2006/relationships"><Relationship Id="rId9" Type="http://schemas.openxmlformats.org/officeDocument/2006/relationships/notesSlide" Target="../notesSlides/notesSlide43.xml"/><Relationship Id="rId8" Type="http://schemas.openxmlformats.org/officeDocument/2006/relationships/slideLayout" Target="../slideLayouts/slideLayout7.xml"/><Relationship Id="rId7" Type="http://schemas.openxmlformats.org/officeDocument/2006/relationships/tags" Target="../tags/tag470.xml"/><Relationship Id="rId6" Type="http://schemas.openxmlformats.org/officeDocument/2006/relationships/image" Target="../media/image5.jpeg"/><Relationship Id="rId5" Type="http://schemas.openxmlformats.org/officeDocument/2006/relationships/tags" Target="../tags/tag469.xml"/><Relationship Id="rId4" Type="http://schemas.openxmlformats.org/officeDocument/2006/relationships/tags" Target="../tags/tag468.xml"/><Relationship Id="rId3" Type="http://schemas.openxmlformats.org/officeDocument/2006/relationships/tags" Target="../tags/tag467.xml"/><Relationship Id="rId2" Type="http://schemas.openxmlformats.org/officeDocument/2006/relationships/tags" Target="../tags/tag466.xml"/><Relationship Id="rId1" Type="http://schemas.openxmlformats.org/officeDocument/2006/relationships/tags" Target="../tags/tag465.xml"/></Relationships>
</file>

<file path=ppt/slides/_rels/slide59.xml.rels><?xml version="1.0" encoding="UTF-8" standalone="yes"?>
<Relationships xmlns="http://schemas.openxmlformats.org/package/2006/relationships"><Relationship Id="rId9" Type="http://schemas.openxmlformats.org/officeDocument/2006/relationships/notesSlide" Target="../notesSlides/notesSlide44.xml"/><Relationship Id="rId8" Type="http://schemas.openxmlformats.org/officeDocument/2006/relationships/slideLayout" Target="../slideLayouts/slideLayout7.xml"/><Relationship Id="rId7" Type="http://schemas.openxmlformats.org/officeDocument/2006/relationships/tags" Target="../tags/tag476.xml"/><Relationship Id="rId6" Type="http://schemas.openxmlformats.org/officeDocument/2006/relationships/image" Target="../media/image5.jpeg"/><Relationship Id="rId5" Type="http://schemas.openxmlformats.org/officeDocument/2006/relationships/tags" Target="../tags/tag475.xml"/><Relationship Id="rId4" Type="http://schemas.openxmlformats.org/officeDocument/2006/relationships/tags" Target="../tags/tag474.xml"/><Relationship Id="rId3" Type="http://schemas.openxmlformats.org/officeDocument/2006/relationships/tags" Target="../tags/tag473.xml"/><Relationship Id="rId2" Type="http://schemas.openxmlformats.org/officeDocument/2006/relationships/tags" Target="../tags/tag472.xml"/><Relationship Id="rId1" Type="http://schemas.openxmlformats.org/officeDocument/2006/relationships/tags" Target="../tags/tag471.xml"/></Relationships>
</file>

<file path=ppt/slides/_rels/slide6.xml.rels><?xml version="1.0" encoding="UTF-8" standalone="yes"?>
<Relationships xmlns="http://schemas.openxmlformats.org/package/2006/relationships"><Relationship Id="rId9" Type="http://schemas.openxmlformats.org/officeDocument/2006/relationships/tags" Target="../tags/tag65.xml"/><Relationship Id="rId8" Type="http://schemas.openxmlformats.org/officeDocument/2006/relationships/tags" Target="../tags/tag64.xml"/><Relationship Id="rId7" Type="http://schemas.openxmlformats.org/officeDocument/2006/relationships/tags" Target="../tags/tag63.xml"/><Relationship Id="rId6" Type="http://schemas.openxmlformats.org/officeDocument/2006/relationships/tags" Target="../tags/tag62.xml"/><Relationship Id="rId5" Type="http://schemas.openxmlformats.org/officeDocument/2006/relationships/tags" Target="../tags/tag61.xml"/><Relationship Id="rId4" Type="http://schemas.openxmlformats.org/officeDocument/2006/relationships/tags" Target="../tags/tag60.xml"/><Relationship Id="rId3" Type="http://schemas.openxmlformats.org/officeDocument/2006/relationships/tags" Target="../tags/tag59.xml"/><Relationship Id="rId29" Type="http://schemas.openxmlformats.org/officeDocument/2006/relationships/slideLayout" Target="../slideLayouts/slideLayout14.xml"/><Relationship Id="rId28" Type="http://schemas.openxmlformats.org/officeDocument/2006/relationships/tags" Target="../tags/tag83.xml"/><Relationship Id="rId27" Type="http://schemas.openxmlformats.org/officeDocument/2006/relationships/image" Target="../media/image5.jpeg"/><Relationship Id="rId26" Type="http://schemas.openxmlformats.org/officeDocument/2006/relationships/tags" Target="../tags/tag82.xml"/><Relationship Id="rId25" Type="http://schemas.openxmlformats.org/officeDocument/2006/relationships/tags" Target="../tags/tag81.xml"/><Relationship Id="rId24" Type="http://schemas.openxmlformats.org/officeDocument/2006/relationships/tags" Target="../tags/tag80.xml"/><Relationship Id="rId23" Type="http://schemas.openxmlformats.org/officeDocument/2006/relationships/tags" Target="../tags/tag79.xml"/><Relationship Id="rId22" Type="http://schemas.openxmlformats.org/officeDocument/2006/relationships/tags" Target="../tags/tag78.xml"/><Relationship Id="rId21" Type="http://schemas.openxmlformats.org/officeDocument/2006/relationships/tags" Target="../tags/tag77.xml"/><Relationship Id="rId20" Type="http://schemas.openxmlformats.org/officeDocument/2006/relationships/tags" Target="../tags/tag76.xml"/><Relationship Id="rId2" Type="http://schemas.openxmlformats.org/officeDocument/2006/relationships/tags" Target="../tags/tag58.xml"/><Relationship Id="rId19" Type="http://schemas.openxmlformats.org/officeDocument/2006/relationships/tags" Target="../tags/tag75.xml"/><Relationship Id="rId18" Type="http://schemas.openxmlformats.org/officeDocument/2006/relationships/tags" Target="../tags/tag74.xml"/><Relationship Id="rId17" Type="http://schemas.openxmlformats.org/officeDocument/2006/relationships/tags" Target="../tags/tag73.xml"/><Relationship Id="rId16" Type="http://schemas.openxmlformats.org/officeDocument/2006/relationships/tags" Target="../tags/tag72.xml"/><Relationship Id="rId15" Type="http://schemas.openxmlformats.org/officeDocument/2006/relationships/tags" Target="../tags/tag71.xml"/><Relationship Id="rId14" Type="http://schemas.openxmlformats.org/officeDocument/2006/relationships/tags" Target="../tags/tag70.xml"/><Relationship Id="rId13" Type="http://schemas.openxmlformats.org/officeDocument/2006/relationships/tags" Target="../tags/tag69.xml"/><Relationship Id="rId12" Type="http://schemas.openxmlformats.org/officeDocument/2006/relationships/tags" Target="../tags/tag68.xml"/><Relationship Id="rId11" Type="http://schemas.openxmlformats.org/officeDocument/2006/relationships/tags" Target="../tags/tag67.xml"/><Relationship Id="rId10" Type="http://schemas.openxmlformats.org/officeDocument/2006/relationships/tags" Target="../tags/tag66.xml"/><Relationship Id="rId1" Type="http://schemas.openxmlformats.org/officeDocument/2006/relationships/image" Target="../media/image10.png"/></Relationships>
</file>

<file path=ppt/slides/_rels/slide60.xml.rels><?xml version="1.0" encoding="UTF-8" standalone="yes"?>
<Relationships xmlns="http://schemas.openxmlformats.org/package/2006/relationships"><Relationship Id="rId9" Type="http://schemas.openxmlformats.org/officeDocument/2006/relationships/notesSlide" Target="../notesSlides/notesSlide45.xml"/><Relationship Id="rId8" Type="http://schemas.openxmlformats.org/officeDocument/2006/relationships/slideLayout" Target="../slideLayouts/slideLayout7.xml"/><Relationship Id="rId7" Type="http://schemas.openxmlformats.org/officeDocument/2006/relationships/tags" Target="../tags/tag482.xml"/><Relationship Id="rId6" Type="http://schemas.openxmlformats.org/officeDocument/2006/relationships/image" Target="../media/image5.jpeg"/><Relationship Id="rId5" Type="http://schemas.openxmlformats.org/officeDocument/2006/relationships/tags" Target="../tags/tag481.xml"/><Relationship Id="rId4" Type="http://schemas.openxmlformats.org/officeDocument/2006/relationships/tags" Target="../tags/tag480.xml"/><Relationship Id="rId3" Type="http://schemas.openxmlformats.org/officeDocument/2006/relationships/tags" Target="../tags/tag479.xml"/><Relationship Id="rId2" Type="http://schemas.openxmlformats.org/officeDocument/2006/relationships/tags" Target="../tags/tag478.xml"/><Relationship Id="rId1" Type="http://schemas.openxmlformats.org/officeDocument/2006/relationships/tags" Target="../tags/tag477.xml"/></Relationships>
</file>

<file path=ppt/slides/_rels/slide61.xml.rels><?xml version="1.0" encoding="UTF-8" standalone="yes"?>
<Relationships xmlns="http://schemas.openxmlformats.org/package/2006/relationships"><Relationship Id="rId9" Type="http://schemas.openxmlformats.org/officeDocument/2006/relationships/notesSlide" Target="../notesSlides/notesSlide46.xml"/><Relationship Id="rId8" Type="http://schemas.openxmlformats.org/officeDocument/2006/relationships/slideLayout" Target="../slideLayouts/slideLayout7.xml"/><Relationship Id="rId7" Type="http://schemas.openxmlformats.org/officeDocument/2006/relationships/tags" Target="../tags/tag488.xml"/><Relationship Id="rId6" Type="http://schemas.openxmlformats.org/officeDocument/2006/relationships/image" Target="../media/image5.jpeg"/><Relationship Id="rId5" Type="http://schemas.openxmlformats.org/officeDocument/2006/relationships/tags" Target="../tags/tag487.xml"/><Relationship Id="rId4" Type="http://schemas.openxmlformats.org/officeDocument/2006/relationships/tags" Target="../tags/tag486.xml"/><Relationship Id="rId3" Type="http://schemas.openxmlformats.org/officeDocument/2006/relationships/tags" Target="../tags/tag485.xml"/><Relationship Id="rId2" Type="http://schemas.openxmlformats.org/officeDocument/2006/relationships/tags" Target="../tags/tag484.xml"/><Relationship Id="rId1" Type="http://schemas.openxmlformats.org/officeDocument/2006/relationships/tags" Target="../tags/tag483.xml"/></Relationships>
</file>

<file path=ppt/slides/_rels/slide62.xml.rels><?xml version="1.0" encoding="UTF-8" standalone="yes"?>
<Relationships xmlns="http://schemas.openxmlformats.org/package/2006/relationships"><Relationship Id="rId9" Type="http://schemas.openxmlformats.org/officeDocument/2006/relationships/notesSlide" Target="../notesSlides/notesSlide47.xml"/><Relationship Id="rId8" Type="http://schemas.openxmlformats.org/officeDocument/2006/relationships/slideLayout" Target="../slideLayouts/slideLayout7.xml"/><Relationship Id="rId7" Type="http://schemas.openxmlformats.org/officeDocument/2006/relationships/tags" Target="../tags/tag494.xml"/><Relationship Id="rId6" Type="http://schemas.openxmlformats.org/officeDocument/2006/relationships/image" Target="../media/image5.jpeg"/><Relationship Id="rId5" Type="http://schemas.openxmlformats.org/officeDocument/2006/relationships/tags" Target="../tags/tag493.xml"/><Relationship Id="rId4" Type="http://schemas.openxmlformats.org/officeDocument/2006/relationships/tags" Target="../tags/tag492.xml"/><Relationship Id="rId3" Type="http://schemas.openxmlformats.org/officeDocument/2006/relationships/tags" Target="../tags/tag491.xml"/><Relationship Id="rId2" Type="http://schemas.openxmlformats.org/officeDocument/2006/relationships/tags" Target="../tags/tag490.xml"/><Relationship Id="rId1" Type="http://schemas.openxmlformats.org/officeDocument/2006/relationships/tags" Target="../tags/tag489.xml"/></Relationships>
</file>

<file path=ppt/slides/_rels/slide63.xml.rels><?xml version="1.0" encoding="UTF-8" standalone="yes"?>
<Relationships xmlns="http://schemas.openxmlformats.org/package/2006/relationships"><Relationship Id="rId9" Type="http://schemas.openxmlformats.org/officeDocument/2006/relationships/notesSlide" Target="../notesSlides/notesSlide48.xml"/><Relationship Id="rId8" Type="http://schemas.openxmlformats.org/officeDocument/2006/relationships/slideLayout" Target="../slideLayouts/slideLayout7.xml"/><Relationship Id="rId7" Type="http://schemas.openxmlformats.org/officeDocument/2006/relationships/tags" Target="../tags/tag500.xml"/><Relationship Id="rId6" Type="http://schemas.openxmlformats.org/officeDocument/2006/relationships/image" Target="../media/image5.jpeg"/><Relationship Id="rId5" Type="http://schemas.openxmlformats.org/officeDocument/2006/relationships/tags" Target="../tags/tag499.xml"/><Relationship Id="rId4" Type="http://schemas.openxmlformats.org/officeDocument/2006/relationships/tags" Target="../tags/tag498.xml"/><Relationship Id="rId3" Type="http://schemas.openxmlformats.org/officeDocument/2006/relationships/tags" Target="../tags/tag497.xml"/><Relationship Id="rId2" Type="http://schemas.openxmlformats.org/officeDocument/2006/relationships/tags" Target="../tags/tag496.xml"/><Relationship Id="rId1" Type="http://schemas.openxmlformats.org/officeDocument/2006/relationships/tags" Target="../tags/tag495.xml"/></Relationships>
</file>

<file path=ppt/slides/_rels/slide64.xml.rels><?xml version="1.0" encoding="UTF-8" standalone="yes"?>
<Relationships xmlns="http://schemas.openxmlformats.org/package/2006/relationships"><Relationship Id="rId9" Type="http://schemas.openxmlformats.org/officeDocument/2006/relationships/tags" Target="../tags/tag506.xml"/><Relationship Id="rId8" Type="http://schemas.openxmlformats.org/officeDocument/2006/relationships/image" Target="../media/image27.png"/><Relationship Id="rId7" Type="http://schemas.openxmlformats.org/officeDocument/2006/relationships/tags" Target="../tags/tag505.xml"/><Relationship Id="rId6" Type="http://schemas.openxmlformats.org/officeDocument/2006/relationships/image" Target="../media/image26.png"/><Relationship Id="rId5" Type="http://schemas.openxmlformats.org/officeDocument/2006/relationships/tags" Target="../tags/tag504.xml"/><Relationship Id="rId4" Type="http://schemas.openxmlformats.org/officeDocument/2006/relationships/tags" Target="../tags/tag503.xml"/><Relationship Id="rId3" Type="http://schemas.openxmlformats.org/officeDocument/2006/relationships/image" Target="../media/image25.png"/><Relationship Id="rId2" Type="http://schemas.openxmlformats.org/officeDocument/2006/relationships/tags" Target="../tags/tag502.xml"/><Relationship Id="rId18" Type="http://schemas.openxmlformats.org/officeDocument/2006/relationships/notesSlide" Target="../notesSlides/notesSlide49.xml"/><Relationship Id="rId17" Type="http://schemas.openxmlformats.org/officeDocument/2006/relationships/slideLayout" Target="../slideLayouts/slideLayout7.xml"/><Relationship Id="rId16" Type="http://schemas.openxmlformats.org/officeDocument/2006/relationships/tags" Target="../tags/tag513.xml"/><Relationship Id="rId15" Type="http://schemas.openxmlformats.org/officeDocument/2006/relationships/tags" Target="../tags/tag512.xml"/><Relationship Id="rId14" Type="http://schemas.openxmlformats.org/officeDocument/2006/relationships/tags" Target="../tags/tag511.xml"/><Relationship Id="rId13" Type="http://schemas.openxmlformats.org/officeDocument/2006/relationships/tags" Target="../tags/tag510.xml"/><Relationship Id="rId12" Type="http://schemas.openxmlformats.org/officeDocument/2006/relationships/tags" Target="../tags/tag509.xml"/><Relationship Id="rId11" Type="http://schemas.openxmlformats.org/officeDocument/2006/relationships/tags" Target="../tags/tag508.xml"/><Relationship Id="rId10" Type="http://schemas.openxmlformats.org/officeDocument/2006/relationships/tags" Target="../tags/tag507.xml"/><Relationship Id="rId1" Type="http://schemas.openxmlformats.org/officeDocument/2006/relationships/tags" Target="../tags/tag501.xml"/></Relationships>
</file>

<file path=ppt/slides/_rels/slide65.xml.rels><?xml version="1.0" encoding="UTF-8" standalone="yes"?>
<Relationships xmlns="http://schemas.openxmlformats.org/package/2006/relationships"><Relationship Id="rId8" Type="http://schemas.openxmlformats.org/officeDocument/2006/relationships/notesSlide" Target="../notesSlides/notesSlide50.xml"/><Relationship Id="rId7" Type="http://schemas.openxmlformats.org/officeDocument/2006/relationships/slideLayout" Target="../slideLayouts/slideLayout7.xml"/><Relationship Id="rId6" Type="http://schemas.openxmlformats.org/officeDocument/2006/relationships/tags" Target="../tags/tag518.xml"/><Relationship Id="rId5" Type="http://schemas.openxmlformats.org/officeDocument/2006/relationships/image" Target="../media/image5.jpeg"/><Relationship Id="rId4" Type="http://schemas.openxmlformats.org/officeDocument/2006/relationships/tags" Target="../tags/tag517.xml"/><Relationship Id="rId3" Type="http://schemas.openxmlformats.org/officeDocument/2006/relationships/tags" Target="../tags/tag516.xml"/><Relationship Id="rId2" Type="http://schemas.openxmlformats.org/officeDocument/2006/relationships/tags" Target="../tags/tag515.xml"/><Relationship Id="rId1" Type="http://schemas.openxmlformats.org/officeDocument/2006/relationships/tags" Target="../tags/tag514.xml"/></Relationships>
</file>

<file path=ppt/slides/_rels/slide66.xml.rels><?xml version="1.0" encoding="UTF-8" standalone="yes"?>
<Relationships xmlns="http://schemas.openxmlformats.org/package/2006/relationships"><Relationship Id="rId9" Type="http://schemas.openxmlformats.org/officeDocument/2006/relationships/notesSlide" Target="../notesSlides/notesSlide51.xml"/><Relationship Id="rId8" Type="http://schemas.openxmlformats.org/officeDocument/2006/relationships/slideLayout" Target="../slideLayouts/slideLayout7.xml"/><Relationship Id="rId7" Type="http://schemas.openxmlformats.org/officeDocument/2006/relationships/tags" Target="../tags/tag524.xml"/><Relationship Id="rId6" Type="http://schemas.openxmlformats.org/officeDocument/2006/relationships/image" Target="../media/image5.jpeg"/><Relationship Id="rId5" Type="http://schemas.openxmlformats.org/officeDocument/2006/relationships/tags" Target="../tags/tag523.xml"/><Relationship Id="rId4" Type="http://schemas.openxmlformats.org/officeDocument/2006/relationships/tags" Target="../tags/tag522.xml"/><Relationship Id="rId3" Type="http://schemas.openxmlformats.org/officeDocument/2006/relationships/tags" Target="../tags/tag521.xml"/><Relationship Id="rId2" Type="http://schemas.openxmlformats.org/officeDocument/2006/relationships/tags" Target="../tags/tag520.xml"/><Relationship Id="rId1" Type="http://schemas.openxmlformats.org/officeDocument/2006/relationships/tags" Target="../tags/tag519.xml"/></Relationships>
</file>

<file path=ppt/slides/_rels/slide67.xml.rels><?xml version="1.0" encoding="UTF-8" standalone="yes"?>
<Relationships xmlns="http://schemas.openxmlformats.org/package/2006/relationships"><Relationship Id="rId9" Type="http://schemas.openxmlformats.org/officeDocument/2006/relationships/tags" Target="../tags/tag533.xml"/><Relationship Id="rId8" Type="http://schemas.openxmlformats.org/officeDocument/2006/relationships/tags" Target="../tags/tag532.xml"/><Relationship Id="rId7" Type="http://schemas.openxmlformats.org/officeDocument/2006/relationships/tags" Target="../tags/tag531.xml"/><Relationship Id="rId6" Type="http://schemas.openxmlformats.org/officeDocument/2006/relationships/tags" Target="../tags/tag530.xml"/><Relationship Id="rId5" Type="http://schemas.openxmlformats.org/officeDocument/2006/relationships/tags" Target="../tags/tag529.xml"/><Relationship Id="rId4" Type="http://schemas.openxmlformats.org/officeDocument/2006/relationships/tags" Target="../tags/tag528.xml"/><Relationship Id="rId3" Type="http://schemas.openxmlformats.org/officeDocument/2006/relationships/tags" Target="../tags/tag527.xml"/><Relationship Id="rId2" Type="http://schemas.openxmlformats.org/officeDocument/2006/relationships/tags" Target="../tags/tag526.xml"/><Relationship Id="rId17" Type="http://schemas.openxmlformats.org/officeDocument/2006/relationships/slideLayout" Target="../slideLayouts/slideLayout2.xml"/><Relationship Id="rId16" Type="http://schemas.openxmlformats.org/officeDocument/2006/relationships/image" Target="../media/image5.jpeg"/><Relationship Id="rId15" Type="http://schemas.openxmlformats.org/officeDocument/2006/relationships/tags" Target="../tags/tag539.xml"/><Relationship Id="rId14" Type="http://schemas.openxmlformats.org/officeDocument/2006/relationships/tags" Target="../tags/tag538.xml"/><Relationship Id="rId13" Type="http://schemas.openxmlformats.org/officeDocument/2006/relationships/tags" Target="../tags/tag537.xml"/><Relationship Id="rId12" Type="http://schemas.openxmlformats.org/officeDocument/2006/relationships/tags" Target="../tags/tag536.xml"/><Relationship Id="rId11" Type="http://schemas.openxmlformats.org/officeDocument/2006/relationships/tags" Target="../tags/tag535.xml"/><Relationship Id="rId10" Type="http://schemas.openxmlformats.org/officeDocument/2006/relationships/tags" Target="../tags/tag534.xml"/><Relationship Id="rId1" Type="http://schemas.openxmlformats.org/officeDocument/2006/relationships/tags" Target="../tags/tag525.xml"/></Relationships>
</file>

<file path=ppt/slides/_rels/slide68.xml.rels><?xml version="1.0" encoding="UTF-8" standalone="yes"?>
<Relationships xmlns="http://schemas.openxmlformats.org/package/2006/relationships"><Relationship Id="rId9" Type="http://schemas.openxmlformats.org/officeDocument/2006/relationships/notesSlide" Target="../notesSlides/notesSlide52.xml"/><Relationship Id="rId8" Type="http://schemas.openxmlformats.org/officeDocument/2006/relationships/slideLayout" Target="../slideLayouts/slideLayout7.xml"/><Relationship Id="rId7" Type="http://schemas.openxmlformats.org/officeDocument/2006/relationships/tags" Target="../tags/tag545.xml"/><Relationship Id="rId6" Type="http://schemas.openxmlformats.org/officeDocument/2006/relationships/image" Target="../media/image5.jpeg"/><Relationship Id="rId5" Type="http://schemas.openxmlformats.org/officeDocument/2006/relationships/tags" Target="../tags/tag544.xml"/><Relationship Id="rId4" Type="http://schemas.openxmlformats.org/officeDocument/2006/relationships/tags" Target="../tags/tag543.xml"/><Relationship Id="rId3" Type="http://schemas.openxmlformats.org/officeDocument/2006/relationships/tags" Target="../tags/tag542.xml"/><Relationship Id="rId2" Type="http://schemas.openxmlformats.org/officeDocument/2006/relationships/tags" Target="../tags/tag541.xml"/><Relationship Id="rId1" Type="http://schemas.openxmlformats.org/officeDocument/2006/relationships/tags" Target="../tags/tag540.xml"/></Relationships>
</file>

<file path=ppt/slides/_rels/slide69.xml.rels><?xml version="1.0" encoding="UTF-8" standalone="yes"?>
<Relationships xmlns="http://schemas.openxmlformats.org/package/2006/relationships"><Relationship Id="rId9" Type="http://schemas.openxmlformats.org/officeDocument/2006/relationships/notesSlide" Target="../notesSlides/notesSlide53.xml"/><Relationship Id="rId8" Type="http://schemas.openxmlformats.org/officeDocument/2006/relationships/slideLayout" Target="../slideLayouts/slideLayout7.xml"/><Relationship Id="rId7" Type="http://schemas.openxmlformats.org/officeDocument/2006/relationships/tags" Target="../tags/tag551.xml"/><Relationship Id="rId6" Type="http://schemas.openxmlformats.org/officeDocument/2006/relationships/image" Target="../media/image5.jpeg"/><Relationship Id="rId5" Type="http://schemas.openxmlformats.org/officeDocument/2006/relationships/tags" Target="../tags/tag550.xml"/><Relationship Id="rId4" Type="http://schemas.openxmlformats.org/officeDocument/2006/relationships/tags" Target="../tags/tag549.xml"/><Relationship Id="rId3" Type="http://schemas.openxmlformats.org/officeDocument/2006/relationships/tags" Target="../tags/tag548.xml"/><Relationship Id="rId2" Type="http://schemas.openxmlformats.org/officeDocument/2006/relationships/tags" Target="../tags/tag547.xml"/><Relationship Id="rId1" Type="http://schemas.openxmlformats.org/officeDocument/2006/relationships/tags" Target="../tags/tag54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70.xml.rels><?xml version="1.0" encoding="UTF-8" standalone="yes"?>
<Relationships xmlns="http://schemas.openxmlformats.org/package/2006/relationships"><Relationship Id="rId9" Type="http://schemas.openxmlformats.org/officeDocument/2006/relationships/notesSlide" Target="../notesSlides/notesSlide54.xml"/><Relationship Id="rId8" Type="http://schemas.openxmlformats.org/officeDocument/2006/relationships/slideLayout" Target="../slideLayouts/slideLayout7.xml"/><Relationship Id="rId7" Type="http://schemas.openxmlformats.org/officeDocument/2006/relationships/tags" Target="../tags/tag557.xml"/><Relationship Id="rId6" Type="http://schemas.openxmlformats.org/officeDocument/2006/relationships/image" Target="../media/image5.jpeg"/><Relationship Id="rId5" Type="http://schemas.openxmlformats.org/officeDocument/2006/relationships/tags" Target="../tags/tag556.xml"/><Relationship Id="rId4" Type="http://schemas.openxmlformats.org/officeDocument/2006/relationships/tags" Target="../tags/tag555.xml"/><Relationship Id="rId3" Type="http://schemas.openxmlformats.org/officeDocument/2006/relationships/tags" Target="../tags/tag554.xml"/><Relationship Id="rId2" Type="http://schemas.openxmlformats.org/officeDocument/2006/relationships/tags" Target="../tags/tag553.xml"/><Relationship Id="rId1" Type="http://schemas.openxmlformats.org/officeDocument/2006/relationships/tags" Target="../tags/tag552.xml"/></Relationships>
</file>

<file path=ppt/slides/_rels/slide71.xml.rels><?xml version="1.0" encoding="UTF-8" standalone="yes"?>
<Relationships xmlns="http://schemas.openxmlformats.org/package/2006/relationships"><Relationship Id="rId9" Type="http://schemas.openxmlformats.org/officeDocument/2006/relationships/notesSlide" Target="../notesSlides/notesSlide55.xml"/><Relationship Id="rId8" Type="http://schemas.openxmlformats.org/officeDocument/2006/relationships/slideLayout" Target="../slideLayouts/slideLayout7.xml"/><Relationship Id="rId7" Type="http://schemas.openxmlformats.org/officeDocument/2006/relationships/tags" Target="../tags/tag563.xml"/><Relationship Id="rId6" Type="http://schemas.openxmlformats.org/officeDocument/2006/relationships/image" Target="../media/image5.jpeg"/><Relationship Id="rId5" Type="http://schemas.openxmlformats.org/officeDocument/2006/relationships/tags" Target="../tags/tag562.xml"/><Relationship Id="rId4" Type="http://schemas.openxmlformats.org/officeDocument/2006/relationships/tags" Target="../tags/tag561.xml"/><Relationship Id="rId3" Type="http://schemas.openxmlformats.org/officeDocument/2006/relationships/tags" Target="../tags/tag560.xml"/><Relationship Id="rId2" Type="http://schemas.openxmlformats.org/officeDocument/2006/relationships/tags" Target="../tags/tag559.xml"/><Relationship Id="rId1" Type="http://schemas.openxmlformats.org/officeDocument/2006/relationships/tags" Target="../tags/tag558.xml"/></Relationships>
</file>

<file path=ppt/slides/_rels/slide72.xml.rels><?xml version="1.0" encoding="UTF-8" standalone="yes"?>
<Relationships xmlns="http://schemas.openxmlformats.org/package/2006/relationships"><Relationship Id="rId9" Type="http://schemas.openxmlformats.org/officeDocument/2006/relationships/notesSlide" Target="../notesSlides/notesSlide56.xml"/><Relationship Id="rId8" Type="http://schemas.openxmlformats.org/officeDocument/2006/relationships/slideLayout" Target="../slideLayouts/slideLayout7.xml"/><Relationship Id="rId7" Type="http://schemas.openxmlformats.org/officeDocument/2006/relationships/tags" Target="../tags/tag569.xml"/><Relationship Id="rId6" Type="http://schemas.openxmlformats.org/officeDocument/2006/relationships/image" Target="../media/image5.jpeg"/><Relationship Id="rId5" Type="http://schemas.openxmlformats.org/officeDocument/2006/relationships/tags" Target="../tags/tag568.xml"/><Relationship Id="rId4" Type="http://schemas.openxmlformats.org/officeDocument/2006/relationships/tags" Target="../tags/tag567.xml"/><Relationship Id="rId3" Type="http://schemas.openxmlformats.org/officeDocument/2006/relationships/tags" Target="../tags/tag566.xml"/><Relationship Id="rId2" Type="http://schemas.openxmlformats.org/officeDocument/2006/relationships/tags" Target="../tags/tag565.xml"/><Relationship Id="rId1" Type="http://schemas.openxmlformats.org/officeDocument/2006/relationships/tags" Target="../tags/tag564.xml"/></Relationships>
</file>

<file path=ppt/slides/_rels/slide73.xml.rels><?xml version="1.0" encoding="UTF-8" standalone="yes"?>
<Relationships xmlns="http://schemas.openxmlformats.org/package/2006/relationships"><Relationship Id="rId9" Type="http://schemas.openxmlformats.org/officeDocument/2006/relationships/notesSlide" Target="../notesSlides/notesSlide57.xml"/><Relationship Id="rId8" Type="http://schemas.openxmlformats.org/officeDocument/2006/relationships/slideLayout" Target="../slideLayouts/slideLayout7.xml"/><Relationship Id="rId7" Type="http://schemas.openxmlformats.org/officeDocument/2006/relationships/tags" Target="../tags/tag575.xml"/><Relationship Id="rId6" Type="http://schemas.openxmlformats.org/officeDocument/2006/relationships/image" Target="../media/image5.jpeg"/><Relationship Id="rId5" Type="http://schemas.openxmlformats.org/officeDocument/2006/relationships/tags" Target="../tags/tag574.xml"/><Relationship Id="rId4" Type="http://schemas.openxmlformats.org/officeDocument/2006/relationships/tags" Target="../tags/tag573.xml"/><Relationship Id="rId3" Type="http://schemas.openxmlformats.org/officeDocument/2006/relationships/tags" Target="../tags/tag572.xml"/><Relationship Id="rId2" Type="http://schemas.openxmlformats.org/officeDocument/2006/relationships/tags" Target="../tags/tag571.xml"/><Relationship Id="rId1" Type="http://schemas.openxmlformats.org/officeDocument/2006/relationships/tags" Target="../tags/tag570.xml"/></Relationships>
</file>

<file path=ppt/slides/_rels/slide74.xml.rels><?xml version="1.0" encoding="UTF-8" standalone="yes"?>
<Relationships xmlns="http://schemas.openxmlformats.org/package/2006/relationships"><Relationship Id="rId9" Type="http://schemas.openxmlformats.org/officeDocument/2006/relationships/notesSlide" Target="../notesSlides/notesSlide58.xml"/><Relationship Id="rId8" Type="http://schemas.openxmlformats.org/officeDocument/2006/relationships/slideLayout" Target="../slideLayouts/slideLayout7.xml"/><Relationship Id="rId7" Type="http://schemas.openxmlformats.org/officeDocument/2006/relationships/tags" Target="../tags/tag581.xml"/><Relationship Id="rId6" Type="http://schemas.openxmlformats.org/officeDocument/2006/relationships/image" Target="../media/image5.jpeg"/><Relationship Id="rId5" Type="http://schemas.openxmlformats.org/officeDocument/2006/relationships/tags" Target="../tags/tag580.xml"/><Relationship Id="rId4" Type="http://schemas.openxmlformats.org/officeDocument/2006/relationships/tags" Target="../tags/tag579.xml"/><Relationship Id="rId3" Type="http://schemas.openxmlformats.org/officeDocument/2006/relationships/tags" Target="../tags/tag578.xml"/><Relationship Id="rId2" Type="http://schemas.openxmlformats.org/officeDocument/2006/relationships/tags" Target="../tags/tag577.xml"/><Relationship Id="rId1" Type="http://schemas.openxmlformats.org/officeDocument/2006/relationships/tags" Target="../tags/tag576.xml"/></Relationships>
</file>

<file path=ppt/slides/_rels/slide7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586.xml"/><Relationship Id="rId4" Type="http://schemas.openxmlformats.org/officeDocument/2006/relationships/tags" Target="../tags/tag585.xml"/><Relationship Id="rId3" Type="http://schemas.openxmlformats.org/officeDocument/2006/relationships/tags" Target="../tags/tag584.xml"/><Relationship Id="rId2" Type="http://schemas.openxmlformats.org/officeDocument/2006/relationships/tags" Target="../tags/tag583.xml"/><Relationship Id="rId1" Type="http://schemas.openxmlformats.org/officeDocument/2006/relationships/tags" Target="../tags/tag582.xml"/></Relationships>
</file>

<file path=ppt/slides/_rels/slide76.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tags" Target="../tags/tag592.xml"/><Relationship Id="rId6" Type="http://schemas.openxmlformats.org/officeDocument/2006/relationships/image" Target="../media/image5.jpeg"/><Relationship Id="rId5" Type="http://schemas.openxmlformats.org/officeDocument/2006/relationships/tags" Target="../tags/tag591.xml"/><Relationship Id="rId4" Type="http://schemas.openxmlformats.org/officeDocument/2006/relationships/tags" Target="../tags/tag590.xml"/><Relationship Id="rId3" Type="http://schemas.openxmlformats.org/officeDocument/2006/relationships/tags" Target="../tags/tag589.xml"/><Relationship Id="rId2" Type="http://schemas.openxmlformats.org/officeDocument/2006/relationships/tags" Target="../tags/tag588.xml"/><Relationship Id="rId1" Type="http://schemas.openxmlformats.org/officeDocument/2006/relationships/tags" Target="../tags/tag587.xml"/></Relationships>
</file>

<file path=ppt/slides/_rels/slide77.xml.rels><?xml version="1.0" encoding="UTF-8" standalone="yes"?>
<Relationships xmlns="http://schemas.openxmlformats.org/package/2006/relationships"><Relationship Id="rId9" Type="http://schemas.openxmlformats.org/officeDocument/2006/relationships/notesSlide" Target="../notesSlides/notesSlide59.xml"/><Relationship Id="rId8" Type="http://schemas.openxmlformats.org/officeDocument/2006/relationships/slideLayout" Target="../slideLayouts/slideLayout7.xml"/><Relationship Id="rId7" Type="http://schemas.openxmlformats.org/officeDocument/2006/relationships/tags" Target="../tags/tag598.xml"/><Relationship Id="rId6" Type="http://schemas.openxmlformats.org/officeDocument/2006/relationships/image" Target="../media/image5.jpeg"/><Relationship Id="rId5" Type="http://schemas.openxmlformats.org/officeDocument/2006/relationships/tags" Target="../tags/tag597.xml"/><Relationship Id="rId4" Type="http://schemas.openxmlformats.org/officeDocument/2006/relationships/tags" Target="../tags/tag596.xml"/><Relationship Id="rId3" Type="http://schemas.openxmlformats.org/officeDocument/2006/relationships/tags" Target="../tags/tag595.xml"/><Relationship Id="rId2" Type="http://schemas.openxmlformats.org/officeDocument/2006/relationships/tags" Target="../tags/tag594.xml"/><Relationship Id="rId1" Type="http://schemas.openxmlformats.org/officeDocument/2006/relationships/tags" Target="../tags/tag593.xml"/></Relationships>
</file>

<file path=ppt/slides/_rels/slide78.xml.rels><?xml version="1.0" encoding="UTF-8" standalone="yes"?>
<Relationships xmlns="http://schemas.openxmlformats.org/package/2006/relationships"><Relationship Id="rId9" Type="http://schemas.openxmlformats.org/officeDocument/2006/relationships/notesSlide" Target="../notesSlides/notesSlide60.xml"/><Relationship Id="rId8" Type="http://schemas.openxmlformats.org/officeDocument/2006/relationships/slideLayout" Target="../slideLayouts/slideLayout7.xml"/><Relationship Id="rId7" Type="http://schemas.openxmlformats.org/officeDocument/2006/relationships/tags" Target="../tags/tag604.xml"/><Relationship Id="rId6" Type="http://schemas.openxmlformats.org/officeDocument/2006/relationships/image" Target="../media/image5.jpeg"/><Relationship Id="rId5" Type="http://schemas.openxmlformats.org/officeDocument/2006/relationships/tags" Target="../tags/tag603.xml"/><Relationship Id="rId4" Type="http://schemas.openxmlformats.org/officeDocument/2006/relationships/tags" Target="../tags/tag602.xml"/><Relationship Id="rId3" Type="http://schemas.openxmlformats.org/officeDocument/2006/relationships/tags" Target="../tags/tag601.xml"/><Relationship Id="rId2" Type="http://schemas.openxmlformats.org/officeDocument/2006/relationships/tags" Target="../tags/tag600.xml"/><Relationship Id="rId1" Type="http://schemas.openxmlformats.org/officeDocument/2006/relationships/tags" Target="../tags/tag599.xml"/></Relationships>
</file>

<file path=ppt/slides/_rels/slide79.xml.rels><?xml version="1.0" encoding="UTF-8" standalone="yes"?>
<Relationships xmlns="http://schemas.openxmlformats.org/package/2006/relationships"><Relationship Id="rId9" Type="http://schemas.openxmlformats.org/officeDocument/2006/relationships/notesSlide" Target="../notesSlides/notesSlide61.xml"/><Relationship Id="rId8" Type="http://schemas.openxmlformats.org/officeDocument/2006/relationships/slideLayout" Target="../slideLayouts/slideLayout7.xml"/><Relationship Id="rId7" Type="http://schemas.openxmlformats.org/officeDocument/2006/relationships/tags" Target="../tags/tag610.xml"/><Relationship Id="rId6" Type="http://schemas.openxmlformats.org/officeDocument/2006/relationships/image" Target="../media/image5.jpeg"/><Relationship Id="rId5" Type="http://schemas.openxmlformats.org/officeDocument/2006/relationships/tags" Target="../tags/tag609.xml"/><Relationship Id="rId4" Type="http://schemas.openxmlformats.org/officeDocument/2006/relationships/tags" Target="../tags/tag608.xml"/><Relationship Id="rId3" Type="http://schemas.openxmlformats.org/officeDocument/2006/relationships/tags" Target="../tags/tag607.xml"/><Relationship Id="rId2" Type="http://schemas.openxmlformats.org/officeDocument/2006/relationships/tags" Target="../tags/tag606.xml"/><Relationship Id="rId1" Type="http://schemas.openxmlformats.org/officeDocument/2006/relationships/tags" Target="../tags/tag605.xml"/></Relationships>
</file>

<file path=ppt/slides/_rels/slide8.xml.rels><?xml version="1.0" encoding="UTF-8" standalone="yes"?>
<Relationships xmlns="http://schemas.openxmlformats.org/package/2006/relationships"><Relationship Id="rId9" Type="http://schemas.openxmlformats.org/officeDocument/2006/relationships/tags" Target="../tags/tag92.xml"/><Relationship Id="rId8" Type="http://schemas.openxmlformats.org/officeDocument/2006/relationships/tags" Target="../tags/tag91.xml"/><Relationship Id="rId7" Type="http://schemas.openxmlformats.org/officeDocument/2006/relationships/tags" Target="../tags/tag90.xml"/><Relationship Id="rId6" Type="http://schemas.openxmlformats.org/officeDocument/2006/relationships/tags" Target="../tags/tag89.xml"/><Relationship Id="rId5" Type="http://schemas.openxmlformats.org/officeDocument/2006/relationships/tags" Target="../tags/tag88.xml"/><Relationship Id="rId4" Type="http://schemas.openxmlformats.org/officeDocument/2006/relationships/tags" Target="../tags/tag87.xml"/><Relationship Id="rId3" Type="http://schemas.openxmlformats.org/officeDocument/2006/relationships/tags" Target="../tags/tag86.xml"/><Relationship Id="rId2" Type="http://schemas.openxmlformats.org/officeDocument/2006/relationships/tags" Target="../tags/tag85.xml"/><Relationship Id="rId17" Type="http://schemas.openxmlformats.org/officeDocument/2006/relationships/slideLayout" Target="../slideLayouts/slideLayout7.xml"/><Relationship Id="rId16" Type="http://schemas.openxmlformats.org/officeDocument/2006/relationships/tags" Target="../tags/tag99.xml"/><Relationship Id="rId15" Type="http://schemas.openxmlformats.org/officeDocument/2006/relationships/tags" Target="../tags/tag98.xml"/><Relationship Id="rId14" Type="http://schemas.openxmlformats.org/officeDocument/2006/relationships/tags" Target="../tags/tag97.xml"/><Relationship Id="rId13" Type="http://schemas.openxmlformats.org/officeDocument/2006/relationships/tags" Target="../tags/tag96.xml"/><Relationship Id="rId12" Type="http://schemas.openxmlformats.org/officeDocument/2006/relationships/tags" Target="../tags/tag95.xml"/><Relationship Id="rId11" Type="http://schemas.openxmlformats.org/officeDocument/2006/relationships/tags" Target="../tags/tag94.xml"/><Relationship Id="rId10" Type="http://schemas.openxmlformats.org/officeDocument/2006/relationships/tags" Target="../tags/tag93.xml"/><Relationship Id="rId1" Type="http://schemas.openxmlformats.org/officeDocument/2006/relationships/tags" Target="../tags/tag84.xml"/></Relationships>
</file>

<file path=ppt/slides/_rels/slide80.xml.rels><?xml version="1.0" encoding="UTF-8" standalone="yes"?>
<Relationships xmlns="http://schemas.openxmlformats.org/package/2006/relationships"><Relationship Id="rId9" Type="http://schemas.openxmlformats.org/officeDocument/2006/relationships/notesSlide" Target="../notesSlides/notesSlide62.xml"/><Relationship Id="rId8" Type="http://schemas.openxmlformats.org/officeDocument/2006/relationships/slideLayout" Target="../slideLayouts/slideLayout7.xml"/><Relationship Id="rId7" Type="http://schemas.openxmlformats.org/officeDocument/2006/relationships/tags" Target="../tags/tag616.xml"/><Relationship Id="rId6" Type="http://schemas.openxmlformats.org/officeDocument/2006/relationships/image" Target="../media/image5.jpeg"/><Relationship Id="rId5" Type="http://schemas.openxmlformats.org/officeDocument/2006/relationships/tags" Target="../tags/tag615.xml"/><Relationship Id="rId4" Type="http://schemas.openxmlformats.org/officeDocument/2006/relationships/tags" Target="../tags/tag614.xml"/><Relationship Id="rId3" Type="http://schemas.openxmlformats.org/officeDocument/2006/relationships/tags" Target="../tags/tag613.xml"/><Relationship Id="rId2" Type="http://schemas.openxmlformats.org/officeDocument/2006/relationships/tags" Target="../tags/tag612.xml"/><Relationship Id="rId1" Type="http://schemas.openxmlformats.org/officeDocument/2006/relationships/tags" Target="../tags/tag611.xml"/></Relationships>
</file>

<file path=ppt/slides/_rels/slide81.xml.rels><?xml version="1.0" encoding="UTF-8" standalone="yes"?>
<Relationships xmlns="http://schemas.openxmlformats.org/package/2006/relationships"><Relationship Id="rId9" Type="http://schemas.openxmlformats.org/officeDocument/2006/relationships/notesSlide" Target="../notesSlides/notesSlide63.xml"/><Relationship Id="rId8" Type="http://schemas.openxmlformats.org/officeDocument/2006/relationships/slideLayout" Target="../slideLayouts/slideLayout7.xml"/><Relationship Id="rId7" Type="http://schemas.openxmlformats.org/officeDocument/2006/relationships/tags" Target="../tags/tag622.xml"/><Relationship Id="rId6" Type="http://schemas.openxmlformats.org/officeDocument/2006/relationships/image" Target="../media/image5.jpeg"/><Relationship Id="rId5" Type="http://schemas.openxmlformats.org/officeDocument/2006/relationships/tags" Target="../tags/tag621.xml"/><Relationship Id="rId4" Type="http://schemas.openxmlformats.org/officeDocument/2006/relationships/tags" Target="../tags/tag620.xml"/><Relationship Id="rId3" Type="http://schemas.openxmlformats.org/officeDocument/2006/relationships/tags" Target="../tags/tag619.xml"/><Relationship Id="rId2" Type="http://schemas.openxmlformats.org/officeDocument/2006/relationships/tags" Target="../tags/tag618.xml"/><Relationship Id="rId1" Type="http://schemas.openxmlformats.org/officeDocument/2006/relationships/tags" Target="../tags/tag617.xml"/></Relationships>
</file>

<file path=ppt/slides/_rels/slide82.xml.rels><?xml version="1.0" encoding="UTF-8" standalone="yes"?>
<Relationships xmlns="http://schemas.openxmlformats.org/package/2006/relationships"><Relationship Id="rId9" Type="http://schemas.openxmlformats.org/officeDocument/2006/relationships/notesSlide" Target="../notesSlides/notesSlide64.xml"/><Relationship Id="rId8" Type="http://schemas.openxmlformats.org/officeDocument/2006/relationships/slideLayout" Target="../slideLayouts/slideLayout7.xml"/><Relationship Id="rId7" Type="http://schemas.openxmlformats.org/officeDocument/2006/relationships/tags" Target="../tags/tag628.xml"/><Relationship Id="rId6" Type="http://schemas.openxmlformats.org/officeDocument/2006/relationships/image" Target="../media/image5.jpeg"/><Relationship Id="rId5" Type="http://schemas.openxmlformats.org/officeDocument/2006/relationships/tags" Target="../tags/tag627.xml"/><Relationship Id="rId4" Type="http://schemas.openxmlformats.org/officeDocument/2006/relationships/tags" Target="../tags/tag626.xml"/><Relationship Id="rId3" Type="http://schemas.openxmlformats.org/officeDocument/2006/relationships/tags" Target="../tags/tag625.xml"/><Relationship Id="rId2" Type="http://schemas.openxmlformats.org/officeDocument/2006/relationships/tags" Target="../tags/tag624.xml"/><Relationship Id="rId1" Type="http://schemas.openxmlformats.org/officeDocument/2006/relationships/tags" Target="../tags/tag623.xml"/></Relationships>
</file>

<file path=ppt/slides/_rels/slide83.xml.rels><?xml version="1.0" encoding="UTF-8" standalone="yes"?>
<Relationships xmlns="http://schemas.openxmlformats.org/package/2006/relationships"><Relationship Id="rId9" Type="http://schemas.openxmlformats.org/officeDocument/2006/relationships/notesSlide" Target="../notesSlides/notesSlide65.xml"/><Relationship Id="rId8" Type="http://schemas.openxmlformats.org/officeDocument/2006/relationships/slideLayout" Target="../slideLayouts/slideLayout7.xml"/><Relationship Id="rId7" Type="http://schemas.openxmlformats.org/officeDocument/2006/relationships/tags" Target="../tags/tag634.xml"/><Relationship Id="rId6" Type="http://schemas.openxmlformats.org/officeDocument/2006/relationships/image" Target="../media/image5.jpeg"/><Relationship Id="rId5" Type="http://schemas.openxmlformats.org/officeDocument/2006/relationships/tags" Target="../tags/tag633.xml"/><Relationship Id="rId4" Type="http://schemas.openxmlformats.org/officeDocument/2006/relationships/tags" Target="../tags/tag632.xml"/><Relationship Id="rId3" Type="http://schemas.openxmlformats.org/officeDocument/2006/relationships/tags" Target="../tags/tag631.xml"/><Relationship Id="rId2" Type="http://schemas.openxmlformats.org/officeDocument/2006/relationships/tags" Target="../tags/tag630.xml"/><Relationship Id="rId1" Type="http://schemas.openxmlformats.org/officeDocument/2006/relationships/tags" Target="../tags/tag629.xml"/></Relationships>
</file>

<file path=ppt/slides/_rels/slide84.xml.rels><?xml version="1.0" encoding="UTF-8" standalone="yes"?>
<Relationships xmlns="http://schemas.openxmlformats.org/package/2006/relationships"><Relationship Id="rId9" Type="http://schemas.openxmlformats.org/officeDocument/2006/relationships/notesSlide" Target="../notesSlides/notesSlide66.xml"/><Relationship Id="rId8" Type="http://schemas.openxmlformats.org/officeDocument/2006/relationships/slideLayout" Target="../slideLayouts/slideLayout7.xml"/><Relationship Id="rId7" Type="http://schemas.openxmlformats.org/officeDocument/2006/relationships/tags" Target="../tags/tag640.xml"/><Relationship Id="rId6" Type="http://schemas.openxmlformats.org/officeDocument/2006/relationships/image" Target="../media/image5.jpeg"/><Relationship Id="rId5" Type="http://schemas.openxmlformats.org/officeDocument/2006/relationships/tags" Target="../tags/tag639.xml"/><Relationship Id="rId4" Type="http://schemas.openxmlformats.org/officeDocument/2006/relationships/tags" Target="../tags/tag638.xml"/><Relationship Id="rId3" Type="http://schemas.openxmlformats.org/officeDocument/2006/relationships/tags" Target="../tags/tag637.xml"/><Relationship Id="rId2" Type="http://schemas.openxmlformats.org/officeDocument/2006/relationships/tags" Target="../tags/tag636.xml"/><Relationship Id="rId1" Type="http://schemas.openxmlformats.org/officeDocument/2006/relationships/tags" Target="../tags/tag635.xml"/></Relationships>
</file>

<file path=ppt/slides/_rels/slide85.xml.rels><?xml version="1.0" encoding="UTF-8" standalone="yes"?>
<Relationships xmlns="http://schemas.openxmlformats.org/package/2006/relationships"><Relationship Id="rId9" Type="http://schemas.openxmlformats.org/officeDocument/2006/relationships/notesSlide" Target="../notesSlides/notesSlide67.xml"/><Relationship Id="rId8" Type="http://schemas.openxmlformats.org/officeDocument/2006/relationships/slideLayout" Target="../slideLayouts/slideLayout7.xml"/><Relationship Id="rId7" Type="http://schemas.openxmlformats.org/officeDocument/2006/relationships/tags" Target="../tags/tag646.xml"/><Relationship Id="rId6" Type="http://schemas.openxmlformats.org/officeDocument/2006/relationships/image" Target="../media/image5.jpeg"/><Relationship Id="rId5" Type="http://schemas.openxmlformats.org/officeDocument/2006/relationships/tags" Target="../tags/tag645.xml"/><Relationship Id="rId4" Type="http://schemas.openxmlformats.org/officeDocument/2006/relationships/tags" Target="../tags/tag644.xml"/><Relationship Id="rId3" Type="http://schemas.openxmlformats.org/officeDocument/2006/relationships/tags" Target="../tags/tag643.xml"/><Relationship Id="rId2" Type="http://schemas.openxmlformats.org/officeDocument/2006/relationships/tags" Target="../tags/tag642.xml"/><Relationship Id="rId1" Type="http://schemas.openxmlformats.org/officeDocument/2006/relationships/tags" Target="../tags/tag641.xml"/></Relationships>
</file>

<file path=ppt/slides/_rels/slide86.xml.rels><?xml version="1.0" encoding="UTF-8" standalone="yes"?>
<Relationships xmlns="http://schemas.openxmlformats.org/package/2006/relationships"><Relationship Id="rId9" Type="http://schemas.openxmlformats.org/officeDocument/2006/relationships/notesSlide" Target="../notesSlides/notesSlide68.xml"/><Relationship Id="rId8" Type="http://schemas.openxmlformats.org/officeDocument/2006/relationships/slideLayout" Target="../slideLayouts/slideLayout7.xml"/><Relationship Id="rId7" Type="http://schemas.openxmlformats.org/officeDocument/2006/relationships/tags" Target="../tags/tag652.xml"/><Relationship Id="rId6" Type="http://schemas.openxmlformats.org/officeDocument/2006/relationships/image" Target="../media/image5.jpeg"/><Relationship Id="rId5" Type="http://schemas.openxmlformats.org/officeDocument/2006/relationships/tags" Target="../tags/tag651.xml"/><Relationship Id="rId4" Type="http://schemas.openxmlformats.org/officeDocument/2006/relationships/tags" Target="../tags/tag650.xml"/><Relationship Id="rId3" Type="http://schemas.openxmlformats.org/officeDocument/2006/relationships/tags" Target="../tags/tag649.xml"/><Relationship Id="rId2" Type="http://schemas.openxmlformats.org/officeDocument/2006/relationships/tags" Target="../tags/tag648.xml"/><Relationship Id="rId1" Type="http://schemas.openxmlformats.org/officeDocument/2006/relationships/tags" Target="../tags/tag647.xml"/></Relationships>
</file>

<file path=ppt/slides/_rels/slide87.xml.rels><?xml version="1.0" encoding="UTF-8" standalone="yes"?>
<Relationships xmlns="http://schemas.openxmlformats.org/package/2006/relationships"><Relationship Id="rId9" Type="http://schemas.openxmlformats.org/officeDocument/2006/relationships/notesSlide" Target="../notesSlides/notesSlide69.xml"/><Relationship Id="rId8" Type="http://schemas.openxmlformats.org/officeDocument/2006/relationships/slideLayout" Target="../slideLayouts/slideLayout7.xml"/><Relationship Id="rId7" Type="http://schemas.openxmlformats.org/officeDocument/2006/relationships/tags" Target="../tags/tag658.xml"/><Relationship Id="rId6" Type="http://schemas.openxmlformats.org/officeDocument/2006/relationships/image" Target="../media/image5.jpeg"/><Relationship Id="rId5" Type="http://schemas.openxmlformats.org/officeDocument/2006/relationships/tags" Target="../tags/tag657.xml"/><Relationship Id="rId4" Type="http://schemas.openxmlformats.org/officeDocument/2006/relationships/tags" Target="../tags/tag656.xml"/><Relationship Id="rId3" Type="http://schemas.openxmlformats.org/officeDocument/2006/relationships/tags" Target="../tags/tag655.xml"/><Relationship Id="rId2" Type="http://schemas.openxmlformats.org/officeDocument/2006/relationships/tags" Target="../tags/tag654.xml"/><Relationship Id="rId1" Type="http://schemas.openxmlformats.org/officeDocument/2006/relationships/tags" Target="../tags/tag653.xml"/></Relationships>
</file>

<file path=ppt/slides/_rels/slide88.xml.rels><?xml version="1.0" encoding="UTF-8" standalone="yes"?>
<Relationships xmlns="http://schemas.openxmlformats.org/package/2006/relationships"><Relationship Id="rId9" Type="http://schemas.openxmlformats.org/officeDocument/2006/relationships/notesSlide" Target="../notesSlides/notesSlide70.xml"/><Relationship Id="rId8" Type="http://schemas.openxmlformats.org/officeDocument/2006/relationships/slideLayout" Target="../slideLayouts/slideLayout7.xml"/><Relationship Id="rId7" Type="http://schemas.openxmlformats.org/officeDocument/2006/relationships/tags" Target="../tags/tag664.xml"/><Relationship Id="rId6" Type="http://schemas.openxmlformats.org/officeDocument/2006/relationships/image" Target="../media/image5.jpeg"/><Relationship Id="rId5" Type="http://schemas.openxmlformats.org/officeDocument/2006/relationships/tags" Target="../tags/tag663.xml"/><Relationship Id="rId4" Type="http://schemas.openxmlformats.org/officeDocument/2006/relationships/tags" Target="../tags/tag662.xml"/><Relationship Id="rId3" Type="http://schemas.openxmlformats.org/officeDocument/2006/relationships/tags" Target="../tags/tag661.xml"/><Relationship Id="rId2" Type="http://schemas.openxmlformats.org/officeDocument/2006/relationships/tags" Target="../tags/tag660.xml"/><Relationship Id="rId1" Type="http://schemas.openxmlformats.org/officeDocument/2006/relationships/tags" Target="../tags/tag659.xml"/></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jpeg"/></Relationships>
</file>

<file path=ppt/slides/_rels/slide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103.xml"/><Relationship Id="rId3" Type="http://schemas.openxmlformats.org/officeDocument/2006/relationships/tags" Target="../tags/tag102.xml"/><Relationship Id="rId2" Type="http://schemas.openxmlformats.org/officeDocument/2006/relationships/tags" Target="../tags/tag101.xml"/><Relationship Id="rId1" Type="http://schemas.openxmlformats.org/officeDocument/2006/relationships/tags" Target="../tags/tag100.xml"/></Relationships>
</file>

<file path=ppt/slides/_rels/slide90.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670.xml"/><Relationship Id="rId7" Type="http://schemas.openxmlformats.org/officeDocument/2006/relationships/image" Target="../media/image5.jpeg"/><Relationship Id="rId6" Type="http://schemas.openxmlformats.org/officeDocument/2006/relationships/tags" Target="../tags/tag669.xml"/><Relationship Id="rId5" Type="http://schemas.openxmlformats.org/officeDocument/2006/relationships/tags" Target="../tags/tag668.xml"/><Relationship Id="rId4" Type="http://schemas.openxmlformats.org/officeDocument/2006/relationships/tags" Target="../tags/tag667.xml"/><Relationship Id="rId3" Type="http://schemas.openxmlformats.org/officeDocument/2006/relationships/tags" Target="../tags/tag666.xml"/><Relationship Id="rId2" Type="http://schemas.openxmlformats.org/officeDocument/2006/relationships/image" Target="../media/image9.png"/><Relationship Id="rId10" Type="http://schemas.openxmlformats.org/officeDocument/2006/relationships/notesSlide" Target="../notesSlides/notesSlide71.xml"/><Relationship Id="rId1" Type="http://schemas.openxmlformats.org/officeDocument/2006/relationships/tags" Target="../tags/tag665.xml"/></Relationships>
</file>

<file path=ppt/slides/_rels/slide9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674.xml"/><Relationship Id="rId3" Type="http://schemas.openxmlformats.org/officeDocument/2006/relationships/tags" Target="../tags/tag673.xml"/><Relationship Id="rId2" Type="http://schemas.openxmlformats.org/officeDocument/2006/relationships/tags" Target="../tags/tag672.xml"/><Relationship Id="rId1" Type="http://schemas.openxmlformats.org/officeDocument/2006/relationships/tags" Target="../tags/tag671.xml"/></Relationships>
</file>

<file path=ppt/slides/_rels/slide92.xml.rels><?xml version="1.0" encoding="UTF-8" standalone="yes"?>
<Relationships xmlns="http://schemas.openxmlformats.org/package/2006/relationships"><Relationship Id="rId9" Type="http://schemas.openxmlformats.org/officeDocument/2006/relationships/notesSlide" Target="../notesSlides/notesSlide72.xml"/><Relationship Id="rId8" Type="http://schemas.openxmlformats.org/officeDocument/2006/relationships/slideLayout" Target="../slideLayouts/slideLayout7.xml"/><Relationship Id="rId7" Type="http://schemas.openxmlformats.org/officeDocument/2006/relationships/tags" Target="../tags/tag680.xml"/><Relationship Id="rId6" Type="http://schemas.openxmlformats.org/officeDocument/2006/relationships/image" Target="../media/image5.jpeg"/><Relationship Id="rId5" Type="http://schemas.openxmlformats.org/officeDocument/2006/relationships/tags" Target="../tags/tag679.xml"/><Relationship Id="rId4" Type="http://schemas.openxmlformats.org/officeDocument/2006/relationships/tags" Target="../tags/tag678.xml"/><Relationship Id="rId3" Type="http://schemas.openxmlformats.org/officeDocument/2006/relationships/tags" Target="../tags/tag677.xml"/><Relationship Id="rId2" Type="http://schemas.openxmlformats.org/officeDocument/2006/relationships/tags" Target="../tags/tag676.xml"/><Relationship Id="rId1" Type="http://schemas.openxmlformats.org/officeDocument/2006/relationships/tags" Target="../tags/tag675.xml"/></Relationships>
</file>

<file path=ppt/slides/_rels/slide93.xml.rels><?xml version="1.0" encoding="UTF-8" standalone="yes"?>
<Relationships xmlns="http://schemas.openxmlformats.org/package/2006/relationships"><Relationship Id="rId9" Type="http://schemas.openxmlformats.org/officeDocument/2006/relationships/tags" Target="../tags/tag688.xml"/><Relationship Id="rId8" Type="http://schemas.openxmlformats.org/officeDocument/2006/relationships/tags" Target="../tags/tag687.xml"/><Relationship Id="rId7" Type="http://schemas.openxmlformats.org/officeDocument/2006/relationships/tags" Target="../tags/tag686.xml"/><Relationship Id="rId6" Type="http://schemas.openxmlformats.org/officeDocument/2006/relationships/tags" Target="../tags/tag685.xml"/><Relationship Id="rId5" Type="http://schemas.openxmlformats.org/officeDocument/2006/relationships/tags" Target="../tags/tag684.xml"/><Relationship Id="rId4" Type="http://schemas.openxmlformats.org/officeDocument/2006/relationships/image" Target="../media/image28.wmf"/><Relationship Id="rId3" Type="http://schemas.openxmlformats.org/officeDocument/2006/relationships/tags" Target="../tags/tag683.xml"/><Relationship Id="rId2" Type="http://schemas.openxmlformats.org/officeDocument/2006/relationships/tags" Target="../tags/tag682.xml"/><Relationship Id="rId12" Type="http://schemas.openxmlformats.org/officeDocument/2006/relationships/slideLayout" Target="../slideLayouts/slideLayout2.xml"/><Relationship Id="rId11" Type="http://schemas.openxmlformats.org/officeDocument/2006/relationships/tags" Target="../tags/tag690.xml"/><Relationship Id="rId10" Type="http://schemas.openxmlformats.org/officeDocument/2006/relationships/tags" Target="../tags/tag689.xml"/><Relationship Id="rId1" Type="http://schemas.openxmlformats.org/officeDocument/2006/relationships/tags" Target="../tags/tag681.xml"/></Relationships>
</file>

<file path=ppt/slides/_rels/slide94.xml.rels><?xml version="1.0" encoding="UTF-8" standalone="yes"?>
<Relationships xmlns="http://schemas.openxmlformats.org/package/2006/relationships"><Relationship Id="rId9" Type="http://schemas.openxmlformats.org/officeDocument/2006/relationships/notesSlide" Target="../notesSlides/notesSlide73.xml"/><Relationship Id="rId8" Type="http://schemas.openxmlformats.org/officeDocument/2006/relationships/slideLayout" Target="../slideLayouts/slideLayout7.xml"/><Relationship Id="rId7" Type="http://schemas.openxmlformats.org/officeDocument/2006/relationships/tags" Target="../tags/tag696.xml"/><Relationship Id="rId6" Type="http://schemas.openxmlformats.org/officeDocument/2006/relationships/image" Target="../media/image5.jpeg"/><Relationship Id="rId5" Type="http://schemas.openxmlformats.org/officeDocument/2006/relationships/tags" Target="../tags/tag695.xml"/><Relationship Id="rId4" Type="http://schemas.openxmlformats.org/officeDocument/2006/relationships/tags" Target="../tags/tag694.xml"/><Relationship Id="rId3" Type="http://schemas.openxmlformats.org/officeDocument/2006/relationships/tags" Target="../tags/tag693.xml"/><Relationship Id="rId2" Type="http://schemas.openxmlformats.org/officeDocument/2006/relationships/tags" Target="../tags/tag692.xml"/><Relationship Id="rId1" Type="http://schemas.openxmlformats.org/officeDocument/2006/relationships/tags" Target="../tags/tag691.xml"/></Relationships>
</file>

<file path=ppt/slides/_rels/slide95.xml.rels><?xml version="1.0" encoding="UTF-8" standalone="yes"?>
<Relationships xmlns="http://schemas.openxmlformats.org/package/2006/relationships"><Relationship Id="rId9" Type="http://schemas.openxmlformats.org/officeDocument/2006/relationships/notesSlide" Target="../notesSlides/notesSlide74.xml"/><Relationship Id="rId8" Type="http://schemas.openxmlformats.org/officeDocument/2006/relationships/slideLayout" Target="../slideLayouts/slideLayout7.xml"/><Relationship Id="rId7" Type="http://schemas.openxmlformats.org/officeDocument/2006/relationships/tags" Target="../tags/tag702.xml"/><Relationship Id="rId6" Type="http://schemas.openxmlformats.org/officeDocument/2006/relationships/image" Target="../media/image5.jpeg"/><Relationship Id="rId5" Type="http://schemas.openxmlformats.org/officeDocument/2006/relationships/tags" Target="../tags/tag701.xml"/><Relationship Id="rId4" Type="http://schemas.openxmlformats.org/officeDocument/2006/relationships/tags" Target="../tags/tag700.xml"/><Relationship Id="rId3" Type="http://schemas.openxmlformats.org/officeDocument/2006/relationships/tags" Target="../tags/tag699.xml"/><Relationship Id="rId2" Type="http://schemas.openxmlformats.org/officeDocument/2006/relationships/tags" Target="../tags/tag698.xml"/><Relationship Id="rId1" Type="http://schemas.openxmlformats.org/officeDocument/2006/relationships/tags" Target="../tags/tag697.xml"/></Relationships>
</file>

<file path=ppt/slides/_rels/slide96.xml.rels><?xml version="1.0" encoding="UTF-8" standalone="yes"?>
<Relationships xmlns="http://schemas.openxmlformats.org/package/2006/relationships"><Relationship Id="rId9" Type="http://schemas.openxmlformats.org/officeDocument/2006/relationships/notesSlide" Target="../notesSlides/notesSlide75.xml"/><Relationship Id="rId8" Type="http://schemas.openxmlformats.org/officeDocument/2006/relationships/slideLayout" Target="../slideLayouts/slideLayout7.xml"/><Relationship Id="rId7" Type="http://schemas.openxmlformats.org/officeDocument/2006/relationships/tags" Target="../tags/tag708.xml"/><Relationship Id="rId6" Type="http://schemas.openxmlformats.org/officeDocument/2006/relationships/image" Target="../media/image5.jpeg"/><Relationship Id="rId5" Type="http://schemas.openxmlformats.org/officeDocument/2006/relationships/tags" Target="../tags/tag707.xml"/><Relationship Id="rId4" Type="http://schemas.openxmlformats.org/officeDocument/2006/relationships/tags" Target="../tags/tag706.xml"/><Relationship Id="rId3" Type="http://schemas.openxmlformats.org/officeDocument/2006/relationships/tags" Target="../tags/tag705.xml"/><Relationship Id="rId2" Type="http://schemas.openxmlformats.org/officeDocument/2006/relationships/tags" Target="../tags/tag704.xml"/><Relationship Id="rId1" Type="http://schemas.openxmlformats.org/officeDocument/2006/relationships/tags" Target="../tags/tag703.xml"/></Relationships>
</file>

<file path=ppt/slides/_rels/slide97.xml.rels><?xml version="1.0" encoding="UTF-8" standalone="yes"?>
<Relationships xmlns="http://schemas.openxmlformats.org/package/2006/relationships"><Relationship Id="rId9" Type="http://schemas.openxmlformats.org/officeDocument/2006/relationships/notesSlide" Target="../notesSlides/notesSlide76.xml"/><Relationship Id="rId8" Type="http://schemas.openxmlformats.org/officeDocument/2006/relationships/slideLayout" Target="../slideLayouts/slideLayout7.xml"/><Relationship Id="rId7" Type="http://schemas.openxmlformats.org/officeDocument/2006/relationships/tags" Target="../tags/tag714.xml"/><Relationship Id="rId6" Type="http://schemas.openxmlformats.org/officeDocument/2006/relationships/image" Target="../media/image5.jpeg"/><Relationship Id="rId5" Type="http://schemas.openxmlformats.org/officeDocument/2006/relationships/tags" Target="../tags/tag713.xml"/><Relationship Id="rId4" Type="http://schemas.openxmlformats.org/officeDocument/2006/relationships/tags" Target="../tags/tag712.xml"/><Relationship Id="rId3" Type="http://schemas.openxmlformats.org/officeDocument/2006/relationships/tags" Target="../tags/tag711.xml"/><Relationship Id="rId2" Type="http://schemas.openxmlformats.org/officeDocument/2006/relationships/tags" Target="../tags/tag710.xml"/><Relationship Id="rId1" Type="http://schemas.openxmlformats.org/officeDocument/2006/relationships/tags" Target="../tags/tag709.xml"/></Relationships>
</file>

<file path=ppt/slides/_rels/slide98.xml.rels><?xml version="1.0" encoding="UTF-8" standalone="yes"?>
<Relationships xmlns="http://schemas.openxmlformats.org/package/2006/relationships"><Relationship Id="rId9" Type="http://schemas.openxmlformats.org/officeDocument/2006/relationships/notesSlide" Target="../notesSlides/notesSlide77.xml"/><Relationship Id="rId8" Type="http://schemas.openxmlformats.org/officeDocument/2006/relationships/slideLayout" Target="../slideLayouts/slideLayout7.xml"/><Relationship Id="rId7" Type="http://schemas.openxmlformats.org/officeDocument/2006/relationships/tags" Target="../tags/tag720.xml"/><Relationship Id="rId6" Type="http://schemas.openxmlformats.org/officeDocument/2006/relationships/image" Target="../media/image5.jpeg"/><Relationship Id="rId5" Type="http://schemas.openxmlformats.org/officeDocument/2006/relationships/tags" Target="../tags/tag719.xml"/><Relationship Id="rId4" Type="http://schemas.openxmlformats.org/officeDocument/2006/relationships/tags" Target="../tags/tag718.xml"/><Relationship Id="rId3" Type="http://schemas.openxmlformats.org/officeDocument/2006/relationships/tags" Target="../tags/tag717.xml"/><Relationship Id="rId2" Type="http://schemas.openxmlformats.org/officeDocument/2006/relationships/tags" Target="../tags/tag716.xml"/><Relationship Id="rId1" Type="http://schemas.openxmlformats.org/officeDocument/2006/relationships/tags" Target="../tags/tag715.xml"/></Relationships>
</file>

<file path=ppt/slides/_rels/slide99.xml.rels><?xml version="1.0" encoding="UTF-8" standalone="yes"?>
<Relationships xmlns="http://schemas.openxmlformats.org/package/2006/relationships"><Relationship Id="rId9" Type="http://schemas.openxmlformats.org/officeDocument/2006/relationships/notesSlide" Target="../notesSlides/notesSlide78.xml"/><Relationship Id="rId8" Type="http://schemas.openxmlformats.org/officeDocument/2006/relationships/slideLayout" Target="../slideLayouts/slideLayout7.xml"/><Relationship Id="rId7" Type="http://schemas.openxmlformats.org/officeDocument/2006/relationships/tags" Target="../tags/tag726.xml"/><Relationship Id="rId6" Type="http://schemas.openxmlformats.org/officeDocument/2006/relationships/image" Target="../media/image5.jpeg"/><Relationship Id="rId5" Type="http://schemas.openxmlformats.org/officeDocument/2006/relationships/tags" Target="../tags/tag725.xml"/><Relationship Id="rId4" Type="http://schemas.openxmlformats.org/officeDocument/2006/relationships/tags" Target="../tags/tag724.xml"/><Relationship Id="rId3" Type="http://schemas.openxmlformats.org/officeDocument/2006/relationships/tags" Target="../tags/tag723.xml"/><Relationship Id="rId2" Type="http://schemas.openxmlformats.org/officeDocument/2006/relationships/tags" Target="../tags/tag722.xml"/><Relationship Id="rId1" Type="http://schemas.openxmlformats.org/officeDocument/2006/relationships/tags" Target="../tags/tag72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27849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27849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grpSp>
        <p:nvGrpSpPr>
          <p:cNvPr id="5" name="点"/>
          <p:cNvGrpSpPr/>
          <p:nvPr/>
        </p:nvGrpSpPr>
        <p:grpSpPr>
          <a:xfrm flipH="1">
            <a:off x="6096000"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cxnSp>
        <p:nvCxnSpPr>
          <p:cNvPr id="810" name="线"/>
          <p:cNvCxnSpPr/>
          <p:nvPr/>
        </p:nvCxnSpPr>
        <p:spPr>
          <a:xfrm>
            <a:off x="11290589"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00" name="点"/>
          <p:cNvPicPr>
            <a:picLocks noChangeAspect="1"/>
          </p:cNvPicPr>
          <p:nvPr/>
        </p:nvPicPr>
        <p:blipFill>
          <a:blip r:embed="rId1"/>
          <a:stretch>
            <a:fillRect/>
          </a:stretch>
        </p:blipFill>
        <p:spPr>
          <a:xfrm>
            <a:off x="444047" y="5605629"/>
            <a:ext cx="615043" cy="615043"/>
          </a:xfrm>
          <a:prstGeom prst="rect">
            <a:avLst/>
          </a:prstGeom>
        </p:spPr>
      </p:pic>
      <p:sp>
        <p:nvSpPr>
          <p:cNvPr id="2" name="Text1"/>
          <p:cNvSpPr txBox="1"/>
          <p:nvPr>
            <p:custDataLst>
              <p:tags r:id="rId2"/>
            </p:custDataLst>
          </p:nvPr>
        </p:nvSpPr>
        <p:spPr>
          <a:xfrm>
            <a:off x="1709166" y="617986"/>
            <a:ext cx="6891829" cy="3008393"/>
          </a:xfrm>
          <a:prstGeom prst="rect">
            <a:avLst/>
          </a:prstGeom>
          <a:noFill/>
        </p:spPr>
        <p:txBody>
          <a:bodyPr wrap="square" lIns="0" tIns="0" rIns="0" bIns="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7200" b="1">
                <a:latin typeface="微软雅黑" panose="020B0503020204020204" charset="-122"/>
                <a:ea typeface="微软雅黑" panose="020B0503020204020204" charset="-122"/>
              </a:rPr>
              <a:t>幼儿园教育评价</a:t>
            </a:r>
            <a:endParaRPr lang="en-US" altLang="zh-CN" sz="7200" b="1">
              <a:latin typeface="微软雅黑" panose="020B0503020204020204" charset="-122"/>
              <a:ea typeface="微软雅黑" panose="020B0503020204020204" charset="-122"/>
            </a:endParaRPr>
          </a:p>
        </p:txBody>
      </p:sp>
      <p:sp>
        <p:nvSpPr>
          <p:cNvPr id="798" name="矩形: 圆角 797"/>
          <p:cNvSpPr/>
          <p:nvPr/>
        </p:nvSpPr>
        <p:spPr>
          <a:xfrm>
            <a:off x="9040495" y="5817235"/>
            <a:ext cx="2366645" cy="662940"/>
          </a:xfrm>
          <a:prstGeom prst="roundRect">
            <a:avLst>
              <a:gd name="adj" fmla="val 5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801" name="Text3"/>
          <p:cNvSpPr txBox="1"/>
          <p:nvPr>
            <p:custDataLst>
              <p:tags r:id="rId3"/>
            </p:custDataLst>
          </p:nvPr>
        </p:nvSpPr>
        <p:spPr>
          <a:xfrm>
            <a:off x="9494591" y="5875118"/>
            <a:ext cx="1480210" cy="492368"/>
          </a:xfrm>
          <a:prstGeom prst="rect">
            <a:avLst/>
          </a:prstGeom>
          <a:noFill/>
        </p:spPr>
        <p:txBody>
          <a:bodyPr wrap="square" lIns="0" tIns="0" rIns="0" bIns="0" rtlCol="0" anchor="ctr">
            <a:normAutofit fontScale="9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600">
                <a:solidFill>
                  <a:schemeClr val="bg1"/>
                </a:solidFill>
                <a:latin typeface="微软雅黑" panose="020B0503020204020204" charset="-122"/>
                <a:ea typeface="微软雅黑" panose="020B0503020204020204" charset="-122"/>
                <a:sym typeface="+mn-ea"/>
              </a:rPr>
              <a:t>北京出版集团公司</a:t>
            </a:r>
            <a:endParaRPr lang="zh-CN" altLang="en-US" sz="1600">
              <a:solidFill>
                <a:schemeClr val="bg1"/>
              </a:solidFill>
              <a:latin typeface="微软雅黑" panose="020B0503020204020204" charset="-122"/>
              <a:ea typeface="微软雅黑" panose="020B0503020204020204" charset="-122"/>
            </a:endParaRPr>
          </a:p>
          <a:p>
            <a:pPr algn="ctr"/>
            <a:r>
              <a:rPr lang="zh-CN" altLang="en-US" sz="1600">
                <a:solidFill>
                  <a:schemeClr val="bg1"/>
                </a:solidFill>
                <a:latin typeface="微软雅黑" panose="020B0503020204020204" charset="-122"/>
                <a:ea typeface="微软雅黑" panose="020B0503020204020204" charset="-122"/>
                <a:sym typeface="+mn-ea"/>
              </a:rPr>
              <a:t>北  京  出 版 社</a:t>
            </a:r>
            <a:endParaRPr lang="zh-CN" altLang="en-US" sz="1600">
              <a:solidFill>
                <a:schemeClr val="bg1"/>
              </a:solidFill>
              <a:latin typeface="微软雅黑" panose="020B0503020204020204" charset="-122"/>
              <a:ea typeface="微软雅黑" panose="020B0503020204020204" charset="-122"/>
            </a:endParaRPr>
          </a:p>
        </p:txBody>
      </p:sp>
      <p:pic>
        <p:nvPicPr>
          <p:cNvPr id="4100"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396663" y="5682615"/>
            <a:ext cx="811212" cy="800100"/>
          </a:xfrm>
          <a:prstGeom prst="rect">
            <a:avLst/>
          </a:prstGeom>
          <a:noFill/>
          <a:ln w="9525">
            <a:noFill/>
          </a:ln>
        </p:spPr>
      </p:pic>
    </p:spTree>
    <p:custDataLst>
      <p:tags r:id="rId5"/>
    </p:custData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p:txBody>
          <a:bodyPr>
            <a:noAutofit/>
          </a:bodyPr>
          <a:lstStyle/>
          <a:p>
            <a:pPr algn="l"/>
            <a:r>
              <a:rPr lang="zh-CN" altLang="en-US" sz="4000" dirty="0">
                <a:solidFill>
                  <a:schemeClr val="tx1">
                    <a:lumMod val="75000"/>
                    <a:lumOff val="25000"/>
                  </a:schemeClr>
                </a:solidFill>
                <a:latin typeface="+mj-ea"/>
                <a:ea typeface="+mj-ea"/>
              </a:rPr>
              <a:t>观察主要的特征有：</a:t>
            </a:r>
            <a:endParaRPr lang="zh-CN" altLang="en-US" sz="4000" dirty="0">
              <a:solidFill>
                <a:schemeClr val="tx1">
                  <a:lumMod val="75000"/>
                  <a:lumOff val="25000"/>
                </a:schemeClr>
              </a:solidFill>
              <a:latin typeface="+mj-ea"/>
              <a:ea typeface="+mj-ea"/>
            </a:endParaRPr>
          </a:p>
        </p:txBody>
      </p:sp>
      <p:cxnSp>
        <p:nvCxnSpPr>
          <p:cNvPr id="6" name="直接连接符 3"/>
          <p:cNvCxnSpPr/>
          <p:nvPr>
            <p:custDataLst>
              <p:tags r:id="rId2"/>
            </p:custDataLst>
          </p:nvPr>
        </p:nvCxnSpPr>
        <p:spPr>
          <a:xfrm>
            <a:off x="1277085" y="2283382"/>
            <a:ext cx="0" cy="436320"/>
          </a:xfrm>
          <a:prstGeom prst="line">
            <a:avLst/>
          </a:prstGeom>
          <a:ln w="19050">
            <a:solidFill>
              <a:schemeClr val="tx1">
                <a:lumMod val="40000"/>
                <a:lumOff val="60000"/>
                <a:alpha val="20000"/>
              </a:schemeClr>
            </a:solidFill>
          </a:ln>
        </p:spPr>
        <p:style>
          <a:lnRef idx="1">
            <a:schemeClr val="accent1"/>
          </a:lnRef>
          <a:fillRef idx="0">
            <a:schemeClr val="accent1"/>
          </a:fillRef>
          <a:effectRef idx="0">
            <a:schemeClr val="accent1"/>
          </a:effectRef>
          <a:fontRef idx="minor">
            <a:schemeClr val="tx1"/>
          </a:fontRef>
        </p:style>
      </p:cxnSp>
      <p:sp>
        <p:nvSpPr>
          <p:cNvPr id="8" name="圆角矩形 9"/>
          <p:cNvSpPr/>
          <p:nvPr>
            <p:custDataLst>
              <p:tags r:id="rId3"/>
            </p:custDataLst>
          </p:nvPr>
        </p:nvSpPr>
        <p:spPr>
          <a:xfrm>
            <a:off x="1658102" y="1684550"/>
            <a:ext cx="9526066" cy="832932"/>
          </a:xfrm>
          <a:prstGeom prst="roundRect">
            <a:avLst>
              <a:gd name="adj" fmla="val 50000"/>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latin typeface="+mn-ea"/>
              <a:sym typeface="+mn-ea"/>
            </a:endParaRPr>
          </a:p>
        </p:txBody>
      </p:sp>
      <p:sp>
        <p:nvSpPr>
          <p:cNvPr id="9" name="圆角矩形 71"/>
          <p:cNvSpPr/>
          <p:nvPr>
            <p:custDataLst>
              <p:tags r:id="rId4"/>
            </p:custDataLst>
          </p:nvPr>
        </p:nvSpPr>
        <p:spPr>
          <a:xfrm flipH="1">
            <a:off x="1833370" y="1813461"/>
            <a:ext cx="1990180" cy="57597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lvl="0" algn="ctr">
              <a:spcBef>
                <a:spcPct val="0"/>
              </a:spcBef>
              <a:spcAft>
                <a:spcPct val="0"/>
              </a:spcAft>
              <a:buClrTx/>
              <a:buSzTx/>
              <a:buFontTx/>
            </a:pPr>
            <a:r>
              <a:rPr lang="zh-CN" altLang="en-US" b="1">
                <a:solidFill>
                  <a:schemeClr val="tx1"/>
                </a:solidFill>
                <a:latin typeface="+mn-ea"/>
                <a:cs typeface="+mn-ea"/>
                <a:sym typeface="+mn-ea"/>
              </a:rPr>
              <a:t>客观性</a:t>
            </a:r>
            <a:endParaRPr lang="zh-CN" altLang="en-US" b="1" dirty="0">
              <a:solidFill>
                <a:schemeClr val="tx1"/>
              </a:solidFill>
              <a:latin typeface="+mn-ea"/>
              <a:cs typeface="+mn-ea"/>
              <a:sym typeface="+mn-ea"/>
            </a:endParaRPr>
          </a:p>
        </p:txBody>
      </p:sp>
      <p:sp>
        <p:nvSpPr>
          <p:cNvPr id="11" name="矩形 1"/>
          <p:cNvSpPr/>
          <p:nvPr>
            <p:custDataLst>
              <p:tags r:id="rId5"/>
            </p:custDataLst>
          </p:nvPr>
        </p:nvSpPr>
        <p:spPr>
          <a:xfrm>
            <a:off x="4093437" y="1752498"/>
            <a:ext cx="6802313" cy="697174"/>
          </a:xfrm>
          <a:prstGeom prst="rect">
            <a:avLst/>
          </a:prstGeom>
          <a:noFill/>
        </p:spPr>
        <p:txBody>
          <a:bodyPr wrap="square" lIns="0" tIns="0" rIns="0" bIns="0" rtlCol="0" anchor="ctr" anchorCtr="0">
            <a:noAutofit/>
          </a:bodyPr>
          <a:p>
            <a:pPr>
              <a:lnSpc>
                <a:spcPct val="150000"/>
              </a:lnSpc>
              <a:spcBef>
                <a:spcPct val="0"/>
              </a:spcBef>
              <a:spcAft>
                <a:spcPct val="0"/>
              </a:spcAft>
            </a:pPr>
            <a:r>
              <a:rPr lang="zh-CN" altLang="en-US" sz="1600" b="1">
                <a:solidFill>
                  <a:schemeClr val="tx1"/>
                </a:solidFill>
                <a:latin typeface="+mn-ea"/>
                <a:cs typeface="+mn-ea"/>
              </a:rPr>
              <a:t>将观察对象置于自然状态下</a:t>
            </a:r>
            <a:r>
              <a:rPr lang="en-US" altLang="zh-CN" sz="1600" b="1">
                <a:solidFill>
                  <a:schemeClr val="tx1"/>
                </a:solidFill>
                <a:latin typeface="+mn-ea"/>
                <a:cs typeface="+mn-ea"/>
              </a:rPr>
              <a:t>,</a:t>
            </a:r>
            <a:r>
              <a:rPr lang="zh-CN" altLang="en-US" sz="1600" b="1">
                <a:solidFill>
                  <a:schemeClr val="tx1"/>
                </a:solidFill>
                <a:latin typeface="+mn-ea"/>
                <a:cs typeface="+mn-ea"/>
              </a:rPr>
              <a:t>不去干涉观察对象的日常行为表现。</a:t>
            </a:r>
            <a:endParaRPr lang="zh-CN" altLang="en-US" sz="1600" b="1">
              <a:solidFill>
                <a:schemeClr val="tx1"/>
              </a:solidFill>
              <a:latin typeface="+mn-ea"/>
              <a:cs typeface="+mn-ea"/>
            </a:endParaRPr>
          </a:p>
        </p:txBody>
      </p:sp>
      <p:sp>
        <p:nvSpPr>
          <p:cNvPr id="13" name="序号"/>
          <p:cNvSpPr/>
          <p:nvPr>
            <p:custDataLst>
              <p:tags r:id="rId6"/>
            </p:custDataLst>
          </p:nvPr>
        </p:nvSpPr>
        <p:spPr>
          <a:xfrm>
            <a:off x="1008468" y="1746783"/>
            <a:ext cx="536424" cy="536424"/>
          </a:xfrm>
          <a:prstGeom prst="ellipse">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a:solidFill>
                  <a:schemeClr val="tx1">
                    <a:lumMod val="75000"/>
                    <a:lumOff val="25000"/>
                  </a:schemeClr>
                </a:solidFill>
                <a:latin typeface="+mn-ea"/>
                <a:cs typeface="+mn-ea"/>
                <a:sym typeface="+mn-ea"/>
              </a:rPr>
              <a:t>1</a:t>
            </a:r>
            <a:endParaRPr lang="en-US" altLang="zh-CN">
              <a:solidFill>
                <a:schemeClr val="tx1">
                  <a:lumMod val="75000"/>
                  <a:lumOff val="25000"/>
                </a:schemeClr>
              </a:solidFill>
              <a:latin typeface="+mn-ea"/>
              <a:cs typeface="+mn-ea"/>
              <a:sym typeface="+mn-ea"/>
            </a:endParaRPr>
          </a:p>
        </p:txBody>
      </p:sp>
      <p:sp>
        <p:nvSpPr>
          <p:cNvPr id="77" name="圆角矩形 9"/>
          <p:cNvSpPr/>
          <p:nvPr>
            <p:custDataLst>
              <p:tags r:id="rId7"/>
            </p:custDataLst>
          </p:nvPr>
        </p:nvSpPr>
        <p:spPr>
          <a:xfrm>
            <a:off x="1658102" y="2635823"/>
            <a:ext cx="9526066" cy="832932"/>
          </a:xfrm>
          <a:prstGeom prst="roundRect">
            <a:avLst>
              <a:gd name="adj" fmla="val 50000"/>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latin typeface="+mn-ea"/>
              <a:sym typeface="+mn-ea"/>
            </a:endParaRPr>
          </a:p>
        </p:txBody>
      </p:sp>
      <p:sp>
        <p:nvSpPr>
          <p:cNvPr id="79" name="圆角矩形 78"/>
          <p:cNvSpPr/>
          <p:nvPr>
            <p:custDataLst>
              <p:tags r:id="rId8"/>
            </p:custDataLst>
          </p:nvPr>
        </p:nvSpPr>
        <p:spPr>
          <a:xfrm flipH="1">
            <a:off x="1833370" y="2764734"/>
            <a:ext cx="1990180" cy="57597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lvl="0" algn="ctr">
              <a:spcBef>
                <a:spcPct val="0"/>
              </a:spcBef>
              <a:spcAft>
                <a:spcPct val="0"/>
              </a:spcAft>
              <a:buClrTx/>
              <a:buSzTx/>
              <a:buFontTx/>
            </a:pPr>
            <a:r>
              <a:rPr lang="zh-CN" altLang="en-US" b="1">
                <a:solidFill>
                  <a:schemeClr val="tx1"/>
                </a:solidFill>
                <a:latin typeface="+mn-ea"/>
                <a:cs typeface="+mn-ea"/>
                <a:sym typeface="+mn-ea"/>
              </a:rPr>
              <a:t>目的性</a:t>
            </a:r>
            <a:endParaRPr lang="zh-CN" altLang="en-US" b="1">
              <a:solidFill>
                <a:schemeClr val="tx1"/>
              </a:solidFill>
              <a:latin typeface="+mn-ea"/>
              <a:cs typeface="+mn-ea"/>
              <a:sym typeface="+mn-ea"/>
            </a:endParaRPr>
          </a:p>
        </p:txBody>
      </p:sp>
      <p:sp>
        <p:nvSpPr>
          <p:cNvPr id="19" name="矩形 2"/>
          <p:cNvSpPr/>
          <p:nvPr>
            <p:custDataLst>
              <p:tags r:id="rId9"/>
            </p:custDataLst>
          </p:nvPr>
        </p:nvSpPr>
        <p:spPr>
          <a:xfrm>
            <a:off x="4093437" y="2703771"/>
            <a:ext cx="6802313" cy="697174"/>
          </a:xfrm>
          <a:prstGeom prst="rect">
            <a:avLst/>
          </a:prstGeom>
          <a:noFill/>
        </p:spPr>
        <p:txBody>
          <a:bodyPr wrap="square" lIns="0" tIns="0" rIns="0" bIns="0" rtlCol="0" anchor="ctr" anchorCtr="0">
            <a:noAutofit/>
          </a:bodyPr>
          <a:p>
            <a:pPr>
              <a:lnSpc>
                <a:spcPct val="150000"/>
              </a:lnSpc>
              <a:spcBef>
                <a:spcPct val="0"/>
              </a:spcBef>
              <a:spcAft>
                <a:spcPct val="0"/>
              </a:spcAft>
            </a:pPr>
            <a:r>
              <a:rPr lang="zh-CN" altLang="en-US" sz="1600" b="1">
                <a:solidFill>
                  <a:schemeClr val="tx1"/>
                </a:solidFill>
                <a:latin typeface="+mn-ea"/>
                <a:cs typeface="+mn-ea"/>
              </a:rPr>
              <a:t>科学观察具有明确的观察任务与目的。</a:t>
            </a:r>
            <a:endParaRPr lang="zh-CN" altLang="en-US" sz="1600" b="1">
              <a:solidFill>
                <a:schemeClr val="tx1"/>
              </a:solidFill>
              <a:latin typeface="+mn-ea"/>
              <a:cs typeface="+mn-ea"/>
            </a:endParaRPr>
          </a:p>
        </p:txBody>
      </p:sp>
      <p:sp>
        <p:nvSpPr>
          <p:cNvPr id="21" name="序号"/>
          <p:cNvSpPr/>
          <p:nvPr>
            <p:custDataLst>
              <p:tags r:id="rId10"/>
            </p:custDataLst>
          </p:nvPr>
        </p:nvSpPr>
        <p:spPr>
          <a:xfrm>
            <a:off x="1008468" y="2719647"/>
            <a:ext cx="536424" cy="536424"/>
          </a:xfrm>
          <a:prstGeom prst="ellipse">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a:solidFill>
                  <a:schemeClr val="tx1">
                    <a:lumMod val="75000"/>
                    <a:lumOff val="25000"/>
                  </a:schemeClr>
                </a:solidFill>
                <a:latin typeface="+mn-ea"/>
                <a:cs typeface="+mn-ea"/>
                <a:sym typeface="+mn-ea"/>
              </a:rPr>
              <a:t>2</a:t>
            </a:r>
            <a:endParaRPr lang="en-US" altLang="zh-CN">
              <a:solidFill>
                <a:schemeClr val="tx1">
                  <a:lumMod val="75000"/>
                  <a:lumOff val="25000"/>
                </a:schemeClr>
              </a:solidFill>
              <a:latin typeface="+mn-ea"/>
              <a:cs typeface="+mn-ea"/>
              <a:sym typeface="+mn-ea"/>
            </a:endParaRPr>
          </a:p>
        </p:txBody>
      </p:sp>
      <p:sp>
        <p:nvSpPr>
          <p:cNvPr id="83" name="圆角矩形 9"/>
          <p:cNvSpPr/>
          <p:nvPr>
            <p:custDataLst>
              <p:tags r:id="rId11"/>
            </p:custDataLst>
          </p:nvPr>
        </p:nvSpPr>
        <p:spPr>
          <a:xfrm>
            <a:off x="1658102" y="3587096"/>
            <a:ext cx="9526066" cy="832932"/>
          </a:xfrm>
          <a:prstGeom prst="roundRect">
            <a:avLst>
              <a:gd name="adj" fmla="val 50000"/>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latin typeface="+mn-ea"/>
              <a:sym typeface="+mn-ea"/>
            </a:endParaRPr>
          </a:p>
        </p:txBody>
      </p:sp>
      <p:sp>
        <p:nvSpPr>
          <p:cNvPr id="85" name="圆角矩形 84"/>
          <p:cNvSpPr/>
          <p:nvPr>
            <p:custDataLst>
              <p:tags r:id="rId12"/>
            </p:custDataLst>
          </p:nvPr>
        </p:nvSpPr>
        <p:spPr>
          <a:xfrm flipH="1">
            <a:off x="1833370" y="3715372"/>
            <a:ext cx="1990180" cy="57597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lvl="0" algn="ctr">
              <a:spcBef>
                <a:spcPct val="0"/>
              </a:spcBef>
              <a:spcAft>
                <a:spcPct val="0"/>
              </a:spcAft>
              <a:buClrTx/>
              <a:buSzTx/>
              <a:buFontTx/>
            </a:pPr>
            <a:r>
              <a:rPr lang="zh-CN" altLang="en-US" b="1">
                <a:solidFill>
                  <a:schemeClr val="tx1"/>
                </a:solidFill>
                <a:latin typeface="+mn-ea"/>
                <a:cs typeface="+mn-ea"/>
                <a:sym typeface="+mn-ea"/>
              </a:rPr>
              <a:t>计划性</a:t>
            </a:r>
            <a:endParaRPr lang="zh-CN" altLang="en-US" b="1">
              <a:solidFill>
                <a:schemeClr val="tx1"/>
              </a:solidFill>
              <a:latin typeface="+mn-ea"/>
              <a:cs typeface="+mn-ea"/>
              <a:sym typeface="+mn-ea"/>
            </a:endParaRPr>
          </a:p>
        </p:txBody>
      </p:sp>
      <p:sp>
        <p:nvSpPr>
          <p:cNvPr id="22" name="矩形 9"/>
          <p:cNvSpPr/>
          <p:nvPr>
            <p:custDataLst>
              <p:tags r:id="rId13"/>
            </p:custDataLst>
          </p:nvPr>
        </p:nvSpPr>
        <p:spPr>
          <a:xfrm>
            <a:off x="4093437" y="3655044"/>
            <a:ext cx="6802313" cy="697174"/>
          </a:xfrm>
          <a:prstGeom prst="rect">
            <a:avLst/>
          </a:prstGeom>
          <a:noFill/>
        </p:spPr>
        <p:txBody>
          <a:bodyPr wrap="square" lIns="0" tIns="0" rIns="0" bIns="0" rtlCol="0" anchor="ctr" anchorCtr="0">
            <a:noAutofit/>
          </a:bodyPr>
          <a:p>
            <a:pPr>
              <a:lnSpc>
                <a:spcPct val="150000"/>
              </a:lnSpc>
              <a:spcBef>
                <a:spcPct val="0"/>
              </a:spcBef>
              <a:spcAft>
                <a:spcPct val="0"/>
              </a:spcAft>
            </a:pPr>
            <a:r>
              <a:rPr lang="zh-CN" altLang="en-US" sz="1600" b="1">
                <a:solidFill>
                  <a:schemeClr val="tx1"/>
                </a:solidFill>
                <a:latin typeface="+mn-ea"/>
                <a:cs typeface="+mn-ea"/>
              </a:rPr>
              <a:t>研究者对于观察的内容、时</a:t>
            </a:r>
            <a:r>
              <a:rPr lang="en-US" altLang="zh-CN" sz="1600" b="1">
                <a:solidFill>
                  <a:schemeClr val="tx1"/>
                </a:solidFill>
                <a:latin typeface="+mn-ea"/>
                <a:cs typeface="+mn-ea"/>
              </a:rPr>
              <a:t> </a:t>
            </a:r>
            <a:r>
              <a:rPr lang="zh-CN" altLang="en-US" sz="1600" b="1">
                <a:solidFill>
                  <a:schemeClr val="tx1"/>
                </a:solidFill>
                <a:latin typeface="+mn-ea"/>
                <a:cs typeface="+mn-ea"/>
              </a:rPr>
              <a:t>间、场景以及反映状况要有明确的规定</a:t>
            </a:r>
            <a:r>
              <a:rPr lang="en-US" altLang="zh-CN" sz="1600" b="1">
                <a:solidFill>
                  <a:schemeClr val="tx1"/>
                </a:solidFill>
                <a:latin typeface="+mn-ea"/>
                <a:cs typeface="+mn-ea"/>
              </a:rPr>
              <a:t>,</a:t>
            </a:r>
            <a:r>
              <a:rPr lang="zh-CN" altLang="en-US" sz="1600" b="1">
                <a:solidFill>
                  <a:schemeClr val="tx1"/>
                </a:solidFill>
                <a:latin typeface="+mn-ea"/>
                <a:cs typeface="+mn-ea"/>
              </a:rPr>
              <a:t>并按照要求去实施。</a:t>
            </a:r>
            <a:endParaRPr lang="zh-CN" altLang="en-US" sz="1600" b="1">
              <a:solidFill>
                <a:schemeClr val="tx1"/>
              </a:solidFill>
              <a:latin typeface="+mn-ea"/>
              <a:cs typeface="+mn-ea"/>
            </a:endParaRPr>
          </a:p>
        </p:txBody>
      </p:sp>
      <p:sp>
        <p:nvSpPr>
          <p:cNvPr id="23" name="序号"/>
          <p:cNvSpPr/>
          <p:nvPr>
            <p:custDataLst>
              <p:tags r:id="rId14"/>
            </p:custDataLst>
          </p:nvPr>
        </p:nvSpPr>
        <p:spPr>
          <a:xfrm>
            <a:off x="1008468" y="3692511"/>
            <a:ext cx="536424" cy="536424"/>
          </a:xfrm>
          <a:prstGeom prst="ellipse">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a:solidFill>
                  <a:schemeClr val="tx1">
                    <a:lumMod val="75000"/>
                    <a:lumOff val="25000"/>
                  </a:schemeClr>
                </a:solidFill>
                <a:latin typeface="+mn-ea"/>
                <a:cs typeface="+mn-ea"/>
                <a:sym typeface="+mn-ea"/>
              </a:rPr>
              <a:t>3</a:t>
            </a:r>
            <a:endParaRPr lang="en-US" altLang="zh-CN">
              <a:solidFill>
                <a:schemeClr val="tx1">
                  <a:lumMod val="75000"/>
                  <a:lumOff val="25000"/>
                </a:schemeClr>
              </a:solidFill>
              <a:latin typeface="+mn-ea"/>
              <a:cs typeface="+mn-ea"/>
              <a:sym typeface="+mn-ea"/>
            </a:endParaRPr>
          </a:p>
        </p:txBody>
      </p:sp>
      <p:sp>
        <p:nvSpPr>
          <p:cNvPr id="89" name="圆角矩形 9"/>
          <p:cNvSpPr/>
          <p:nvPr>
            <p:custDataLst>
              <p:tags r:id="rId15"/>
            </p:custDataLst>
          </p:nvPr>
        </p:nvSpPr>
        <p:spPr>
          <a:xfrm>
            <a:off x="1658102" y="4538369"/>
            <a:ext cx="9526066" cy="832932"/>
          </a:xfrm>
          <a:prstGeom prst="roundRect">
            <a:avLst>
              <a:gd name="adj" fmla="val 50000"/>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latin typeface="+mn-ea"/>
              <a:sym typeface="+mn-ea"/>
            </a:endParaRPr>
          </a:p>
        </p:txBody>
      </p:sp>
      <p:sp>
        <p:nvSpPr>
          <p:cNvPr id="91" name="圆角矩形 90"/>
          <p:cNvSpPr/>
          <p:nvPr>
            <p:custDataLst>
              <p:tags r:id="rId16"/>
            </p:custDataLst>
          </p:nvPr>
        </p:nvSpPr>
        <p:spPr>
          <a:xfrm flipH="1">
            <a:off x="1833370" y="4666645"/>
            <a:ext cx="1990180" cy="575971"/>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lvl="0" algn="ctr">
              <a:spcBef>
                <a:spcPct val="0"/>
              </a:spcBef>
              <a:spcAft>
                <a:spcPct val="0"/>
              </a:spcAft>
              <a:buClrTx/>
              <a:buSzTx/>
              <a:buFontTx/>
            </a:pPr>
            <a:r>
              <a:rPr lang="zh-CN" altLang="en-US" b="1">
                <a:solidFill>
                  <a:schemeClr val="tx1"/>
                </a:solidFill>
                <a:latin typeface="+mn-ea"/>
                <a:cs typeface="+mn-ea"/>
                <a:sym typeface="+mn-ea"/>
              </a:rPr>
              <a:t>系统性</a:t>
            </a:r>
            <a:endParaRPr lang="zh-CN" altLang="en-US" b="1">
              <a:solidFill>
                <a:schemeClr val="tx1"/>
              </a:solidFill>
              <a:latin typeface="+mn-ea"/>
              <a:cs typeface="+mn-ea"/>
              <a:sym typeface="+mn-ea"/>
            </a:endParaRPr>
          </a:p>
        </p:txBody>
      </p:sp>
      <p:sp>
        <p:nvSpPr>
          <p:cNvPr id="24" name="矩形 13"/>
          <p:cNvSpPr/>
          <p:nvPr>
            <p:custDataLst>
              <p:tags r:id="rId17"/>
            </p:custDataLst>
          </p:nvPr>
        </p:nvSpPr>
        <p:spPr>
          <a:xfrm>
            <a:off x="4093437" y="4606317"/>
            <a:ext cx="6802313" cy="697174"/>
          </a:xfrm>
          <a:prstGeom prst="rect">
            <a:avLst/>
          </a:prstGeom>
          <a:noFill/>
        </p:spPr>
        <p:txBody>
          <a:bodyPr wrap="square" lIns="0" tIns="0" rIns="0" bIns="0" rtlCol="0" anchor="ctr" anchorCtr="0">
            <a:noAutofit/>
          </a:bodyPr>
          <a:p>
            <a:pPr>
              <a:lnSpc>
                <a:spcPct val="150000"/>
              </a:lnSpc>
              <a:spcBef>
                <a:spcPct val="0"/>
              </a:spcBef>
              <a:spcAft>
                <a:spcPct val="0"/>
              </a:spcAft>
            </a:pPr>
            <a:r>
              <a:rPr lang="zh-CN" altLang="en-US" sz="1400" b="1">
                <a:solidFill>
                  <a:schemeClr val="tx1"/>
                </a:solidFill>
                <a:latin typeface="+mn-ea"/>
                <a:cs typeface="+mn-ea"/>
              </a:rPr>
              <a:t>系统地观察和记录是观察法的基本要求。</a:t>
            </a:r>
            <a:r>
              <a:rPr lang="en-US" altLang="zh-CN" sz="1400" b="1">
                <a:solidFill>
                  <a:schemeClr val="tx1"/>
                </a:solidFill>
                <a:latin typeface="+mn-ea"/>
                <a:cs typeface="+mn-ea"/>
              </a:rPr>
              <a:t>(5)</a:t>
            </a:r>
            <a:r>
              <a:rPr lang="zh-CN" altLang="en-US" sz="1400" b="1">
                <a:solidFill>
                  <a:schemeClr val="tx1"/>
                </a:solidFill>
                <a:latin typeface="+mn-ea"/>
                <a:cs typeface="+mn-ea"/>
              </a:rPr>
              <a:t>可验证性。对研究对象的自然生活状态进行研究</a:t>
            </a:r>
            <a:r>
              <a:rPr lang="en-US" altLang="zh-CN" sz="1400" b="1">
                <a:solidFill>
                  <a:schemeClr val="tx1"/>
                </a:solidFill>
                <a:latin typeface="+mn-ea"/>
                <a:cs typeface="+mn-ea"/>
              </a:rPr>
              <a:t>,</a:t>
            </a:r>
            <a:r>
              <a:rPr lang="zh-CN" altLang="en-US" sz="1400" b="1">
                <a:solidFill>
                  <a:schemeClr val="tx1"/>
                </a:solidFill>
                <a:latin typeface="+mn-ea"/>
                <a:cs typeface="+mn-ea"/>
              </a:rPr>
              <a:t>是</a:t>
            </a:r>
            <a:r>
              <a:rPr lang="en-US" altLang="zh-CN" sz="1400" b="1">
                <a:solidFill>
                  <a:schemeClr val="tx1"/>
                </a:solidFill>
                <a:latin typeface="+mn-ea"/>
                <a:cs typeface="+mn-ea"/>
              </a:rPr>
              <a:t> </a:t>
            </a:r>
            <a:r>
              <a:rPr lang="zh-CN" altLang="en-US" sz="1400" b="1">
                <a:solidFill>
                  <a:schemeClr val="tx1"/>
                </a:solidFill>
                <a:latin typeface="+mn-ea"/>
                <a:cs typeface="+mn-ea"/>
              </a:rPr>
              <a:t>真实可信的</a:t>
            </a:r>
            <a:r>
              <a:rPr lang="en-US" altLang="zh-CN" sz="1400" b="1">
                <a:solidFill>
                  <a:schemeClr val="tx1"/>
                </a:solidFill>
                <a:latin typeface="+mn-ea"/>
                <a:cs typeface="+mn-ea"/>
              </a:rPr>
              <a:t>,</a:t>
            </a:r>
            <a:r>
              <a:rPr lang="zh-CN" altLang="en-US" sz="1400" b="1">
                <a:solidFill>
                  <a:schemeClr val="tx1"/>
                </a:solidFill>
                <a:latin typeface="+mn-ea"/>
                <a:cs typeface="+mn-ea"/>
              </a:rPr>
              <a:t>经得起重复观察验证。</a:t>
            </a:r>
            <a:endParaRPr lang="zh-CN" altLang="en-US" sz="1400" b="1">
              <a:solidFill>
                <a:schemeClr val="tx1"/>
              </a:solidFill>
              <a:latin typeface="+mn-ea"/>
              <a:cs typeface="+mn-ea"/>
            </a:endParaRPr>
          </a:p>
        </p:txBody>
      </p:sp>
      <p:sp>
        <p:nvSpPr>
          <p:cNvPr id="25" name="序号"/>
          <p:cNvSpPr/>
          <p:nvPr>
            <p:custDataLst>
              <p:tags r:id="rId18"/>
            </p:custDataLst>
          </p:nvPr>
        </p:nvSpPr>
        <p:spPr>
          <a:xfrm>
            <a:off x="1008468" y="4664740"/>
            <a:ext cx="536424" cy="536424"/>
          </a:xfrm>
          <a:prstGeom prst="ellipse">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a:solidFill>
                  <a:schemeClr val="tx1">
                    <a:lumMod val="75000"/>
                    <a:lumOff val="25000"/>
                  </a:schemeClr>
                </a:solidFill>
                <a:latin typeface="+mn-ea"/>
                <a:cs typeface="+mn-ea"/>
                <a:sym typeface="+mn-ea"/>
              </a:rPr>
              <a:t>4</a:t>
            </a:r>
            <a:endParaRPr lang="en-US" altLang="zh-CN">
              <a:solidFill>
                <a:schemeClr val="tx1">
                  <a:lumMod val="75000"/>
                  <a:lumOff val="25000"/>
                </a:schemeClr>
              </a:solidFill>
              <a:latin typeface="+mn-ea"/>
              <a:cs typeface="+mn-ea"/>
              <a:sym typeface="+mn-ea"/>
            </a:endParaRPr>
          </a:p>
        </p:txBody>
      </p:sp>
      <p:sp>
        <p:nvSpPr>
          <p:cNvPr id="95" name="圆角矩形 9"/>
          <p:cNvSpPr/>
          <p:nvPr>
            <p:custDataLst>
              <p:tags r:id="rId19"/>
            </p:custDataLst>
          </p:nvPr>
        </p:nvSpPr>
        <p:spPr>
          <a:xfrm>
            <a:off x="1658102" y="5489642"/>
            <a:ext cx="9526066" cy="832932"/>
          </a:xfrm>
          <a:prstGeom prst="roundRect">
            <a:avLst>
              <a:gd name="adj" fmla="val 50000"/>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latin typeface="+mn-ea"/>
              <a:sym typeface="+mn-ea"/>
            </a:endParaRPr>
          </a:p>
        </p:txBody>
      </p:sp>
      <p:sp>
        <p:nvSpPr>
          <p:cNvPr id="97" name="圆角矩形 96"/>
          <p:cNvSpPr/>
          <p:nvPr>
            <p:custDataLst>
              <p:tags r:id="rId20"/>
            </p:custDataLst>
          </p:nvPr>
        </p:nvSpPr>
        <p:spPr>
          <a:xfrm flipH="1">
            <a:off x="1833370" y="5617918"/>
            <a:ext cx="1990180" cy="57597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lvl="0" algn="ctr">
              <a:spcBef>
                <a:spcPct val="0"/>
              </a:spcBef>
              <a:spcAft>
                <a:spcPct val="0"/>
              </a:spcAft>
              <a:buClrTx/>
              <a:buSzTx/>
              <a:buFontTx/>
            </a:pPr>
            <a:r>
              <a:rPr lang="zh-CN" altLang="en-US" b="1">
                <a:solidFill>
                  <a:schemeClr val="tx1"/>
                </a:solidFill>
                <a:latin typeface="+mn-ea"/>
                <a:cs typeface="+mn-ea"/>
                <a:sym typeface="+mn-ea"/>
              </a:rPr>
              <a:t>专业性</a:t>
            </a:r>
            <a:endParaRPr lang="zh-CN" altLang="en-US" b="1">
              <a:solidFill>
                <a:schemeClr val="tx1"/>
              </a:solidFill>
              <a:latin typeface="+mn-ea"/>
              <a:cs typeface="+mn-ea"/>
              <a:sym typeface="+mn-ea"/>
            </a:endParaRPr>
          </a:p>
        </p:txBody>
      </p:sp>
      <p:sp>
        <p:nvSpPr>
          <p:cNvPr id="26" name="矩形 14"/>
          <p:cNvSpPr/>
          <p:nvPr>
            <p:custDataLst>
              <p:tags r:id="rId21"/>
            </p:custDataLst>
          </p:nvPr>
        </p:nvSpPr>
        <p:spPr>
          <a:xfrm>
            <a:off x="4093437" y="5557590"/>
            <a:ext cx="6802313" cy="697174"/>
          </a:xfrm>
          <a:prstGeom prst="rect">
            <a:avLst/>
          </a:prstGeom>
          <a:noFill/>
        </p:spPr>
        <p:txBody>
          <a:bodyPr wrap="square" lIns="0" tIns="0" rIns="0" bIns="0" rtlCol="0" anchor="ctr" anchorCtr="0">
            <a:noAutofit/>
          </a:bodyPr>
          <a:p>
            <a:pPr>
              <a:lnSpc>
                <a:spcPct val="150000"/>
              </a:lnSpc>
              <a:spcBef>
                <a:spcPct val="0"/>
              </a:spcBef>
              <a:spcAft>
                <a:spcPct val="0"/>
              </a:spcAft>
            </a:pPr>
            <a:r>
              <a:rPr lang="zh-CN" altLang="en-US" sz="1600" b="1">
                <a:solidFill>
                  <a:schemeClr val="tx1"/>
                </a:solidFill>
                <a:latin typeface="+mn-ea"/>
                <a:cs typeface="+mn-ea"/>
              </a:rPr>
              <a:t>科学的观察法要求观察人员要受到一</a:t>
            </a:r>
            <a:r>
              <a:rPr lang="en-US" altLang="zh-CN" sz="1600" b="1">
                <a:solidFill>
                  <a:schemeClr val="tx1"/>
                </a:solidFill>
                <a:latin typeface="+mn-ea"/>
                <a:cs typeface="+mn-ea"/>
              </a:rPr>
              <a:t> </a:t>
            </a:r>
            <a:r>
              <a:rPr lang="zh-CN" altLang="en-US" sz="1600" b="1">
                <a:solidFill>
                  <a:schemeClr val="tx1"/>
                </a:solidFill>
                <a:latin typeface="+mn-ea"/>
                <a:cs typeface="+mn-ea"/>
              </a:rPr>
              <a:t>定的专业训练。</a:t>
            </a:r>
            <a:endParaRPr lang="zh-CN" altLang="en-US" sz="1600" b="1">
              <a:solidFill>
                <a:schemeClr val="tx1"/>
              </a:solidFill>
              <a:latin typeface="+mn-ea"/>
              <a:cs typeface="+mn-ea"/>
            </a:endParaRPr>
          </a:p>
        </p:txBody>
      </p:sp>
      <p:sp>
        <p:nvSpPr>
          <p:cNvPr id="27" name="序号"/>
          <p:cNvSpPr/>
          <p:nvPr>
            <p:custDataLst>
              <p:tags r:id="rId22"/>
            </p:custDataLst>
          </p:nvPr>
        </p:nvSpPr>
        <p:spPr>
          <a:xfrm>
            <a:off x="1008468" y="5637604"/>
            <a:ext cx="536424" cy="536424"/>
          </a:xfrm>
          <a:prstGeom prst="ellipse">
            <a:avLst/>
          </a:prstGeom>
          <a:solidFill>
            <a:schemeClr val="tx1">
              <a:lumMod val="75000"/>
              <a:lumOff val="25000"/>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a:solidFill>
                  <a:schemeClr val="tx1">
                    <a:lumMod val="75000"/>
                    <a:lumOff val="25000"/>
                  </a:schemeClr>
                </a:solidFill>
                <a:latin typeface="+mn-ea"/>
                <a:cs typeface="+mn-ea"/>
                <a:sym typeface="+mn-ea"/>
              </a:rPr>
              <a:t>5</a:t>
            </a:r>
            <a:endParaRPr lang="en-US" altLang="zh-CN">
              <a:solidFill>
                <a:schemeClr val="tx1">
                  <a:lumMod val="75000"/>
                  <a:lumOff val="25000"/>
                </a:schemeClr>
              </a:solidFill>
              <a:latin typeface="+mn-ea"/>
              <a:cs typeface="+mn-ea"/>
              <a:sym typeface="+mn-ea"/>
            </a:endParaRPr>
          </a:p>
        </p:txBody>
      </p:sp>
      <p:cxnSp>
        <p:nvCxnSpPr>
          <p:cNvPr id="28" name="直接连接符 10"/>
          <p:cNvCxnSpPr/>
          <p:nvPr>
            <p:custDataLst>
              <p:tags r:id="rId23"/>
            </p:custDataLst>
          </p:nvPr>
        </p:nvCxnSpPr>
        <p:spPr>
          <a:xfrm>
            <a:off x="1277085" y="3255611"/>
            <a:ext cx="0" cy="436320"/>
          </a:xfrm>
          <a:prstGeom prst="line">
            <a:avLst/>
          </a:prstGeom>
          <a:ln w="19050">
            <a:solidFill>
              <a:schemeClr val="tx1">
                <a:lumMod val="40000"/>
                <a:lumOff val="60000"/>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11"/>
          <p:cNvCxnSpPr/>
          <p:nvPr>
            <p:custDataLst>
              <p:tags r:id="rId24"/>
            </p:custDataLst>
          </p:nvPr>
        </p:nvCxnSpPr>
        <p:spPr>
          <a:xfrm>
            <a:off x="1277085" y="4228475"/>
            <a:ext cx="0" cy="436320"/>
          </a:xfrm>
          <a:prstGeom prst="line">
            <a:avLst/>
          </a:prstGeom>
          <a:ln w="19050">
            <a:solidFill>
              <a:schemeClr val="tx1">
                <a:lumMod val="40000"/>
                <a:lumOff val="60000"/>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12"/>
          <p:cNvCxnSpPr/>
          <p:nvPr>
            <p:custDataLst>
              <p:tags r:id="rId25"/>
            </p:custDataLst>
          </p:nvPr>
        </p:nvCxnSpPr>
        <p:spPr>
          <a:xfrm>
            <a:off x="1277085" y="5201339"/>
            <a:ext cx="0" cy="436320"/>
          </a:xfrm>
          <a:prstGeom prst="line">
            <a:avLst/>
          </a:prstGeom>
          <a:ln w="19050">
            <a:solidFill>
              <a:schemeClr val="tx1">
                <a:lumMod val="40000"/>
                <a:lumOff val="60000"/>
                <a:alpha val="20000"/>
              </a:schemeClr>
            </a:solidFill>
          </a:ln>
        </p:spPr>
        <p:style>
          <a:lnRef idx="1">
            <a:schemeClr val="accent1"/>
          </a:lnRef>
          <a:fillRef idx="0">
            <a:schemeClr val="accent1"/>
          </a:fillRef>
          <a:effectRef idx="0">
            <a:schemeClr val="accent1"/>
          </a:effectRef>
          <a:fontRef idx="minor">
            <a:schemeClr val="tx1"/>
          </a:fontRef>
        </p:style>
      </p:cxnSp>
    </p:spTree>
    <p:custDataLst>
      <p:tags r:id="rId26"/>
    </p:custData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  任务四</a:t>
            </a:r>
            <a:r>
              <a:rPr lang="en-US" altLang="zh-CN" sz="3600" dirty="0">
                <a:latin typeface="隶书" panose="02010509060101010101" pitchFamily="49" charset="-122"/>
                <a:ea typeface="隶书" panose="02010509060101010101" pitchFamily="49" charset="-122"/>
              </a:rPr>
              <a:t>  </a:t>
            </a:r>
            <a:r>
              <a:rPr lang="zh-CN" altLang="en-US" sz="3600" dirty="0">
                <a:latin typeface="隶书" panose="02010509060101010101" pitchFamily="49" charset="-122"/>
                <a:ea typeface="隶书" panose="02010509060101010101" pitchFamily="49" charset="-122"/>
              </a:rPr>
              <a:t>档案袋评价法</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823720" y="1079183"/>
            <a:ext cx="8545195"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a:bodyPr>
          <a:lstStyle/>
          <a:p>
            <a:pPr>
              <a:lnSpc>
                <a:spcPct val="150000"/>
              </a:lnSpc>
            </a:pPr>
            <a:r>
              <a:rPr lang="en-US" altLang="zh-CN" sz="2800" b="1">
                <a:solidFill>
                  <a:schemeClr val="bg1">
                    <a:lumMod val="25000"/>
                  </a:schemeClr>
                </a:solidFill>
              </a:rPr>
              <a:t>       </a:t>
            </a:r>
            <a:r>
              <a:rPr lang="zh-CN" altLang="en-US" sz="2800" dirty="0">
                <a:solidFill>
                  <a:schemeClr val="bg1">
                    <a:lumMod val="25000"/>
                  </a:schemeClr>
                </a:solidFill>
                <a:latin typeface="宋体" panose="02010600030101010101" pitchFamily="2" charset="-122"/>
                <a:sym typeface="+mn-ea"/>
              </a:rPr>
              <a:t>档案袋评价法是质性评价中最为著名和最为常用的方法</a:t>
            </a:r>
            <a:r>
              <a:rPr lang="zh-CN" altLang="en-US" sz="2800" b="1"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在目前的很多研究中</a:t>
            </a:r>
            <a:r>
              <a:rPr lang="zh-CN" altLang="en-US" sz="2800" b="1"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“档案袋评价</a:t>
            </a:r>
            <a:r>
              <a:rPr lang="zh-CN" altLang="en-US" sz="2800" b="1"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与“表现性评价</a:t>
            </a:r>
            <a:r>
              <a:rPr lang="zh-CN" altLang="en-US" sz="2800" b="1"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通常被放在一起讨论</a:t>
            </a:r>
            <a:r>
              <a:rPr lang="zh-CN" altLang="en-US" sz="2800" b="1" dirty="0">
                <a:solidFill>
                  <a:schemeClr val="bg1">
                    <a:lumMod val="25000"/>
                  </a:schemeClr>
                </a:solidFill>
                <a:latin typeface="宋体" panose="02010600030101010101" pitchFamily="2" charset="-122"/>
                <a:sym typeface="+mn-ea"/>
              </a:rPr>
              <a:t>。</a:t>
            </a:r>
            <a:endParaRPr lang="en-US" altLang="zh-CN"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sym typeface="+mn-ea"/>
              </a:rPr>
              <a:t>有些研究者把它归为表现性评价中</a:t>
            </a:r>
            <a:r>
              <a:rPr lang="zh-CN" altLang="en-US" sz="2800" b="1"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因为档案袋是表现作品的形式之一</a:t>
            </a:r>
            <a:r>
              <a:rPr lang="zh-CN" altLang="en-US" sz="2800" b="1" dirty="0">
                <a:solidFill>
                  <a:schemeClr val="bg1">
                    <a:lumMod val="25000"/>
                  </a:schemeClr>
                </a:solidFill>
                <a:latin typeface="宋体" panose="02010600030101010101" pitchFamily="2" charset="-122"/>
                <a:sym typeface="+mn-ea"/>
              </a:rPr>
              <a:t>。</a:t>
            </a:r>
            <a:endParaRPr lang="zh-CN" altLang="en-US" sz="2800" b="1" dirty="0">
              <a:solidFill>
                <a:schemeClr val="bg1">
                  <a:lumMod val="25000"/>
                </a:schemeClr>
              </a:solidFill>
              <a:latin typeface="宋体" panose="02010600030101010101" pitchFamily="2" charset="-122"/>
              <a:sym typeface="+mn-ea"/>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 name="文本框 1"/>
          <p:cNvSpPr txBox="1"/>
          <p:nvPr/>
        </p:nvSpPr>
        <p:spPr>
          <a:xfrm>
            <a:off x="1981200" y="291465"/>
            <a:ext cx="5552440" cy="788035"/>
          </a:xfrm>
          <a:prstGeom prst="rect">
            <a:avLst/>
          </a:prstGeom>
          <a:noFill/>
        </p:spPr>
        <p:txBody>
          <a:bodyPr wrap="square" rtlCol="0" anchor="t">
            <a:noAutofit/>
          </a:bodyPr>
          <a:p>
            <a:r>
              <a:rPr lang="zh-CN" altLang="en-US" sz="3600" b="1" dirty="0">
                <a:solidFill>
                  <a:schemeClr val="bg1">
                    <a:lumMod val="25000"/>
                  </a:schemeClr>
                </a:solidFill>
                <a:latin typeface="宋体" panose="02010600030101010101" pitchFamily="2" charset="-122"/>
                <a:sym typeface="+mn-ea"/>
              </a:rPr>
              <a:t>一、知识概述</a:t>
            </a:r>
            <a:br>
              <a:rPr lang="zh-CN" altLang="en-US" sz="4000" b="1" dirty="0">
                <a:solidFill>
                  <a:schemeClr val="bg1">
                    <a:lumMod val="25000"/>
                  </a:schemeClr>
                </a:solidFill>
                <a:latin typeface="宋体" panose="02010600030101010101" pitchFamily="2" charset="-122"/>
                <a:sym typeface="+mn-ea"/>
              </a:rPr>
            </a:br>
            <a:endParaRPr lang="zh-CN" altLang="en-US" sz="4000" b="1" dirty="0">
              <a:solidFill>
                <a:schemeClr val="bg1">
                  <a:lumMod val="25000"/>
                </a:schemeClr>
              </a:solidFill>
              <a:latin typeface="宋体" panose="02010600030101010101" pitchFamily="2" charset="-122"/>
              <a:sym typeface="+mn-ea"/>
            </a:endParaRPr>
          </a:p>
        </p:txBody>
      </p:sp>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5"/>
    </p:custData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圆角矩形 25"/>
          <p:cNvSpPr/>
          <p:nvPr>
            <p:custDataLst>
              <p:tags r:id="rId1"/>
            </p:custDataLst>
          </p:nvPr>
        </p:nvSpPr>
        <p:spPr>
          <a:xfrm>
            <a:off x="1558925" y="844233"/>
            <a:ext cx="9074785" cy="5169535"/>
          </a:xfrm>
          <a:prstGeom prst="roundRect">
            <a:avLst>
              <a:gd name="adj" fmla="val 3159"/>
            </a:avLst>
          </a:prstGeom>
          <a:solidFill>
            <a:srgbClr val="FFFFFF">
              <a:alpha val="9000"/>
            </a:srgbClr>
          </a:solidFill>
          <a:ln w="12700">
            <a:gradFill>
              <a:gsLst>
                <a:gs pos="53000">
                  <a:schemeClr val="accent1">
                    <a:alpha val="0"/>
                  </a:schemeClr>
                </a:gs>
                <a:gs pos="94000">
                  <a:schemeClr val="accent1">
                    <a:alpha val="30000"/>
                  </a:schemeClr>
                </a:gs>
                <a:gs pos="15000">
                  <a:schemeClr val="accent1">
                    <a:alpha val="30000"/>
                  </a:schemeClr>
                </a:gs>
              </a:gsLst>
              <a:lin ang="0" scaled="1"/>
            </a:gradFill>
          </a:ln>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27" name="任意多边形 26"/>
          <p:cNvSpPr/>
          <p:nvPr>
            <p:custDataLst>
              <p:tags r:id="rId2"/>
            </p:custDataLst>
          </p:nvPr>
        </p:nvSpPr>
        <p:spPr>
          <a:xfrm>
            <a:off x="0" y="1534795"/>
            <a:ext cx="898525" cy="3788410"/>
          </a:xfrm>
          <a:custGeom>
            <a:avLst/>
            <a:gdLst>
              <a:gd name="adj" fmla="val 3159"/>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15" h="5966">
                <a:moveTo>
                  <a:pt x="0" y="0"/>
                </a:moveTo>
                <a:lnTo>
                  <a:pt x="1251" y="0"/>
                </a:lnTo>
                <a:cubicBezTo>
                  <a:pt x="1342" y="0"/>
                  <a:pt x="1415" y="67"/>
                  <a:pt x="1415" y="150"/>
                </a:cubicBezTo>
                <a:lnTo>
                  <a:pt x="1415" y="5816"/>
                </a:lnTo>
                <a:cubicBezTo>
                  <a:pt x="1415" y="5899"/>
                  <a:pt x="1342" y="5966"/>
                  <a:pt x="1251" y="5966"/>
                </a:cubicBezTo>
                <a:lnTo>
                  <a:pt x="0" y="5966"/>
                </a:lnTo>
                <a:lnTo>
                  <a:pt x="0" y="0"/>
                </a:lnTo>
                <a:close/>
              </a:path>
            </a:pathLst>
          </a:custGeom>
          <a:gradFill>
            <a:gsLst>
              <a:gs pos="0">
                <a:schemeClr val="accent1">
                  <a:alpha val="30000"/>
                </a:schemeClr>
              </a:gs>
              <a:gs pos="100000">
                <a:schemeClr val="accent1">
                  <a:alpha val="0"/>
                </a:schemeClr>
              </a:gs>
            </a:gsLst>
            <a:lin ang="108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32" name="任意多边形 31"/>
          <p:cNvSpPr/>
          <p:nvPr>
            <p:custDataLst>
              <p:tags r:id="rId3"/>
            </p:custDataLst>
          </p:nvPr>
        </p:nvSpPr>
        <p:spPr>
          <a:xfrm flipH="1">
            <a:off x="11293475" y="1534795"/>
            <a:ext cx="898525" cy="3788410"/>
          </a:xfrm>
          <a:custGeom>
            <a:avLst/>
            <a:gdLst>
              <a:gd name="adj" fmla="val 3159"/>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15" h="5966">
                <a:moveTo>
                  <a:pt x="0" y="0"/>
                </a:moveTo>
                <a:lnTo>
                  <a:pt x="1251" y="0"/>
                </a:lnTo>
                <a:cubicBezTo>
                  <a:pt x="1342" y="0"/>
                  <a:pt x="1415" y="67"/>
                  <a:pt x="1415" y="150"/>
                </a:cubicBezTo>
                <a:lnTo>
                  <a:pt x="1415" y="5816"/>
                </a:lnTo>
                <a:cubicBezTo>
                  <a:pt x="1415" y="5899"/>
                  <a:pt x="1342" y="5966"/>
                  <a:pt x="1251" y="5966"/>
                </a:cubicBezTo>
                <a:lnTo>
                  <a:pt x="0" y="5966"/>
                </a:lnTo>
                <a:lnTo>
                  <a:pt x="0" y="0"/>
                </a:lnTo>
                <a:close/>
              </a:path>
            </a:pathLst>
          </a:custGeom>
          <a:gradFill>
            <a:gsLst>
              <a:gs pos="0">
                <a:schemeClr val="accent1">
                  <a:alpha val="30000"/>
                </a:schemeClr>
              </a:gs>
              <a:gs pos="100000">
                <a:schemeClr val="accent1">
                  <a:alpha val="0"/>
                </a:schemeClr>
              </a:gs>
            </a:gsLst>
            <a:lin ang="108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graphicFrame>
        <p:nvGraphicFramePr>
          <p:cNvPr id="2" name="图示 1"/>
          <p:cNvGraphicFramePr/>
          <p:nvPr/>
        </p:nvGraphicFramePr>
        <p:xfrm>
          <a:off x="2449195" y="1355725"/>
          <a:ext cx="7729855" cy="459168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13317"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10"/>
    </p:custData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对象2"/>
          <p:cNvSpPr/>
          <p:nvPr>
            <p:custDataLst>
              <p:tags r:id="rId1"/>
            </p:custDataLst>
          </p:nvPr>
        </p:nvSpPr>
        <p:spPr>
          <a:xfrm>
            <a:off x="696175" y="2072204"/>
            <a:ext cx="10798810" cy="1959579"/>
          </a:xfrm>
          <a:prstGeom prst="roundRect">
            <a:avLst>
              <a:gd name="adj" fmla="val 32478"/>
            </a:avLst>
          </a:prstGeom>
          <a:noFill/>
          <a:ln>
            <a:solidFill>
              <a:schemeClr val="accent2">
                <a:lumMod val="60000"/>
                <a:lumOff val="40000"/>
              </a:schemeClr>
            </a:solidFill>
            <a:prstDash val="dash"/>
          </a:ln>
        </p:spPr>
        <p:txBody>
          <a:bodyPr wrap="square"/>
          <a:p>
            <a:pPr algn="just"/>
            <a:endParaRPr lang="zh-CN" altLang="en-US">
              <a:solidFill>
                <a:schemeClr val="tx1"/>
              </a:solidFill>
            </a:endParaRPr>
          </a:p>
        </p:txBody>
      </p:sp>
      <p:sp>
        <p:nvSpPr>
          <p:cNvPr id="4" name="对象2"/>
          <p:cNvSpPr/>
          <p:nvPr>
            <p:custDataLst>
              <p:tags r:id="rId2"/>
            </p:custDataLst>
          </p:nvPr>
        </p:nvSpPr>
        <p:spPr>
          <a:xfrm>
            <a:off x="696175" y="2072204"/>
            <a:ext cx="10798810" cy="3835400"/>
          </a:xfrm>
          <a:prstGeom prst="roundRect">
            <a:avLst/>
          </a:prstGeom>
          <a:noFill/>
          <a:ln>
            <a:solidFill>
              <a:schemeClr val="accent2">
                <a:lumMod val="60000"/>
                <a:lumOff val="40000"/>
              </a:schemeClr>
            </a:solidFill>
            <a:prstDash val="dash"/>
          </a:ln>
        </p:spPr>
        <p:txBody>
          <a:bodyPr wrap="square"/>
          <a:p>
            <a:pPr algn="just"/>
            <a:endParaRPr lang="zh-CN" altLang="en-US">
              <a:solidFill>
                <a:schemeClr val="tx1"/>
              </a:solidFill>
            </a:endParaRPr>
          </a:p>
        </p:txBody>
      </p:sp>
      <p:sp>
        <p:nvSpPr>
          <p:cNvPr id="12" name="对象9"/>
          <p:cNvSpPr/>
          <p:nvPr>
            <p:custDataLst>
              <p:tags r:id="rId3"/>
            </p:custDataLst>
          </p:nvPr>
        </p:nvSpPr>
        <p:spPr>
          <a:xfrm>
            <a:off x="1902040" y="1510229"/>
            <a:ext cx="8387715" cy="1224280"/>
          </a:xfrm>
          <a:prstGeom prst="roundRect">
            <a:avLst/>
          </a:prstGeom>
          <a:gradFill>
            <a:gsLst>
              <a:gs pos="0">
                <a:schemeClr val="accent1">
                  <a:alpha val="100000"/>
                </a:schemeClr>
              </a:gs>
              <a:gs pos="100000">
                <a:schemeClr val="accent1">
                  <a:alpha val="100000"/>
                </a:schemeClr>
              </a:gs>
            </a:gsLst>
            <a:lin ang="0" scaled="0"/>
          </a:gradFill>
          <a:ln w="25400">
            <a:noFill/>
          </a:ln>
          <a:effectLst/>
          <a:extLst>
            <a:ext uri="{91240B29-F687-4F45-9708-019B960494DF}">
              <a14:hiddenLine xmlns:a14="http://schemas.microsoft.com/office/drawing/2010/main" w="25400">
                <a:solidFill>
                  <a:srgbClr val="000000"/>
                </a:solidFill>
              </a14:hiddenLine>
            </a:ext>
            <a:ext uri="{AF507438-7753-43E0-B8FC-AC1667EBCBE1}">
              <a14:hiddenEffects xmlns:a14="http://schemas.microsoft.com/office/drawing/2010/main">
                <a:effectLst>
                  <a:outerShdw blurRad="254000" dist="127000" dir="5400000" algn="ctr" rotWithShape="0">
                    <a:srgbClr val="000000">
                      <a:alpha val="40000"/>
                    </a:srgbClr>
                  </a:outerShdw>
                </a:effectLst>
              </a14:hiddenEffects>
            </a:ext>
          </a:ex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1" forceAA="0" compatLnSpc="1">
            <a:noAutofit/>
          </a:bodyPr>
          <a:p>
            <a:pPr lvl="0" algn="just">
              <a:spcBef>
                <a:spcPct val="0"/>
              </a:spcBef>
              <a:spcAft>
                <a:spcPct val="0"/>
              </a:spcAft>
              <a:buClrTx/>
              <a:buSzTx/>
              <a:buFontTx/>
            </a:pPr>
            <a:r>
              <a:rPr lang="zh-CN" altLang="en-US" sz="3200" b="1" dirty="0">
                <a:solidFill>
                  <a:srgbClr val="FFFFFF"/>
                </a:solidFill>
                <a:latin typeface="+mn-ea"/>
                <a:cs typeface="+mn-ea"/>
                <a:sym typeface="+mn-ea"/>
              </a:rPr>
              <a:t>一、档案袋评价的内涵与意义</a:t>
            </a:r>
            <a:endParaRPr lang="zh-CN" altLang="en-US" sz="3200" b="1" dirty="0">
              <a:solidFill>
                <a:srgbClr val="FFFFFF"/>
              </a:solidFill>
              <a:latin typeface="+mn-ea"/>
              <a:cs typeface="+mn-ea"/>
              <a:sym typeface="+mn-ea"/>
            </a:endParaRPr>
          </a:p>
        </p:txBody>
      </p:sp>
      <p:sp>
        <p:nvSpPr>
          <p:cNvPr id="5" name="对象4"/>
          <p:cNvSpPr/>
          <p:nvPr>
            <p:custDataLst>
              <p:tags r:id="rId4"/>
            </p:custDataLst>
          </p:nvPr>
        </p:nvSpPr>
        <p:spPr>
          <a:xfrm>
            <a:off x="1902040" y="3459679"/>
            <a:ext cx="8387715" cy="1224280"/>
          </a:xfrm>
          <a:prstGeom prst="roundRect">
            <a:avLst/>
          </a:prstGeom>
          <a:solidFill>
            <a:schemeClr val="accent1">
              <a:lumMod val="10000"/>
              <a:lumOff val="90000"/>
            </a:schemeClr>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044000" numCol="1" spcCol="0" rtlCol="0" fromWordArt="0" anchor="ctr" anchorCtr="0" forceAA="0" compatLnSpc="1">
            <a:noAutofit/>
          </a:bodyPr>
          <a:p>
            <a:pPr lvl="0" algn="just">
              <a:spcBef>
                <a:spcPct val="0"/>
              </a:spcBef>
              <a:spcAft>
                <a:spcPct val="0"/>
              </a:spcAft>
              <a:buClrTx/>
              <a:buSzTx/>
              <a:buFontTx/>
            </a:pPr>
            <a:r>
              <a:rPr lang="zh-CN" altLang="en-US" dirty="0">
                <a:solidFill>
                  <a:srgbClr val="262626"/>
                </a:solidFill>
                <a:latin typeface="+mn-ea"/>
                <a:cs typeface="+mn-ea"/>
                <a:sym typeface="+mn-ea"/>
              </a:rPr>
              <a:t>由来：是画家及后来的摄影家，把自己有代表性的作品汇集起来，向预期的委托人展示。</a:t>
            </a:r>
            <a:endParaRPr lang="zh-CN" altLang="en-US" dirty="0">
              <a:solidFill>
                <a:srgbClr val="262626"/>
              </a:solidFill>
              <a:latin typeface="+mn-ea"/>
              <a:cs typeface="+mn-ea"/>
              <a:sym typeface="+mn-ea"/>
            </a:endParaRPr>
          </a:p>
        </p:txBody>
      </p:sp>
      <p:sp>
        <p:nvSpPr>
          <p:cNvPr id="8" name="对象5"/>
          <p:cNvSpPr/>
          <p:nvPr>
            <p:custDataLst>
              <p:tags r:id="rId5"/>
            </p:custDataLst>
          </p:nvPr>
        </p:nvSpPr>
        <p:spPr>
          <a:xfrm>
            <a:off x="2046185" y="3648909"/>
            <a:ext cx="845185" cy="845820"/>
          </a:xfrm>
          <a:prstGeom prst="ellipse">
            <a:avLst/>
          </a:prstGeom>
          <a:gradFill>
            <a:gsLst>
              <a:gs pos="0">
                <a:schemeClr val="accent1">
                  <a:alpha val="100000"/>
                </a:schemeClr>
              </a:gs>
              <a:gs pos="100000">
                <a:schemeClr val="accent1">
                  <a:alpha val="100000"/>
                </a:schemeClr>
              </a:gs>
            </a:gsLst>
            <a:lin ang="0" scaled="0"/>
          </a:gradFill>
          <a:ln w="25400">
            <a:noFill/>
          </a:ln>
          <a:effectLst/>
          <a:extLst>
            <a:ext uri="{91240B29-F687-4F45-9708-019B960494DF}">
              <a14:hiddenLine xmlns:a14="http://schemas.microsoft.com/office/drawing/2010/main" w="25400">
                <a:solidFill>
                  <a:srgbClr val="000000"/>
                </a:solidFill>
              </a14:hiddenLine>
            </a:ext>
            <a:ext uri="{AF507438-7753-43E0-B8FC-AC1667EBCBE1}">
              <a14:hiddenEffects xmlns:a14="http://schemas.microsoft.com/office/drawing/2010/main">
                <a:effectLst>
                  <a:outerShdw blurRad="254000" dist="127000" dir="5400000" algn="ctr" rotWithShape="0">
                    <a:srgbClr val="000000">
                      <a:alpha val="40000"/>
                    </a:srgbClr>
                  </a:outerShdw>
                </a:effectLst>
              </a14:hiddenEffects>
            </a:ext>
          </a:ex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none" numCol="1" spcCol="0" rtlCol="0" fromWordArt="0" anchor="ctr" anchorCtr="1" forceAA="0" compatLnSpc="1">
            <a:noAutofit/>
          </a:bodyPr>
          <a:p>
            <a:pPr lvl="0" algn="just">
              <a:spcBef>
                <a:spcPct val="0"/>
              </a:spcBef>
              <a:spcAft>
                <a:spcPct val="0"/>
              </a:spcAft>
              <a:buClrTx/>
              <a:buSzTx/>
              <a:buFontTx/>
            </a:pPr>
            <a:r>
              <a:rPr lang="en-US" altLang="zh-CN" sz="2000" b="1">
                <a:solidFill>
                  <a:srgbClr val="FFFFFF"/>
                </a:solidFill>
                <a:latin typeface="+mn-ea"/>
                <a:cs typeface="+mn-ea"/>
                <a:sym typeface="+mn-ea"/>
              </a:rPr>
              <a:t>1</a:t>
            </a:r>
            <a:endParaRPr lang="en-US" altLang="zh-CN" sz="2000" b="1" dirty="0">
              <a:solidFill>
                <a:srgbClr val="FFFFFF"/>
              </a:solidFill>
              <a:latin typeface="+mn-ea"/>
              <a:cs typeface="+mn-ea"/>
              <a:sym typeface="+mn-ea"/>
            </a:endParaRPr>
          </a:p>
        </p:txBody>
      </p:sp>
      <p:sp>
        <p:nvSpPr>
          <p:cNvPr id="10" name="对象7"/>
          <p:cNvSpPr/>
          <p:nvPr>
            <p:custDataLst>
              <p:tags r:id="rId6"/>
            </p:custDataLst>
          </p:nvPr>
        </p:nvSpPr>
        <p:spPr>
          <a:xfrm>
            <a:off x="1902040" y="5216724"/>
            <a:ext cx="8387715" cy="1224280"/>
          </a:xfrm>
          <a:prstGeom prst="roundRect">
            <a:avLst/>
          </a:prstGeom>
          <a:solidFill>
            <a:schemeClr val="accent2">
              <a:lumMod val="10000"/>
              <a:lumOff val="90000"/>
            </a:schemeClr>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044000" tIns="46990" rIns="90170" bIns="46990" numCol="1" spcCol="0" rtlCol="0" fromWordArt="0" anchor="ctr" anchorCtr="0" forceAA="0" compatLnSpc="1">
            <a:noAutofit/>
          </a:bodyPr>
          <a:p>
            <a:pPr lvl="0" algn="just">
              <a:spcBef>
                <a:spcPct val="0"/>
              </a:spcBef>
              <a:spcAft>
                <a:spcPct val="0"/>
              </a:spcAft>
              <a:buClrTx/>
              <a:buSzTx/>
              <a:buFontTx/>
            </a:pPr>
            <a:r>
              <a:rPr lang="zh-CN" altLang="en-US" dirty="0">
                <a:solidFill>
                  <a:srgbClr val="262626"/>
                </a:solidFill>
                <a:latin typeface="+mn-ea"/>
                <a:cs typeface="+mn-ea"/>
                <a:sym typeface="+mn-ea"/>
              </a:rPr>
              <a:t>意义：它为儿童提供一个学习机会，使儿童能够学习自己，判断自己的进步。</a:t>
            </a:r>
            <a:endParaRPr lang="zh-CN" altLang="en-US" dirty="0">
              <a:solidFill>
                <a:srgbClr val="262626"/>
              </a:solidFill>
              <a:latin typeface="+mn-ea"/>
              <a:cs typeface="+mn-ea"/>
              <a:sym typeface="+mn-ea"/>
            </a:endParaRPr>
          </a:p>
        </p:txBody>
      </p:sp>
      <p:sp>
        <p:nvSpPr>
          <p:cNvPr id="11" name="对象8"/>
          <p:cNvSpPr/>
          <p:nvPr>
            <p:custDataLst>
              <p:tags r:id="rId7"/>
            </p:custDataLst>
          </p:nvPr>
        </p:nvSpPr>
        <p:spPr>
          <a:xfrm>
            <a:off x="2008720" y="5405954"/>
            <a:ext cx="845185" cy="845820"/>
          </a:xfrm>
          <a:prstGeom prst="ellipse">
            <a:avLst/>
          </a:prstGeom>
          <a:gradFill>
            <a:gsLst>
              <a:gs pos="0">
                <a:schemeClr val="accent2">
                  <a:alpha val="100000"/>
                </a:schemeClr>
              </a:gs>
              <a:gs pos="100000">
                <a:schemeClr val="accent2">
                  <a:alpha val="100000"/>
                </a:schemeClr>
              </a:gs>
            </a:gsLst>
            <a:lin ang="0" scaled="0"/>
          </a:gradFill>
          <a:ln w="25400">
            <a:noFill/>
          </a:ln>
          <a:effectLst/>
          <a:extLst>
            <a:ext uri="{AF507438-7753-43E0-B8FC-AC1667EBCBE1}">
              <a14:hiddenEffects xmlns:a14="http://schemas.microsoft.com/office/drawing/2010/main">
                <a:effectLst>
                  <a:outerShdw blurRad="254000" dist="127000" dir="5400000" algn="ctr" rotWithShape="0">
                    <a:srgbClr val="000000">
                      <a:alpha val="40000"/>
                    </a:srgbClr>
                  </a:outerShdw>
                </a:effectLst>
              </a14:hiddenEffects>
            </a:ext>
          </a:ex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none" lIns="90170" tIns="46990" rIns="90170" bIns="46990" numCol="1" spcCol="0" rtlCol="0" fromWordArt="0" anchor="ctr" anchorCtr="1" forceAA="0" compatLnSpc="1">
            <a:noAutofit/>
          </a:bodyPr>
          <a:p>
            <a:pPr lvl="0" algn="just">
              <a:spcBef>
                <a:spcPct val="0"/>
              </a:spcBef>
              <a:spcAft>
                <a:spcPct val="0"/>
              </a:spcAft>
              <a:buClrTx/>
              <a:buSzTx/>
              <a:buFontTx/>
            </a:pPr>
            <a:r>
              <a:rPr lang="en-US" altLang="zh-CN" sz="2000" b="1">
                <a:solidFill>
                  <a:srgbClr val="FFFFFF"/>
                </a:solidFill>
                <a:latin typeface="+mn-ea"/>
                <a:cs typeface="+mn-ea"/>
                <a:sym typeface="+mn-ea"/>
              </a:rPr>
              <a:t>2</a:t>
            </a:r>
            <a:endParaRPr lang="en-US" altLang="zh-CN" sz="2000" b="1" dirty="0">
              <a:solidFill>
                <a:srgbClr val="FFFFFF"/>
              </a:solidFill>
              <a:latin typeface="+mn-ea"/>
              <a:cs typeface="+mn-ea"/>
              <a:sym typeface="+mn-ea"/>
            </a:endParaRPr>
          </a:p>
        </p:txBody>
      </p:sp>
      <p:pic>
        <p:nvPicPr>
          <p:cNvPr id="13317"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9"/>
    </p:custData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圆角矩形 5"/>
          <p:cNvSpPr/>
          <p:nvPr>
            <p:custDataLst>
              <p:tags r:id="rId1"/>
            </p:custDataLst>
          </p:nvPr>
        </p:nvSpPr>
        <p:spPr>
          <a:xfrm>
            <a:off x="602615" y="718820"/>
            <a:ext cx="10982960" cy="5420360"/>
          </a:xfrm>
          <a:prstGeom prst="roundRect">
            <a:avLst>
              <a:gd name="adj" fmla="val 2050"/>
            </a:avLst>
          </a:prstGeom>
          <a:gradFill>
            <a:gsLst>
              <a:gs pos="0">
                <a:schemeClr val="accent1">
                  <a:alpha val="75000"/>
                </a:schemeClr>
              </a:gs>
              <a:gs pos="100000">
                <a:schemeClr val="accent1">
                  <a:lumMod val="60000"/>
                  <a:lumOff val="40000"/>
                  <a:alpha val="100000"/>
                </a:schemeClr>
              </a:gs>
            </a:gsLst>
            <a:lin ang="135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4" name="圆角矩形 3"/>
          <p:cNvSpPr/>
          <p:nvPr>
            <p:custDataLst>
              <p:tags r:id="rId2"/>
            </p:custDataLst>
          </p:nvPr>
        </p:nvSpPr>
        <p:spPr>
          <a:xfrm>
            <a:off x="956310" y="1249045"/>
            <a:ext cx="10241280" cy="4497705"/>
          </a:xfrm>
          <a:prstGeom prst="roundRect">
            <a:avLst>
              <a:gd name="adj" fmla="val 3452"/>
            </a:avLst>
          </a:prstGeom>
          <a:solidFill>
            <a:srgbClr val="FFFFFF"/>
          </a:solidFill>
          <a:ln>
            <a:noFill/>
          </a:ln>
          <a:effectLst>
            <a:outerShdw blurRad="254000" dist="38100" dir="2700000" algn="tl" rotWithShape="0">
              <a:prstClr val="black">
                <a:alpha val="10000"/>
              </a:prst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51" name="任意多边形 50"/>
          <p:cNvSpPr/>
          <p:nvPr>
            <p:custDataLst>
              <p:tags r:id="rId3"/>
            </p:custDataLst>
          </p:nvPr>
        </p:nvSpPr>
        <p:spPr>
          <a:xfrm>
            <a:off x="1382395" y="1329055"/>
            <a:ext cx="9368790" cy="220345"/>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4754" h="347">
                <a:moveTo>
                  <a:pt x="900" y="174"/>
                </a:moveTo>
                <a:cubicBezTo>
                  <a:pt x="900" y="78"/>
                  <a:pt x="979" y="0"/>
                  <a:pt x="1077" y="0"/>
                </a:cubicBezTo>
                <a:cubicBezTo>
                  <a:pt x="1175" y="0"/>
                  <a:pt x="1254" y="78"/>
                  <a:pt x="1254" y="174"/>
                </a:cubicBezTo>
                <a:cubicBezTo>
                  <a:pt x="1254" y="269"/>
                  <a:pt x="1175" y="347"/>
                  <a:pt x="1077" y="347"/>
                </a:cubicBezTo>
                <a:cubicBezTo>
                  <a:pt x="979" y="347"/>
                  <a:pt x="900" y="269"/>
                  <a:pt x="900" y="174"/>
                </a:cubicBezTo>
                <a:close/>
                <a:moveTo>
                  <a:pt x="1800" y="174"/>
                </a:moveTo>
                <a:cubicBezTo>
                  <a:pt x="1800" y="78"/>
                  <a:pt x="1879" y="0"/>
                  <a:pt x="1977" y="0"/>
                </a:cubicBezTo>
                <a:cubicBezTo>
                  <a:pt x="2075" y="0"/>
                  <a:pt x="2154" y="78"/>
                  <a:pt x="2154" y="174"/>
                </a:cubicBezTo>
                <a:cubicBezTo>
                  <a:pt x="2154" y="269"/>
                  <a:pt x="2075" y="347"/>
                  <a:pt x="1977" y="347"/>
                </a:cubicBezTo>
                <a:cubicBezTo>
                  <a:pt x="1879" y="347"/>
                  <a:pt x="1800" y="269"/>
                  <a:pt x="1800" y="174"/>
                </a:cubicBezTo>
                <a:close/>
                <a:moveTo>
                  <a:pt x="2700" y="174"/>
                </a:moveTo>
                <a:cubicBezTo>
                  <a:pt x="2700" y="78"/>
                  <a:pt x="2779" y="0"/>
                  <a:pt x="2877" y="0"/>
                </a:cubicBezTo>
                <a:cubicBezTo>
                  <a:pt x="2975" y="0"/>
                  <a:pt x="3054" y="78"/>
                  <a:pt x="3054" y="174"/>
                </a:cubicBezTo>
                <a:cubicBezTo>
                  <a:pt x="3054" y="269"/>
                  <a:pt x="2975" y="347"/>
                  <a:pt x="2877" y="347"/>
                </a:cubicBezTo>
                <a:cubicBezTo>
                  <a:pt x="2779" y="347"/>
                  <a:pt x="2700" y="269"/>
                  <a:pt x="2700" y="174"/>
                </a:cubicBezTo>
                <a:close/>
                <a:moveTo>
                  <a:pt x="3600" y="174"/>
                </a:moveTo>
                <a:cubicBezTo>
                  <a:pt x="3600" y="78"/>
                  <a:pt x="3679" y="0"/>
                  <a:pt x="3777" y="0"/>
                </a:cubicBezTo>
                <a:cubicBezTo>
                  <a:pt x="3875" y="0"/>
                  <a:pt x="3954" y="78"/>
                  <a:pt x="3954" y="174"/>
                </a:cubicBezTo>
                <a:cubicBezTo>
                  <a:pt x="3954" y="269"/>
                  <a:pt x="3875" y="347"/>
                  <a:pt x="3777" y="347"/>
                </a:cubicBezTo>
                <a:cubicBezTo>
                  <a:pt x="3679" y="347"/>
                  <a:pt x="3600" y="269"/>
                  <a:pt x="3600" y="174"/>
                </a:cubicBezTo>
                <a:close/>
                <a:moveTo>
                  <a:pt x="4500" y="174"/>
                </a:moveTo>
                <a:cubicBezTo>
                  <a:pt x="4500" y="78"/>
                  <a:pt x="4579" y="0"/>
                  <a:pt x="4677" y="0"/>
                </a:cubicBezTo>
                <a:cubicBezTo>
                  <a:pt x="4775" y="0"/>
                  <a:pt x="4854" y="78"/>
                  <a:pt x="4854" y="174"/>
                </a:cubicBezTo>
                <a:cubicBezTo>
                  <a:pt x="4854" y="269"/>
                  <a:pt x="4775" y="347"/>
                  <a:pt x="4677" y="347"/>
                </a:cubicBezTo>
                <a:cubicBezTo>
                  <a:pt x="4579" y="347"/>
                  <a:pt x="4500" y="269"/>
                  <a:pt x="4500" y="174"/>
                </a:cubicBezTo>
                <a:close/>
                <a:moveTo>
                  <a:pt x="5400" y="174"/>
                </a:moveTo>
                <a:cubicBezTo>
                  <a:pt x="5400" y="78"/>
                  <a:pt x="5479" y="0"/>
                  <a:pt x="5577" y="0"/>
                </a:cubicBezTo>
                <a:cubicBezTo>
                  <a:pt x="5675" y="0"/>
                  <a:pt x="5754" y="78"/>
                  <a:pt x="5754" y="174"/>
                </a:cubicBezTo>
                <a:cubicBezTo>
                  <a:pt x="5754" y="269"/>
                  <a:pt x="5675" y="347"/>
                  <a:pt x="5577" y="347"/>
                </a:cubicBezTo>
                <a:cubicBezTo>
                  <a:pt x="5479" y="347"/>
                  <a:pt x="5400" y="269"/>
                  <a:pt x="5400" y="174"/>
                </a:cubicBezTo>
                <a:close/>
                <a:moveTo>
                  <a:pt x="0" y="174"/>
                </a:moveTo>
                <a:cubicBezTo>
                  <a:pt x="0" y="78"/>
                  <a:pt x="79" y="0"/>
                  <a:pt x="177" y="0"/>
                </a:cubicBezTo>
                <a:cubicBezTo>
                  <a:pt x="275" y="0"/>
                  <a:pt x="354" y="78"/>
                  <a:pt x="354" y="174"/>
                </a:cubicBezTo>
                <a:cubicBezTo>
                  <a:pt x="354" y="269"/>
                  <a:pt x="275" y="347"/>
                  <a:pt x="177" y="347"/>
                </a:cubicBezTo>
                <a:cubicBezTo>
                  <a:pt x="79" y="347"/>
                  <a:pt x="0" y="269"/>
                  <a:pt x="0" y="174"/>
                </a:cubicBezTo>
                <a:close/>
                <a:moveTo>
                  <a:pt x="7200" y="174"/>
                </a:moveTo>
                <a:cubicBezTo>
                  <a:pt x="7200" y="78"/>
                  <a:pt x="7279" y="0"/>
                  <a:pt x="7377" y="0"/>
                </a:cubicBezTo>
                <a:cubicBezTo>
                  <a:pt x="7475" y="0"/>
                  <a:pt x="7554" y="78"/>
                  <a:pt x="7554" y="174"/>
                </a:cubicBezTo>
                <a:cubicBezTo>
                  <a:pt x="7554" y="269"/>
                  <a:pt x="7475" y="347"/>
                  <a:pt x="7377" y="347"/>
                </a:cubicBezTo>
                <a:cubicBezTo>
                  <a:pt x="7279" y="347"/>
                  <a:pt x="7200" y="269"/>
                  <a:pt x="7200" y="174"/>
                </a:cubicBezTo>
                <a:close/>
                <a:moveTo>
                  <a:pt x="8100" y="174"/>
                </a:moveTo>
                <a:cubicBezTo>
                  <a:pt x="8100" y="78"/>
                  <a:pt x="8179" y="0"/>
                  <a:pt x="8277" y="0"/>
                </a:cubicBezTo>
                <a:cubicBezTo>
                  <a:pt x="8375" y="0"/>
                  <a:pt x="8454" y="78"/>
                  <a:pt x="8454" y="174"/>
                </a:cubicBezTo>
                <a:cubicBezTo>
                  <a:pt x="8454" y="269"/>
                  <a:pt x="8375" y="347"/>
                  <a:pt x="8277" y="347"/>
                </a:cubicBezTo>
                <a:cubicBezTo>
                  <a:pt x="8179" y="347"/>
                  <a:pt x="8100" y="269"/>
                  <a:pt x="8100" y="174"/>
                </a:cubicBezTo>
                <a:close/>
                <a:moveTo>
                  <a:pt x="9000" y="174"/>
                </a:moveTo>
                <a:cubicBezTo>
                  <a:pt x="9000" y="78"/>
                  <a:pt x="9079" y="0"/>
                  <a:pt x="9177" y="0"/>
                </a:cubicBezTo>
                <a:cubicBezTo>
                  <a:pt x="9275" y="0"/>
                  <a:pt x="9354" y="78"/>
                  <a:pt x="9354" y="174"/>
                </a:cubicBezTo>
                <a:cubicBezTo>
                  <a:pt x="9354" y="269"/>
                  <a:pt x="9275" y="347"/>
                  <a:pt x="9177" y="347"/>
                </a:cubicBezTo>
                <a:cubicBezTo>
                  <a:pt x="9079" y="347"/>
                  <a:pt x="9000" y="269"/>
                  <a:pt x="9000" y="174"/>
                </a:cubicBezTo>
                <a:close/>
                <a:moveTo>
                  <a:pt x="9900" y="174"/>
                </a:moveTo>
                <a:cubicBezTo>
                  <a:pt x="9900" y="78"/>
                  <a:pt x="9979" y="0"/>
                  <a:pt x="10077" y="0"/>
                </a:cubicBezTo>
                <a:cubicBezTo>
                  <a:pt x="10175" y="0"/>
                  <a:pt x="10254" y="78"/>
                  <a:pt x="10254" y="174"/>
                </a:cubicBezTo>
                <a:cubicBezTo>
                  <a:pt x="10254" y="269"/>
                  <a:pt x="10175" y="347"/>
                  <a:pt x="10077" y="347"/>
                </a:cubicBezTo>
                <a:cubicBezTo>
                  <a:pt x="9979" y="347"/>
                  <a:pt x="9900" y="269"/>
                  <a:pt x="9900" y="174"/>
                </a:cubicBezTo>
                <a:close/>
                <a:moveTo>
                  <a:pt x="10800" y="174"/>
                </a:moveTo>
                <a:cubicBezTo>
                  <a:pt x="10800" y="78"/>
                  <a:pt x="10879" y="0"/>
                  <a:pt x="10977" y="0"/>
                </a:cubicBezTo>
                <a:cubicBezTo>
                  <a:pt x="11075" y="0"/>
                  <a:pt x="11154" y="78"/>
                  <a:pt x="11154" y="174"/>
                </a:cubicBezTo>
                <a:cubicBezTo>
                  <a:pt x="11154" y="269"/>
                  <a:pt x="11075" y="347"/>
                  <a:pt x="10977" y="347"/>
                </a:cubicBezTo>
                <a:cubicBezTo>
                  <a:pt x="10879" y="347"/>
                  <a:pt x="10800" y="269"/>
                  <a:pt x="10800" y="174"/>
                </a:cubicBezTo>
                <a:close/>
                <a:moveTo>
                  <a:pt x="11700" y="174"/>
                </a:moveTo>
                <a:cubicBezTo>
                  <a:pt x="11700" y="78"/>
                  <a:pt x="11779" y="0"/>
                  <a:pt x="11877" y="0"/>
                </a:cubicBezTo>
                <a:cubicBezTo>
                  <a:pt x="11975" y="0"/>
                  <a:pt x="12054" y="78"/>
                  <a:pt x="12054" y="174"/>
                </a:cubicBezTo>
                <a:cubicBezTo>
                  <a:pt x="12054" y="269"/>
                  <a:pt x="11975" y="347"/>
                  <a:pt x="11877" y="347"/>
                </a:cubicBezTo>
                <a:cubicBezTo>
                  <a:pt x="11779" y="347"/>
                  <a:pt x="11700" y="269"/>
                  <a:pt x="11700" y="174"/>
                </a:cubicBezTo>
                <a:close/>
                <a:moveTo>
                  <a:pt x="6300" y="174"/>
                </a:moveTo>
                <a:cubicBezTo>
                  <a:pt x="6300" y="78"/>
                  <a:pt x="6379" y="0"/>
                  <a:pt x="6477" y="0"/>
                </a:cubicBezTo>
                <a:cubicBezTo>
                  <a:pt x="6575" y="0"/>
                  <a:pt x="6654" y="78"/>
                  <a:pt x="6654" y="174"/>
                </a:cubicBezTo>
                <a:cubicBezTo>
                  <a:pt x="6654" y="269"/>
                  <a:pt x="6575" y="347"/>
                  <a:pt x="6477" y="347"/>
                </a:cubicBezTo>
                <a:cubicBezTo>
                  <a:pt x="6379" y="347"/>
                  <a:pt x="6300" y="269"/>
                  <a:pt x="6300" y="174"/>
                </a:cubicBezTo>
                <a:close/>
                <a:moveTo>
                  <a:pt x="12600" y="174"/>
                </a:moveTo>
                <a:cubicBezTo>
                  <a:pt x="12600" y="78"/>
                  <a:pt x="12679" y="0"/>
                  <a:pt x="12777" y="0"/>
                </a:cubicBezTo>
                <a:cubicBezTo>
                  <a:pt x="12875" y="0"/>
                  <a:pt x="12954" y="78"/>
                  <a:pt x="12954" y="174"/>
                </a:cubicBezTo>
                <a:cubicBezTo>
                  <a:pt x="12954" y="269"/>
                  <a:pt x="12875" y="347"/>
                  <a:pt x="12777" y="347"/>
                </a:cubicBezTo>
                <a:cubicBezTo>
                  <a:pt x="12679" y="347"/>
                  <a:pt x="12600" y="269"/>
                  <a:pt x="12600" y="174"/>
                </a:cubicBezTo>
                <a:close/>
                <a:moveTo>
                  <a:pt x="13500" y="174"/>
                </a:moveTo>
                <a:cubicBezTo>
                  <a:pt x="13500" y="78"/>
                  <a:pt x="13579" y="0"/>
                  <a:pt x="13677" y="0"/>
                </a:cubicBezTo>
                <a:cubicBezTo>
                  <a:pt x="13775" y="0"/>
                  <a:pt x="13854" y="78"/>
                  <a:pt x="13854" y="174"/>
                </a:cubicBezTo>
                <a:cubicBezTo>
                  <a:pt x="13854" y="269"/>
                  <a:pt x="13775" y="347"/>
                  <a:pt x="13677" y="347"/>
                </a:cubicBezTo>
                <a:cubicBezTo>
                  <a:pt x="13579" y="347"/>
                  <a:pt x="13500" y="269"/>
                  <a:pt x="13500" y="174"/>
                </a:cubicBezTo>
                <a:close/>
                <a:moveTo>
                  <a:pt x="14400" y="174"/>
                </a:moveTo>
                <a:cubicBezTo>
                  <a:pt x="14400" y="78"/>
                  <a:pt x="14479" y="0"/>
                  <a:pt x="14577" y="0"/>
                </a:cubicBezTo>
                <a:cubicBezTo>
                  <a:pt x="14675" y="0"/>
                  <a:pt x="14754" y="78"/>
                  <a:pt x="14754" y="174"/>
                </a:cubicBezTo>
                <a:cubicBezTo>
                  <a:pt x="14754" y="269"/>
                  <a:pt x="14675" y="347"/>
                  <a:pt x="14577" y="347"/>
                </a:cubicBezTo>
                <a:cubicBezTo>
                  <a:pt x="14479" y="347"/>
                  <a:pt x="14400" y="269"/>
                  <a:pt x="14400" y="174"/>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clip" horzOverflow="clip" wrap="square" rtlCol="0" anchor="t">
            <a:noAutofit/>
          </a:bodyPr>
          <a:lstStyle>
            <a:defPPr>
              <a:defRPr lang="zh-CN">
                <a:solidFill>
                  <a:schemeClr val="lt1"/>
                </a:solidFill>
              </a:defRPr>
            </a:defPPr>
            <a:lvl1pPr marL="0" algn="l" defTabSz="914400" rtl="0" eaLnBrk="1" latinLnBrk="0" hangingPunct="1">
              <a:defRPr sz="1100">
                <a:solidFill>
                  <a:schemeClr val="lt1"/>
                </a:solidFill>
                <a:latin typeface="+mn-lt"/>
                <a:ea typeface="+mn-ea"/>
                <a:cs typeface="+mn-cs"/>
              </a:defRPr>
            </a:lvl1pPr>
            <a:lvl2pPr marL="457200" algn="l" defTabSz="914400" rtl="0" eaLnBrk="1" latinLnBrk="0" hangingPunct="1">
              <a:defRPr sz="1100">
                <a:solidFill>
                  <a:schemeClr val="lt1"/>
                </a:solidFill>
                <a:latin typeface="+mn-lt"/>
                <a:ea typeface="+mn-ea"/>
                <a:cs typeface="+mn-cs"/>
              </a:defRPr>
            </a:lvl2pPr>
            <a:lvl3pPr marL="914400" algn="l" defTabSz="914400" rtl="0" eaLnBrk="1" latinLnBrk="0" hangingPunct="1">
              <a:defRPr sz="1100">
                <a:solidFill>
                  <a:schemeClr val="lt1"/>
                </a:solidFill>
                <a:latin typeface="+mn-lt"/>
                <a:ea typeface="+mn-ea"/>
                <a:cs typeface="+mn-cs"/>
              </a:defRPr>
            </a:lvl3pPr>
            <a:lvl4pPr marL="1371600" algn="l" defTabSz="914400" rtl="0" eaLnBrk="1" latinLnBrk="0" hangingPunct="1">
              <a:defRPr sz="1100">
                <a:solidFill>
                  <a:schemeClr val="lt1"/>
                </a:solidFill>
                <a:latin typeface="+mn-lt"/>
                <a:ea typeface="+mn-ea"/>
                <a:cs typeface="+mn-cs"/>
              </a:defRPr>
            </a:lvl4pPr>
            <a:lvl5pPr marL="1828800" algn="l" defTabSz="914400" rtl="0" eaLnBrk="1" latinLnBrk="0" hangingPunct="1">
              <a:defRPr sz="1100">
                <a:solidFill>
                  <a:schemeClr val="lt1"/>
                </a:solidFill>
                <a:latin typeface="+mn-lt"/>
                <a:ea typeface="+mn-ea"/>
                <a:cs typeface="+mn-cs"/>
              </a:defRPr>
            </a:lvl5pPr>
            <a:lvl6pPr marL="2286000" algn="l" defTabSz="914400" rtl="0" eaLnBrk="1" latinLnBrk="0" hangingPunct="1">
              <a:defRPr sz="1100">
                <a:solidFill>
                  <a:schemeClr val="lt1"/>
                </a:solidFill>
                <a:latin typeface="+mn-lt"/>
                <a:ea typeface="+mn-ea"/>
                <a:cs typeface="+mn-cs"/>
              </a:defRPr>
            </a:lvl6pPr>
            <a:lvl7pPr marL="2743200" algn="l" defTabSz="914400" rtl="0" eaLnBrk="1" latinLnBrk="0" hangingPunct="1">
              <a:defRPr sz="1100">
                <a:solidFill>
                  <a:schemeClr val="lt1"/>
                </a:solidFill>
                <a:latin typeface="+mn-lt"/>
                <a:ea typeface="+mn-ea"/>
                <a:cs typeface="+mn-cs"/>
              </a:defRPr>
            </a:lvl7pPr>
            <a:lvl8pPr marL="3200400" algn="l" defTabSz="914400" rtl="0" eaLnBrk="1" latinLnBrk="0" hangingPunct="1">
              <a:defRPr sz="1100">
                <a:solidFill>
                  <a:schemeClr val="lt1"/>
                </a:solidFill>
                <a:latin typeface="+mn-lt"/>
                <a:ea typeface="+mn-ea"/>
                <a:cs typeface="+mn-cs"/>
              </a:defRPr>
            </a:lvl8pPr>
            <a:lvl9pPr marL="3657600" algn="l" defTabSz="914400" rtl="0" eaLnBrk="1" latinLnBrk="0" hangingPunct="1">
              <a:defRPr sz="1100">
                <a:solidFill>
                  <a:schemeClr val="lt1"/>
                </a:solidFill>
                <a:latin typeface="+mn-lt"/>
                <a:ea typeface="+mn-ea"/>
                <a:cs typeface="+mn-cs"/>
              </a:defRPr>
            </a:lvl9pPr>
          </a:lstStyle>
          <a:p>
            <a:pPr algn="l"/>
            <a:endParaRPr lang="zh-CN" altLang="en-US" sz="1100"/>
          </a:p>
        </p:txBody>
      </p:sp>
      <p:sp>
        <p:nvSpPr>
          <p:cNvPr id="52" name="任意多边形 51"/>
          <p:cNvSpPr/>
          <p:nvPr>
            <p:custDataLst>
              <p:tags r:id="rId4"/>
            </p:custDataLst>
          </p:nvPr>
        </p:nvSpPr>
        <p:spPr>
          <a:xfrm>
            <a:off x="1442085" y="1081405"/>
            <a:ext cx="9249410" cy="379095"/>
          </a:xfrm>
          <a:custGeom>
            <a:avLst/>
            <a:gdLst>
              <a:gd name="adj" fmla="val 43333"/>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566" h="597">
                <a:moveTo>
                  <a:pt x="900" y="72"/>
                </a:moveTo>
                <a:cubicBezTo>
                  <a:pt x="900" y="32"/>
                  <a:pt x="932" y="0"/>
                  <a:pt x="972" y="0"/>
                </a:cubicBezTo>
                <a:lnTo>
                  <a:pt x="994" y="0"/>
                </a:lnTo>
                <a:cubicBezTo>
                  <a:pt x="1034" y="0"/>
                  <a:pt x="1066" y="32"/>
                  <a:pt x="1066" y="72"/>
                </a:cubicBezTo>
                <a:lnTo>
                  <a:pt x="1066" y="525"/>
                </a:lnTo>
                <a:cubicBezTo>
                  <a:pt x="1066" y="565"/>
                  <a:pt x="1034" y="597"/>
                  <a:pt x="994" y="597"/>
                </a:cubicBezTo>
                <a:lnTo>
                  <a:pt x="972" y="597"/>
                </a:lnTo>
                <a:cubicBezTo>
                  <a:pt x="932" y="597"/>
                  <a:pt x="900" y="565"/>
                  <a:pt x="900" y="525"/>
                </a:cubicBezTo>
                <a:lnTo>
                  <a:pt x="900" y="72"/>
                </a:lnTo>
                <a:close/>
                <a:moveTo>
                  <a:pt x="1800" y="72"/>
                </a:moveTo>
                <a:cubicBezTo>
                  <a:pt x="1800" y="32"/>
                  <a:pt x="1832" y="0"/>
                  <a:pt x="1872" y="0"/>
                </a:cubicBezTo>
                <a:lnTo>
                  <a:pt x="1894" y="0"/>
                </a:lnTo>
                <a:cubicBezTo>
                  <a:pt x="1934" y="0"/>
                  <a:pt x="1966" y="32"/>
                  <a:pt x="1966" y="72"/>
                </a:cubicBezTo>
                <a:lnTo>
                  <a:pt x="1966" y="525"/>
                </a:lnTo>
                <a:cubicBezTo>
                  <a:pt x="1966" y="565"/>
                  <a:pt x="1934" y="597"/>
                  <a:pt x="1894" y="597"/>
                </a:cubicBezTo>
                <a:lnTo>
                  <a:pt x="1872" y="597"/>
                </a:lnTo>
                <a:cubicBezTo>
                  <a:pt x="1832" y="597"/>
                  <a:pt x="1800" y="565"/>
                  <a:pt x="1800" y="525"/>
                </a:cubicBezTo>
                <a:lnTo>
                  <a:pt x="1800" y="72"/>
                </a:lnTo>
                <a:close/>
                <a:moveTo>
                  <a:pt x="2700" y="72"/>
                </a:moveTo>
                <a:cubicBezTo>
                  <a:pt x="2700" y="32"/>
                  <a:pt x="2732" y="0"/>
                  <a:pt x="2772" y="0"/>
                </a:cubicBezTo>
                <a:lnTo>
                  <a:pt x="2794" y="0"/>
                </a:lnTo>
                <a:cubicBezTo>
                  <a:pt x="2834" y="0"/>
                  <a:pt x="2866" y="32"/>
                  <a:pt x="2866" y="72"/>
                </a:cubicBezTo>
                <a:lnTo>
                  <a:pt x="2866" y="525"/>
                </a:lnTo>
                <a:cubicBezTo>
                  <a:pt x="2866" y="565"/>
                  <a:pt x="2834" y="597"/>
                  <a:pt x="2794" y="597"/>
                </a:cubicBezTo>
                <a:lnTo>
                  <a:pt x="2772" y="597"/>
                </a:lnTo>
                <a:cubicBezTo>
                  <a:pt x="2732" y="597"/>
                  <a:pt x="2700" y="565"/>
                  <a:pt x="2700" y="525"/>
                </a:cubicBezTo>
                <a:lnTo>
                  <a:pt x="2700" y="72"/>
                </a:lnTo>
                <a:close/>
                <a:moveTo>
                  <a:pt x="3600" y="72"/>
                </a:moveTo>
                <a:cubicBezTo>
                  <a:pt x="3600" y="32"/>
                  <a:pt x="3632" y="0"/>
                  <a:pt x="3672" y="0"/>
                </a:cubicBezTo>
                <a:lnTo>
                  <a:pt x="3694" y="0"/>
                </a:lnTo>
                <a:cubicBezTo>
                  <a:pt x="3734" y="0"/>
                  <a:pt x="3766" y="32"/>
                  <a:pt x="3766" y="72"/>
                </a:cubicBezTo>
                <a:lnTo>
                  <a:pt x="3766" y="525"/>
                </a:lnTo>
                <a:cubicBezTo>
                  <a:pt x="3766" y="565"/>
                  <a:pt x="3734" y="597"/>
                  <a:pt x="3694" y="597"/>
                </a:cubicBezTo>
                <a:lnTo>
                  <a:pt x="3672" y="597"/>
                </a:lnTo>
                <a:cubicBezTo>
                  <a:pt x="3632" y="597"/>
                  <a:pt x="3600" y="565"/>
                  <a:pt x="3600" y="525"/>
                </a:cubicBezTo>
                <a:lnTo>
                  <a:pt x="3600" y="72"/>
                </a:lnTo>
                <a:close/>
                <a:moveTo>
                  <a:pt x="4500" y="72"/>
                </a:moveTo>
                <a:cubicBezTo>
                  <a:pt x="4500" y="32"/>
                  <a:pt x="4532" y="0"/>
                  <a:pt x="4572" y="0"/>
                </a:cubicBezTo>
                <a:lnTo>
                  <a:pt x="4594" y="0"/>
                </a:lnTo>
                <a:cubicBezTo>
                  <a:pt x="4634" y="0"/>
                  <a:pt x="4666" y="32"/>
                  <a:pt x="4666" y="72"/>
                </a:cubicBezTo>
                <a:lnTo>
                  <a:pt x="4666" y="525"/>
                </a:lnTo>
                <a:cubicBezTo>
                  <a:pt x="4666" y="565"/>
                  <a:pt x="4634" y="597"/>
                  <a:pt x="4594" y="597"/>
                </a:cubicBezTo>
                <a:lnTo>
                  <a:pt x="4572" y="597"/>
                </a:lnTo>
                <a:cubicBezTo>
                  <a:pt x="4532" y="597"/>
                  <a:pt x="4500" y="565"/>
                  <a:pt x="4500" y="525"/>
                </a:cubicBezTo>
                <a:lnTo>
                  <a:pt x="4500" y="72"/>
                </a:lnTo>
                <a:close/>
                <a:moveTo>
                  <a:pt x="5400" y="72"/>
                </a:moveTo>
                <a:cubicBezTo>
                  <a:pt x="5400" y="32"/>
                  <a:pt x="5432" y="0"/>
                  <a:pt x="5472" y="0"/>
                </a:cubicBezTo>
                <a:lnTo>
                  <a:pt x="5494" y="0"/>
                </a:lnTo>
                <a:cubicBezTo>
                  <a:pt x="5534" y="0"/>
                  <a:pt x="5566" y="32"/>
                  <a:pt x="5566" y="72"/>
                </a:cubicBezTo>
                <a:lnTo>
                  <a:pt x="5566" y="525"/>
                </a:lnTo>
                <a:cubicBezTo>
                  <a:pt x="5566" y="565"/>
                  <a:pt x="5534" y="597"/>
                  <a:pt x="5494" y="597"/>
                </a:cubicBezTo>
                <a:lnTo>
                  <a:pt x="5472" y="597"/>
                </a:lnTo>
                <a:cubicBezTo>
                  <a:pt x="5432" y="597"/>
                  <a:pt x="5400" y="565"/>
                  <a:pt x="5400" y="525"/>
                </a:cubicBezTo>
                <a:lnTo>
                  <a:pt x="5400" y="72"/>
                </a:lnTo>
                <a:close/>
                <a:moveTo>
                  <a:pt x="0" y="72"/>
                </a:moveTo>
                <a:cubicBezTo>
                  <a:pt x="0" y="32"/>
                  <a:pt x="32" y="0"/>
                  <a:pt x="72" y="0"/>
                </a:cubicBezTo>
                <a:lnTo>
                  <a:pt x="94" y="0"/>
                </a:lnTo>
                <a:cubicBezTo>
                  <a:pt x="134" y="0"/>
                  <a:pt x="166" y="32"/>
                  <a:pt x="166" y="72"/>
                </a:cubicBezTo>
                <a:lnTo>
                  <a:pt x="166" y="525"/>
                </a:lnTo>
                <a:cubicBezTo>
                  <a:pt x="166" y="565"/>
                  <a:pt x="134" y="597"/>
                  <a:pt x="94" y="597"/>
                </a:cubicBezTo>
                <a:lnTo>
                  <a:pt x="72" y="597"/>
                </a:lnTo>
                <a:cubicBezTo>
                  <a:pt x="32" y="597"/>
                  <a:pt x="0" y="565"/>
                  <a:pt x="0" y="525"/>
                </a:cubicBezTo>
                <a:lnTo>
                  <a:pt x="0" y="72"/>
                </a:lnTo>
                <a:close/>
                <a:moveTo>
                  <a:pt x="7200" y="72"/>
                </a:moveTo>
                <a:cubicBezTo>
                  <a:pt x="7200" y="32"/>
                  <a:pt x="7232" y="0"/>
                  <a:pt x="7272" y="0"/>
                </a:cubicBezTo>
                <a:lnTo>
                  <a:pt x="7294" y="0"/>
                </a:lnTo>
                <a:cubicBezTo>
                  <a:pt x="7334" y="0"/>
                  <a:pt x="7366" y="32"/>
                  <a:pt x="7366" y="72"/>
                </a:cubicBezTo>
                <a:lnTo>
                  <a:pt x="7366" y="525"/>
                </a:lnTo>
                <a:cubicBezTo>
                  <a:pt x="7366" y="565"/>
                  <a:pt x="7334" y="597"/>
                  <a:pt x="7294" y="597"/>
                </a:cubicBezTo>
                <a:lnTo>
                  <a:pt x="7272" y="597"/>
                </a:lnTo>
                <a:cubicBezTo>
                  <a:pt x="7232" y="597"/>
                  <a:pt x="7200" y="565"/>
                  <a:pt x="7200" y="525"/>
                </a:cubicBezTo>
                <a:lnTo>
                  <a:pt x="7200" y="72"/>
                </a:lnTo>
                <a:close/>
                <a:moveTo>
                  <a:pt x="8100" y="72"/>
                </a:moveTo>
                <a:cubicBezTo>
                  <a:pt x="8100" y="32"/>
                  <a:pt x="8132" y="0"/>
                  <a:pt x="8172" y="0"/>
                </a:cubicBezTo>
                <a:lnTo>
                  <a:pt x="8194" y="0"/>
                </a:lnTo>
                <a:cubicBezTo>
                  <a:pt x="8234" y="0"/>
                  <a:pt x="8266" y="32"/>
                  <a:pt x="8266" y="72"/>
                </a:cubicBezTo>
                <a:lnTo>
                  <a:pt x="8266" y="525"/>
                </a:lnTo>
                <a:cubicBezTo>
                  <a:pt x="8266" y="565"/>
                  <a:pt x="8234" y="597"/>
                  <a:pt x="8194" y="597"/>
                </a:cubicBezTo>
                <a:lnTo>
                  <a:pt x="8172" y="597"/>
                </a:lnTo>
                <a:cubicBezTo>
                  <a:pt x="8132" y="597"/>
                  <a:pt x="8100" y="565"/>
                  <a:pt x="8100" y="525"/>
                </a:cubicBezTo>
                <a:lnTo>
                  <a:pt x="8100" y="72"/>
                </a:lnTo>
                <a:close/>
                <a:moveTo>
                  <a:pt x="9000" y="72"/>
                </a:moveTo>
                <a:cubicBezTo>
                  <a:pt x="9000" y="32"/>
                  <a:pt x="9032" y="0"/>
                  <a:pt x="9072" y="0"/>
                </a:cubicBezTo>
                <a:lnTo>
                  <a:pt x="9094" y="0"/>
                </a:lnTo>
                <a:cubicBezTo>
                  <a:pt x="9134" y="0"/>
                  <a:pt x="9166" y="32"/>
                  <a:pt x="9166" y="72"/>
                </a:cubicBezTo>
                <a:lnTo>
                  <a:pt x="9166" y="525"/>
                </a:lnTo>
                <a:cubicBezTo>
                  <a:pt x="9166" y="565"/>
                  <a:pt x="9134" y="597"/>
                  <a:pt x="9094" y="597"/>
                </a:cubicBezTo>
                <a:lnTo>
                  <a:pt x="9072" y="597"/>
                </a:lnTo>
                <a:cubicBezTo>
                  <a:pt x="9032" y="597"/>
                  <a:pt x="9000" y="565"/>
                  <a:pt x="9000" y="525"/>
                </a:cubicBezTo>
                <a:lnTo>
                  <a:pt x="9000" y="72"/>
                </a:lnTo>
                <a:close/>
                <a:moveTo>
                  <a:pt x="9900" y="72"/>
                </a:moveTo>
                <a:cubicBezTo>
                  <a:pt x="9900" y="32"/>
                  <a:pt x="9932" y="0"/>
                  <a:pt x="9972" y="0"/>
                </a:cubicBezTo>
                <a:lnTo>
                  <a:pt x="9994" y="0"/>
                </a:lnTo>
                <a:cubicBezTo>
                  <a:pt x="10034" y="0"/>
                  <a:pt x="10066" y="32"/>
                  <a:pt x="10066" y="72"/>
                </a:cubicBezTo>
                <a:lnTo>
                  <a:pt x="10066" y="525"/>
                </a:lnTo>
                <a:cubicBezTo>
                  <a:pt x="10066" y="565"/>
                  <a:pt x="10034" y="597"/>
                  <a:pt x="9994" y="597"/>
                </a:cubicBezTo>
                <a:lnTo>
                  <a:pt x="9972" y="597"/>
                </a:lnTo>
                <a:cubicBezTo>
                  <a:pt x="9932" y="597"/>
                  <a:pt x="9900" y="565"/>
                  <a:pt x="9900" y="525"/>
                </a:cubicBezTo>
                <a:lnTo>
                  <a:pt x="9900" y="72"/>
                </a:lnTo>
                <a:close/>
                <a:moveTo>
                  <a:pt x="10800" y="72"/>
                </a:moveTo>
                <a:cubicBezTo>
                  <a:pt x="10800" y="32"/>
                  <a:pt x="10832" y="0"/>
                  <a:pt x="10872" y="0"/>
                </a:cubicBezTo>
                <a:lnTo>
                  <a:pt x="10894" y="0"/>
                </a:lnTo>
                <a:cubicBezTo>
                  <a:pt x="10934" y="0"/>
                  <a:pt x="10966" y="32"/>
                  <a:pt x="10966" y="72"/>
                </a:cubicBezTo>
                <a:lnTo>
                  <a:pt x="10966" y="525"/>
                </a:lnTo>
                <a:cubicBezTo>
                  <a:pt x="10966" y="565"/>
                  <a:pt x="10934" y="597"/>
                  <a:pt x="10894" y="597"/>
                </a:cubicBezTo>
                <a:lnTo>
                  <a:pt x="10872" y="597"/>
                </a:lnTo>
                <a:cubicBezTo>
                  <a:pt x="10832" y="597"/>
                  <a:pt x="10800" y="565"/>
                  <a:pt x="10800" y="525"/>
                </a:cubicBezTo>
                <a:lnTo>
                  <a:pt x="10800" y="72"/>
                </a:lnTo>
                <a:close/>
                <a:moveTo>
                  <a:pt x="11700" y="72"/>
                </a:moveTo>
                <a:cubicBezTo>
                  <a:pt x="11700" y="32"/>
                  <a:pt x="11732" y="0"/>
                  <a:pt x="11772" y="0"/>
                </a:cubicBezTo>
                <a:lnTo>
                  <a:pt x="11794" y="0"/>
                </a:lnTo>
                <a:cubicBezTo>
                  <a:pt x="11834" y="0"/>
                  <a:pt x="11866" y="32"/>
                  <a:pt x="11866" y="72"/>
                </a:cubicBezTo>
                <a:lnTo>
                  <a:pt x="11866" y="525"/>
                </a:lnTo>
                <a:cubicBezTo>
                  <a:pt x="11866" y="565"/>
                  <a:pt x="11834" y="597"/>
                  <a:pt x="11794" y="597"/>
                </a:cubicBezTo>
                <a:lnTo>
                  <a:pt x="11772" y="597"/>
                </a:lnTo>
                <a:cubicBezTo>
                  <a:pt x="11732" y="597"/>
                  <a:pt x="11700" y="565"/>
                  <a:pt x="11700" y="525"/>
                </a:cubicBezTo>
                <a:lnTo>
                  <a:pt x="11700" y="72"/>
                </a:lnTo>
                <a:close/>
                <a:moveTo>
                  <a:pt x="6300" y="72"/>
                </a:moveTo>
                <a:cubicBezTo>
                  <a:pt x="6300" y="32"/>
                  <a:pt x="6332" y="0"/>
                  <a:pt x="6372" y="0"/>
                </a:cubicBezTo>
                <a:lnTo>
                  <a:pt x="6394" y="0"/>
                </a:lnTo>
                <a:cubicBezTo>
                  <a:pt x="6434" y="0"/>
                  <a:pt x="6466" y="32"/>
                  <a:pt x="6466" y="72"/>
                </a:cubicBezTo>
                <a:lnTo>
                  <a:pt x="6466" y="525"/>
                </a:lnTo>
                <a:cubicBezTo>
                  <a:pt x="6466" y="565"/>
                  <a:pt x="6434" y="597"/>
                  <a:pt x="6394" y="597"/>
                </a:cubicBezTo>
                <a:lnTo>
                  <a:pt x="6372" y="597"/>
                </a:lnTo>
                <a:cubicBezTo>
                  <a:pt x="6332" y="597"/>
                  <a:pt x="6300" y="565"/>
                  <a:pt x="6300" y="525"/>
                </a:cubicBezTo>
                <a:lnTo>
                  <a:pt x="6300" y="72"/>
                </a:lnTo>
                <a:close/>
                <a:moveTo>
                  <a:pt x="12600" y="72"/>
                </a:moveTo>
                <a:cubicBezTo>
                  <a:pt x="12600" y="32"/>
                  <a:pt x="12632" y="0"/>
                  <a:pt x="12672" y="0"/>
                </a:cubicBezTo>
                <a:lnTo>
                  <a:pt x="12694" y="0"/>
                </a:lnTo>
                <a:cubicBezTo>
                  <a:pt x="12734" y="0"/>
                  <a:pt x="12766" y="32"/>
                  <a:pt x="12766" y="72"/>
                </a:cubicBezTo>
                <a:lnTo>
                  <a:pt x="12766" y="525"/>
                </a:lnTo>
                <a:cubicBezTo>
                  <a:pt x="12766" y="565"/>
                  <a:pt x="12734" y="597"/>
                  <a:pt x="12694" y="597"/>
                </a:cubicBezTo>
                <a:lnTo>
                  <a:pt x="12672" y="597"/>
                </a:lnTo>
                <a:cubicBezTo>
                  <a:pt x="12632" y="597"/>
                  <a:pt x="12600" y="565"/>
                  <a:pt x="12600" y="525"/>
                </a:cubicBezTo>
                <a:lnTo>
                  <a:pt x="12600" y="72"/>
                </a:lnTo>
                <a:close/>
                <a:moveTo>
                  <a:pt x="13500" y="72"/>
                </a:moveTo>
                <a:cubicBezTo>
                  <a:pt x="13500" y="32"/>
                  <a:pt x="13532" y="0"/>
                  <a:pt x="13572" y="0"/>
                </a:cubicBezTo>
                <a:lnTo>
                  <a:pt x="13594" y="0"/>
                </a:lnTo>
                <a:cubicBezTo>
                  <a:pt x="13634" y="0"/>
                  <a:pt x="13666" y="32"/>
                  <a:pt x="13666" y="72"/>
                </a:cubicBezTo>
                <a:lnTo>
                  <a:pt x="13666" y="525"/>
                </a:lnTo>
                <a:cubicBezTo>
                  <a:pt x="13666" y="565"/>
                  <a:pt x="13634" y="597"/>
                  <a:pt x="13594" y="597"/>
                </a:cubicBezTo>
                <a:lnTo>
                  <a:pt x="13572" y="597"/>
                </a:lnTo>
                <a:cubicBezTo>
                  <a:pt x="13532" y="597"/>
                  <a:pt x="13500" y="565"/>
                  <a:pt x="13500" y="525"/>
                </a:cubicBezTo>
                <a:lnTo>
                  <a:pt x="13500" y="72"/>
                </a:lnTo>
                <a:close/>
                <a:moveTo>
                  <a:pt x="14400" y="72"/>
                </a:moveTo>
                <a:cubicBezTo>
                  <a:pt x="14400" y="32"/>
                  <a:pt x="14432" y="0"/>
                  <a:pt x="14472" y="0"/>
                </a:cubicBezTo>
                <a:lnTo>
                  <a:pt x="14494" y="0"/>
                </a:lnTo>
                <a:cubicBezTo>
                  <a:pt x="14534" y="0"/>
                  <a:pt x="14566" y="32"/>
                  <a:pt x="14566" y="72"/>
                </a:cubicBezTo>
                <a:lnTo>
                  <a:pt x="14566" y="525"/>
                </a:lnTo>
                <a:cubicBezTo>
                  <a:pt x="14566" y="565"/>
                  <a:pt x="14534" y="597"/>
                  <a:pt x="14494" y="597"/>
                </a:cubicBezTo>
                <a:lnTo>
                  <a:pt x="14472" y="597"/>
                </a:lnTo>
                <a:cubicBezTo>
                  <a:pt x="14432" y="597"/>
                  <a:pt x="14400" y="565"/>
                  <a:pt x="14400" y="525"/>
                </a:cubicBezTo>
                <a:lnTo>
                  <a:pt x="14400" y="72"/>
                </a:lnTo>
                <a:close/>
              </a:path>
            </a:pathLst>
          </a:custGeom>
          <a:solidFill>
            <a:srgbClr val="FFFFFF"/>
          </a:solidFill>
          <a:ln>
            <a:noFill/>
          </a:ln>
          <a:effectLst>
            <a:outerShdw blurRad="63500" sx="101000" sy="101000" algn="ctr" rotWithShape="0">
              <a:srgbClr val="80808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clip" horzOverflow="clip" wrap="square" rtlCol="0" anchor="t">
            <a:noAutofit/>
          </a:bodyPr>
          <a:lstStyle>
            <a:defPPr>
              <a:defRPr lang="zh-CN">
                <a:solidFill>
                  <a:schemeClr val="lt1"/>
                </a:solidFill>
              </a:defRPr>
            </a:defPPr>
            <a:lvl1pPr marL="0" algn="l" defTabSz="914400" rtl="0" eaLnBrk="1" latinLnBrk="0" hangingPunct="1">
              <a:defRPr sz="1100">
                <a:solidFill>
                  <a:schemeClr val="lt1"/>
                </a:solidFill>
                <a:latin typeface="+mn-lt"/>
                <a:ea typeface="+mn-ea"/>
                <a:cs typeface="+mn-cs"/>
              </a:defRPr>
            </a:lvl1pPr>
            <a:lvl2pPr marL="457200" algn="l" defTabSz="914400" rtl="0" eaLnBrk="1" latinLnBrk="0" hangingPunct="1">
              <a:defRPr sz="1100">
                <a:solidFill>
                  <a:schemeClr val="lt1"/>
                </a:solidFill>
                <a:latin typeface="+mn-lt"/>
                <a:ea typeface="+mn-ea"/>
                <a:cs typeface="+mn-cs"/>
              </a:defRPr>
            </a:lvl2pPr>
            <a:lvl3pPr marL="914400" algn="l" defTabSz="914400" rtl="0" eaLnBrk="1" latinLnBrk="0" hangingPunct="1">
              <a:defRPr sz="1100">
                <a:solidFill>
                  <a:schemeClr val="lt1"/>
                </a:solidFill>
                <a:latin typeface="+mn-lt"/>
                <a:ea typeface="+mn-ea"/>
                <a:cs typeface="+mn-cs"/>
              </a:defRPr>
            </a:lvl3pPr>
            <a:lvl4pPr marL="1371600" algn="l" defTabSz="914400" rtl="0" eaLnBrk="1" latinLnBrk="0" hangingPunct="1">
              <a:defRPr sz="1100">
                <a:solidFill>
                  <a:schemeClr val="lt1"/>
                </a:solidFill>
                <a:latin typeface="+mn-lt"/>
                <a:ea typeface="+mn-ea"/>
                <a:cs typeface="+mn-cs"/>
              </a:defRPr>
            </a:lvl4pPr>
            <a:lvl5pPr marL="1828800" algn="l" defTabSz="914400" rtl="0" eaLnBrk="1" latinLnBrk="0" hangingPunct="1">
              <a:defRPr sz="1100">
                <a:solidFill>
                  <a:schemeClr val="lt1"/>
                </a:solidFill>
                <a:latin typeface="+mn-lt"/>
                <a:ea typeface="+mn-ea"/>
                <a:cs typeface="+mn-cs"/>
              </a:defRPr>
            </a:lvl5pPr>
            <a:lvl6pPr marL="2286000" algn="l" defTabSz="914400" rtl="0" eaLnBrk="1" latinLnBrk="0" hangingPunct="1">
              <a:defRPr sz="1100">
                <a:solidFill>
                  <a:schemeClr val="lt1"/>
                </a:solidFill>
                <a:latin typeface="+mn-lt"/>
                <a:ea typeface="+mn-ea"/>
                <a:cs typeface="+mn-cs"/>
              </a:defRPr>
            </a:lvl6pPr>
            <a:lvl7pPr marL="2743200" algn="l" defTabSz="914400" rtl="0" eaLnBrk="1" latinLnBrk="0" hangingPunct="1">
              <a:defRPr sz="1100">
                <a:solidFill>
                  <a:schemeClr val="lt1"/>
                </a:solidFill>
                <a:latin typeface="+mn-lt"/>
                <a:ea typeface="+mn-ea"/>
                <a:cs typeface="+mn-cs"/>
              </a:defRPr>
            </a:lvl7pPr>
            <a:lvl8pPr marL="3200400" algn="l" defTabSz="914400" rtl="0" eaLnBrk="1" latinLnBrk="0" hangingPunct="1">
              <a:defRPr sz="1100">
                <a:solidFill>
                  <a:schemeClr val="lt1"/>
                </a:solidFill>
                <a:latin typeface="+mn-lt"/>
                <a:ea typeface="+mn-ea"/>
                <a:cs typeface="+mn-cs"/>
              </a:defRPr>
            </a:lvl8pPr>
            <a:lvl9pPr marL="3657600" algn="l" defTabSz="914400" rtl="0" eaLnBrk="1" latinLnBrk="0" hangingPunct="1">
              <a:defRPr sz="1100">
                <a:solidFill>
                  <a:schemeClr val="lt1"/>
                </a:solidFill>
                <a:latin typeface="+mn-lt"/>
                <a:ea typeface="+mn-ea"/>
                <a:cs typeface="+mn-cs"/>
              </a:defRPr>
            </a:lvl9pPr>
          </a:lstStyle>
          <a:p>
            <a:pPr algn="l"/>
            <a:endParaRPr lang="zh-CN" altLang="en-US" sz="1100"/>
          </a:p>
        </p:txBody>
      </p:sp>
      <p:graphicFrame>
        <p:nvGraphicFramePr>
          <p:cNvPr id="82950" name="Group 6"/>
          <p:cNvGraphicFramePr>
            <a:graphicFrameLocks noGrp="1"/>
          </p:cNvGraphicFramePr>
          <p:nvPr>
            <p:custDataLst>
              <p:tags r:id="rId5"/>
            </p:custDataLst>
          </p:nvPr>
        </p:nvGraphicFramePr>
        <p:xfrm>
          <a:off x="1263015" y="1707515"/>
          <a:ext cx="9607550" cy="3764915"/>
        </p:xfrm>
        <a:graphic>
          <a:graphicData uri="http://schemas.openxmlformats.org/drawingml/2006/table">
            <a:tbl>
              <a:tblPr firstRow="1" bandRow="1">
                <a:tableStyleId>{5C22544A-7EE6-4342-B048-85BDC9FD1C3A}</a:tableStyleId>
              </a:tblPr>
              <a:tblGrid>
                <a:gridCol w="1171575"/>
                <a:gridCol w="4521200"/>
                <a:gridCol w="3914775"/>
              </a:tblGrid>
              <a:tr h="588645">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1700" b="1" u="none" strike="noStrike" cap="none" spc="130" normalizeH="0" baseline="0" smtClean="0">
                          <a:ln>
                            <a:noFill/>
                          </a:ln>
                          <a:effectLst/>
                          <a:latin typeface="微软雅黑" panose="020B0503020204020204" charset="-122"/>
                          <a:ea typeface="微软雅黑" panose="020B0503020204020204" charset="-122"/>
                        </a:rPr>
                        <a:t>类型</a:t>
                      </a:r>
                      <a:endParaRPr kumimoji="0" lang="zh-CN" altLang="en-US" sz="1700" b="1" u="none" strike="noStrike" cap="none" spc="130" normalizeH="0" baseline="0" smtClean="0">
                        <a:ln>
                          <a:noFill/>
                        </a:ln>
                        <a:effectLst/>
                        <a:latin typeface="微软雅黑" panose="020B0503020204020204" charset="-122"/>
                        <a:ea typeface="微软雅黑" panose="020B0503020204020204" charset="-122"/>
                      </a:endParaRPr>
                    </a:p>
                  </a:txBody>
                  <a:tcPr marL="177800" marR="177800" marT="107950" marB="10795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1700" b="1" u="none" strike="noStrike" cap="none" spc="130" normalizeH="0" baseline="0" smtClean="0">
                          <a:ln>
                            <a:noFill/>
                          </a:ln>
                          <a:effectLst/>
                          <a:latin typeface="微软雅黑" panose="020B0503020204020204" charset="-122"/>
                          <a:ea typeface="微软雅黑" panose="020B0503020204020204" charset="-122"/>
                        </a:rPr>
                        <a:t>构成</a:t>
                      </a:r>
                      <a:endParaRPr kumimoji="0" lang="zh-CN" altLang="en-US" sz="1700" b="1" u="none" strike="noStrike" cap="none" spc="130" normalizeH="0" baseline="0" smtClean="0">
                        <a:ln>
                          <a:noFill/>
                        </a:ln>
                        <a:effectLst/>
                        <a:latin typeface="微软雅黑" panose="020B0503020204020204" charset="-122"/>
                        <a:ea typeface="微软雅黑" panose="020B0503020204020204" charset="-122"/>
                      </a:endParaRPr>
                    </a:p>
                  </a:txBody>
                  <a:tcPr marL="177800" marR="177800" marT="107950" marB="10795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1700" b="1" u="none" strike="noStrike" cap="none" spc="130" normalizeH="0" baseline="0" smtClean="0">
                          <a:ln>
                            <a:noFill/>
                          </a:ln>
                          <a:effectLst/>
                          <a:latin typeface="微软雅黑" panose="020B0503020204020204" charset="-122"/>
                          <a:ea typeface="微软雅黑" panose="020B0503020204020204" charset="-122"/>
                        </a:rPr>
                        <a:t>目的</a:t>
                      </a:r>
                      <a:endParaRPr kumimoji="0" lang="zh-CN" altLang="en-US" sz="1700" b="1" u="none" strike="noStrike" cap="none" spc="130" normalizeH="0" baseline="0" smtClean="0">
                        <a:ln>
                          <a:noFill/>
                        </a:ln>
                        <a:effectLst/>
                        <a:latin typeface="微软雅黑" panose="020B0503020204020204" charset="-122"/>
                        <a:ea typeface="微软雅黑" panose="020B0503020204020204" charset="-122"/>
                      </a:endParaRPr>
                    </a:p>
                  </a:txBody>
                  <a:tcPr marL="177800" marR="177800" marT="107950" marB="107950" anchor="ctr" horzOverflow="overflow"/>
                </a:tc>
              </a:tr>
              <a:tr h="1160780">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1500" b="0" u="none" strike="noStrike" cap="none" spc="120" normalizeH="0" baseline="0" smtClean="0">
                          <a:ln>
                            <a:noFill/>
                          </a:ln>
                          <a:effectLst/>
                          <a:latin typeface="微软雅黑" panose="020B0503020204020204" charset="-122"/>
                          <a:ea typeface="微软雅黑" panose="020B0503020204020204" charset="-122"/>
                        </a:rPr>
                        <a:t>理想型</a:t>
                      </a:r>
                      <a:endParaRPr kumimoji="0" lang="zh-CN" altLang="en-US" sz="1500" b="0" u="none" strike="noStrike" cap="none" spc="120" normalizeH="0" baseline="0" smtClean="0">
                        <a:ln>
                          <a:noFill/>
                        </a:ln>
                        <a:effectLst/>
                        <a:latin typeface="微软雅黑" panose="020B0503020204020204" charset="-122"/>
                        <a:ea typeface="微软雅黑" panose="020B0503020204020204" charset="-122"/>
                      </a:endParaRPr>
                    </a:p>
                  </a:txBody>
                  <a:tcPr marL="177800" marR="177800" marT="107950" marB="1079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rPr>
                        <a:t>作品产生和人选说明，系列作品，以及代表 儿童分析和评定自己作品能力的反思记录</a:t>
                      </a:r>
                      <a:endPar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177800" marR="177800" marT="107950" marB="1079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rPr>
                        <a:t>提高学习质量。通过一段时间的成长， 帮助学习者成为对自己的学习历史具有 思考能力和进行非正式评价能力的人</a:t>
                      </a:r>
                      <a:endPar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177800" marR="177800" marT="107950" marB="107950" anchor="ctr" horzOverflow="overflow"/>
                </a:tc>
              </a:tr>
              <a:tr h="854710">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1500" b="0" u="none" strike="noStrike" cap="none" spc="120" normalizeH="0" baseline="0" smtClean="0">
                          <a:ln>
                            <a:noFill/>
                          </a:ln>
                          <a:effectLst/>
                          <a:latin typeface="微软雅黑" panose="020B0503020204020204" charset="-122"/>
                          <a:ea typeface="微软雅黑" panose="020B0503020204020204" charset="-122"/>
                        </a:rPr>
                        <a:t>展示型</a:t>
                      </a:r>
                      <a:endParaRPr kumimoji="0" lang="zh-CN" altLang="en-US" sz="1500" b="0" u="none" strike="noStrike" cap="none" spc="120" normalizeH="0" baseline="0" smtClean="0">
                        <a:ln>
                          <a:noFill/>
                        </a:ln>
                        <a:effectLst/>
                        <a:latin typeface="微软雅黑" panose="020B0503020204020204" charset="-122"/>
                        <a:ea typeface="微软雅黑" panose="020B0503020204020204" charset="-122"/>
                      </a:endParaRPr>
                    </a:p>
                  </a:txBody>
                  <a:tcPr marL="177800" marR="177800" marT="107950" marB="1079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rPr>
                        <a:t>主要由儿童选择出的最好的和最喜欢的作品 集。自我反思与自我选择比标准更重要</a:t>
                      </a:r>
                      <a:endPar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177800" marR="177800" marT="107950" marB="1079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rPr>
                        <a:t>为由家长和其他人参加的展览会提供儿 童作品的范本</a:t>
                      </a:r>
                      <a:endPar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177800" marR="177800" marT="107950" marB="107950" anchor="ctr" horzOverflow="overflow"/>
                </a:tc>
              </a:tr>
              <a:tr h="1160780">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1500" b="0" u="none" strike="noStrike" cap="none" spc="120" normalizeH="0" baseline="0" smtClean="0">
                          <a:ln>
                            <a:noFill/>
                          </a:ln>
                          <a:effectLst/>
                          <a:latin typeface="微软雅黑" panose="020B0503020204020204" charset="-122"/>
                          <a:ea typeface="微软雅黑" panose="020B0503020204020204" charset="-122"/>
                        </a:rPr>
                        <a:t>文件型</a:t>
                      </a:r>
                      <a:endParaRPr kumimoji="0" lang="zh-CN" altLang="en-US" sz="1500" b="0" u="none" strike="noStrike" cap="none" spc="120" normalizeH="0" baseline="0" smtClean="0">
                        <a:ln>
                          <a:noFill/>
                        </a:ln>
                        <a:effectLst/>
                        <a:latin typeface="微软雅黑" panose="020B0503020204020204" charset="-122"/>
                        <a:ea typeface="微软雅黑" panose="020B0503020204020204" charset="-122"/>
                      </a:endParaRPr>
                    </a:p>
                  </a:txBody>
                  <a:tcPr marL="177800" marR="177800" marT="107950" marB="1079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rPr>
                        <a:t>根据一些儿童的反映以及教师的评价、观 察、考查、轶事、成绩测验等得出的儿童进 步的系统性、持续性记录</a:t>
                      </a:r>
                      <a:endParaRPr kumimoji="0" lang="zh-CN" altLang="en-US" sz="1500" b="0" u="none" strike="noStrike" cap="none" spc="12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177800" marR="177800" marT="107950" marB="1079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500" b="0" u="none" strike="noStrike" cap="none" spc="120" normalizeH="0" baseline="0" dirty="0" smtClean="0">
                          <a:ln>
                            <a:noFill/>
                          </a:ln>
                          <a:effectLst/>
                          <a:latin typeface="微软雅黑" panose="020B0503020204020204" charset="-122"/>
                          <a:ea typeface="微软雅黑" panose="020B0503020204020204" charset="-122"/>
                          <a:cs typeface="微软雅黑" panose="020B0503020204020204" charset="-122"/>
                        </a:rPr>
                        <a:t>以儿童的作品、量化的质性评价的方 式，提供一种系统的记录</a:t>
                      </a:r>
                      <a:endParaRPr kumimoji="0" lang="zh-CN" altLang="en-US" sz="1500" b="0" u="none" strike="noStrike" cap="none" spc="120" normalizeH="0" baseline="0" dirty="0" smtClean="0">
                        <a:ln>
                          <a:noFill/>
                        </a:ln>
                        <a:effectLst/>
                        <a:latin typeface="微软雅黑" panose="020B0503020204020204" charset="-122"/>
                        <a:ea typeface="微软雅黑" panose="020B0503020204020204" charset="-122"/>
                        <a:cs typeface="微软雅黑" panose="020B0503020204020204" charset="-122"/>
                      </a:endParaRPr>
                    </a:p>
                  </a:txBody>
                  <a:tcPr marL="177800" marR="177800" marT="107950" marB="107950" anchor="ctr" horzOverflow="overflow"/>
                </a:tc>
              </a:tr>
            </a:tbl>
          </a:graphicData>
        </a:graphic>
      </p:graphicFrame>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7"/>
    </p:custData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圆角矩形 5"/>
          <p:cNvSpPr/>
          <p:nvPr>
            <p:custDataLst>
              <p:tags r:id="rId1"/>
            </p:custDataLst>
          </p:nvPr>
        </p:nvSpPr>
        <p:spPr>
          <a:xfrm>
            <a:off x="602615" y="718820"/>
            <a:ext cx="10982960" cy="5420360"/>
          </a:xfrm>
          <a:prstGeom prst="roundRect">
            <a:avLst>
              <a:gd name="adj" fmla="val 2050"/>
            </a:avLst>
          </a:prstGeom>
          <a:gradFill>
            <a:gsLst>
              <a:gs pos="0">
                <a:schemeClr val="accent1">
                  <a:alpha val="75000"/>
                </a:schemeClr>
              </a:gs>
              <a:gs pos="100000">
                <a:schemeClr val="accent1">
                  <a:lumMod val="60000"/>
                  <a:lumOff val="40000"/>
                  <a:alpha val="100000"/>
                </a:schemeClr>
              </a:gs>
            </a:gsLst>
            <a:lin ang="135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4" name="圆角矩形 3"/>
          <p:cNvSpPr/>
          <p:nvPr>
            <p:custDataLst>
              <p:tags r:id="rId2"/>
            </p:custDataLst>
          </p:nvPr>
        </p:nvSpPr>
        <p:spPr>
          <a:xfrm>
            <a:off x="956310" y="1249045"/>
            <a:ext cx="10241280" cy="4497705"/>
          </a:xfrm>
          <a:prstGeom prst="roundRect">
            <a:avLst>
              <a:gd name="adj" fmla="val 3452"/>
            </a:avLst>
          </a:prstGeom>
          <a:solidFill>
            <a:srgbClr val="FFFFFF"/>
          </a:solidFill>
          <a:ln>
            <a:noFill/>
          </a:ln>
          <a:effectLst>
            <a:outerShdw blurRad="254000" dist="38100" dir="2700000" algn="tl" rotWithShape="0">
              <a:prstClr val="black">
                <a:alpha val="10000"/>
              </a:prst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51" name="任意多边形 50"/>
          <p:cNvSpPr/>
          <p:nvPr>
            <p:custDataLst>
              <p:tags r:id="rId3"/>
            </p:custDataLst>
          </p:nvPr>
        </p:nvSpPr>
        <p:spPr>
          <a:xfrm>
            <a:off x="1382395" y="1329055"/>
            <a:ext cx="9368790" cy="220345"/>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4754" h="347">
                <a:moveTo>
                  <a:pt x="900" y="174"/>
                </a:moveTo>
                <a:cubicBezTo>
                  <a:pt x="900" y="78"/>
                  <a:pt x="979" y="0"/>
                  <a:pt x="1077" y="0"/>
                </a:cubicBezTo>
                <a:cubicBezTo>
                  <a:pt x="1175" y="0"/>
                  <a:pt x="1254" y="78"/>
                  <a:pt x="1254" y="174"/>
                </a:cubicBezTo>
                <a:cubicBezTo>
                  <a:pt x="1254" y="269"/>
                  <a:pt x="1175" y="347"/>
                  <a:pt x="1077" y="347"/>
                </a:cubicBezTo>
                <a:cubicBezTo>
                  <a:pt x="979" y="347"/>
                  <a:pt x="900" y="269"/>
                  <a:pt x="900" y="174"/>
                </a:cubicBezTo>
                <a:close/>
                <a:moveTo>
                  <a:pt x="1800" y="174"/>
                </a:moveTo>
                <a:cubicBezTo>
                  <a:pt x="1800" y="78"/>
                  <a:pt x="1879" y="0"/>
                  <a:pt x="1977" y="0"/>
                </a:cubicBezTo>
                <a:cubicBezTo>
                  <a:pt x="2075" y="0"/>
                  <a:pt x="2154" y="78"/>
                  <a:pt x="2154" y="174"/>
                </a:cubicBezTo>
                <a:cubicBezTo>
                  <a:pt x="2154" y="269"/>
                  <a:pt x="2075" y="347"/>
                  <a:pt x="1977" y="347"/>
                </a:cubicBezTo>
                <a:cubicBezTo>
                  <a:pt x="1879" y="347"/>
                  <a:pt x="1800" y="269"/>
                  <a:pt x="1800" y="174"/>
                </a:cubicBezTo>
                <a:close/>
                <a:moveTo>
                  <a:pt x="2700" y="174"/>
                </a:moveTo>
                <a:cubicBezTo>
                  <a:pt x="2700" y="78"/>
                  <a:pt x="2779" y="0"/>
                  <a:pt x="2877" y="0"/>
                </a:cubicBezTo>
                <a:cubicBezTo>
                  <a:pt x="2975" y="0"/>
                  <a:pt x="3054" y="78"/>
                  <a:pt x="3054" y="174"/>
                </a:cubicBezTo>
                <a:cubicBezTo>
                  <a:pt x="3054" y="269"/>
                  <a:pt x="2975" y="347"/>
                  <a:pt x="2877" y="347"/>
                </a:cubicBezTo>
                <a:cubicBezTo>
                  <a:pt x="2779" y="347"/>
                  <a:pt x="2700" y="269"/>
                  <a:pt x="2700" y="174"/>
                </a:cubicBezTo>
                <a:close/>
                <a:moveTo>
                  <a:pt x="3600" y="174"/>
                </a:moveTo>
                <a:cubicBezTo>
                  <a:pt x="3600" y="78"/>
                  <a:pt x="3679" y="0"/>
                  <a:pt x="3777" y="0"/>
                </a:cubicBezTo>
                <a:cubicBezTo>
                  <a:pt x="3875" y="0"/>
                  <a:pt x="3954" y="78"/>
                  <a:pt x="3954" y="174"/>
                </a:cubicBezTo>
                <a:cubicBezTo>
                  <a:pt x="3954" y="269"/>
                  <a:pt x="3875" y="347"/>
                  <a:pt x="3777" y="347"/>
                </a:cubicBezTo>
                <a:cubicBezTo>
                  <a:pt x="3679" y="347"/>
                  <a:pt x="3600" y="269"/>
                  <a:pt x="3600" y="174"/>
                </a:cubicBezTo>
                <a:close/>
                <a:moveTo>
                  <a:pt x="4500" y="174"/>
                </a:moveTo>
                <a:cubicBezTo>
                  <a:pt x="4500" y="78"/>
                  <a:pt x="4579" y="0"/>
                  <a:pt x="4677" y="0"/>
                </a:cubicBezTo>
                <a:cubicBezTo>
                  <a:pt x="4775" y="0"/>
                  <a:pt x="4854" y="78"/>
                  <a:pt x="4854" y="174"/>
                </a:cubicBezTo>
                <a:cubicBezTo>
                  <a:pt x="4854" y="269"/>
                  <a:pt x="4775" y="347"/>
                  <a:pt x="4677" y="347"/>
                </a:cubicBezTo>
                <a:cubicBezTo>
                  <a:pt x="4579" y="347"/>
                  <a:pt x="4500" y="269"/>
                  <a:pt x="4500" y="174"/>
                </a:cubicBezTo>
                <a:close/>
                <a:moveTo>
                  <a:pt x="5400" y="174"/>
                </a:moveTo>
                <a:cubicBezTo>
                  <a:pt x="5400" y="78"/>
                  <a:pt x="5479" y="0"/>
                  <a:pt x="5577" y="0"/>
                </a:cubicBezTo>
                <a:cubicBezTo>
                  <a:pt x="5675" y="0"/>
                  <a:pt x="5754" y="78"/>
                  <a:pt x="5754" y="174"/>
                </a:cubicBezTo>
                <a:cubicBezTo>
                  <a:pt x="5754" y="269"/>
                  <a:pt x="5675" y="347"/>
                  <a:pt x="5577" y="347"/>
                </a:cubicBezTo>
                <a:cubicBezTo>
                  <a:pt x="5479" y="347"/>
                  <a:pt x="5400" y="269"/>
                  <a:pt x="5400" y="174"/>
                </a:cubicBezTo>
                <a:close/>
                <a:moveTo>
                  <a:pt x="0" y="174"/>
                </a:moveTo>
                <a:cubicBezTo>
                  <a:pt x="0" y="78"/>
                  <a:pt x="79" y="0"/>
                  <a:pt x="177" y="0"/>
                </a:cubicBezTo>
                <a:cubicBezTo>
                  <a:pt x="275" y="0"/>
                  <a:pt x="354" y="78"/>
                  <a:pt x="354" y="174"/>
                </a:cubicBezTo>
                <a:cubicBezTo>
                  <a:pt x="354" y="269"/>
                  <a:pt x="275" y="347"/>
                  <a:pt x="177" y="347"/>
                </a:cubicBezTo>
                <a:cubicBezTo>
                  <a:pt x="79" y="347"/>
                  <a:pt x="0" y="269"/>
                  <a:pt x="0" y="174"/>
                </a:cubicBezTo>
                <a:close/>
                <a:moveTo>
                  <a:pt x="7200" y="174"/>
                </a:moveTo>
                <a:cubicBezTo>
                  <a:pt x="7200" y="78"/>
                  <a:pt x="7279" y="0"/>
                  <a:pt x="7377" y="0"/>
                </a:cubicBezTo>
                <a:cubicBezTo>
                  <a:pt x="7475" y="0"/>
                  <a:pt x="7554" y="78"/>
                  <a:pt x="7554" y="174"/>
                </a:cubicBezTo>
                <a:cubicBezTo>
                  <a:pt x="7554" y="269"/>
                  <a:pt x="7475" y="347"/>
                  <a:pt x="7377" y="347"/>
                </a:cubicBezTo>
                <a:cubicBezTo>
                  <a:pt x="7279" y="347"/>
                  <a:pt x="7200" y="269"/>
                  <a:pt x="7200" y="174"/>
                </a:cubicBezTo>
                <a:close/>
                <a:moveTo>
                  <a:pt x="8100" y="174"/>
                </a:moveTo>
                <a:cubicBezTo>
                  <a:pt x="8100" y="78"/>
                  <a:pt x="8179" y="0"/>
                  <a:pt x="8277" y="0"/>
                </a:cubicBezTo>
                <a:cubicBezTo>
                  <a:pt x="8375" y="0"/>
                  <a:pt x="8454" y="78"/>
                  <a:pt x="8454" y="174"/>
                </a:cubicBezTo>
                <a:cubicBezTo>
                  <a:pt x="8454" y="269"/>
                  <a:pt x="8375" y="347"/>
                  <a:pt x="8277" y="347"/>
                </a:cubicBezTo>
                <a:cubicBezTo>
                  <a:pt x="8179" y="347"/>
                  <a:pt x="8100" y="269"/>
                  <a:pt x="8100" y="174"/>
                </a:cubicBezTo>
                <a:close/>
                <a:moveTo>
                  <a:pt x="9000" y="174"/>
                </a:moveTo>
                <a:cubicBezTo>
                  <a:pt x="9000" y="78"/>
                  <a:pt x="9079" y="0"/>
                  <a:pt x="9177" y="0"/>
                </a:cubicBezTo>
                <a:cubicBezTo>
                  <a:pt x="9275" y="0"/>
                  <a:pt x="9354" y="78"/>
                  <a:pt x="9354" y="174"/>
                </a:cubicBezTo>
                <a:cubicBezTo>
                  <a:pt x="9354" y="269"/>
                  <a:pt x="9275" y="347"/>
                  <a:pt x="9177" y="347"/>
                </a:cubicBezTo>
                <a:cubicBezTo>
                  <a:pt x="9079" y="347"/>
                  <a:pt x="9000" y="269"/>
                  <a:pt x="9000" y="174"/>
                </a:cubicBezTo>
                <a:close/>
                <a:moveTo>
                  <a:pt x="9900" y="174"/>
                </a:moveTo>
                <a:cubicBezTo>
                  <a:pt x="9900" y="78"/>
                  <a:pt x="9979" y="0"/>
                  <a:pt x="10077" y="0"/>
                </a:cubicBezTo>
                <a:cubicBezTo>
                  <a:pt x="10175" y="0"/>
                  <a:pt x="10254" y="78"/>
                  <a:pt x="10254" y="174"/>
                </a:cubicBezTo>
                <a:cubicBezTo>
                  <a:pt x="10254" y="269"/>
                  <a:pt x="10175" y="347"/>
                  <a:pt x="10077" y="347"/>
                </a:cubicBezTo>
                <a:cubicBezTo>
                  <a:pt x="9979" y="347"/>
                  <a:pt x="9900" y="269"/>
                  <a:pt x="9900" y="174"/>
                </a:cubicBezTo>
                <a:close/>
                <a:moveTo>
                  <a:pt x="10800" y="174"/>
                </a:moveTo>
                <a:cubicBezTo>
                  <a:pt x="10800" y="78"/>
                  <a:pt x="10879" y="0"/>
                  <a:pt x="10977" y="0"/>
                </a:cubicBezTo>
                <a:cubicBezTo>
                  <a:pt x="11075" y="0"/>
                  <a:pt x="11154" y="78"/>
                  <a:pt x="11154" y="174"/>
                </a:cubicBezTo>
                <a:cubicBezTo>
                  <a:pt x="11154" y="269"/>
                  <a:pt x="11075" y="347"/>
                  <a:pt x="10977" y="347"/>
                </a:cubicBezTo>
                <a:cubicBezTo>
                  <a:pt x="10879" y="347"/>
                  <a:pt x="10800" y="269"/>
                  <a:pt x="10800" y="174"/>
                </a:cubicBezTo>
                <a:close/>
                <a:moveTo>
                  <a:pt x="11700" y="174"/>
                </a:moveTo>
                <a:cubicBezTo>
                  <a:pt x="11700" y="78"/>
                  <a:pt x="11779" y="0"/>
                  <a:pt x="11877" y="0"/>
                </a:cubicBezTo>
                <a:cubicBezTo>
                  <a:pt x="11975" y="0"/>
                  <a:pt x="12054" y="78"/>
                  <a:pt x="12054" y="174"/>
                </a:cubicBezTo>
                <a:cubicBezTo>
                  <a:pt x="12054" y="269"/>
                  <a:pt x="11975" y="347"/>
                  <a:pt x="11877" y="347"/>
                </a:cubicBezTo>
                <a:cubicBezTo>
                  <a:pt x="11779" y="347"/>
                  <a:pt x="11700" y="269"/>
                  <a:pt x="11700" y="174"/>
                </a:cubicBezTo>
                <a:close/>
                <a:moveTo>
                  <a:pt x="6300" y="174"/>
                </a:moveTo>
                <a:cubicBezTo>
                  <a:pt x="6300" y="78"/>
                  <a:pt x="6379" y="0"/>
                  <a:pt x="6477" y="0"/>
                </a:cubicBezTo>
                <a:cubicBezTo>
                  <a:pt x="6575" y="0"/>
                  <a:pt x="6654" y="78"/>
                  <a:pt x="6654" y="174"/>
                </a:cubicBezTo>
                <a:cubicBezTo>
                  <a:pt x="6654" y="269"/>
                  <a:pt x="6575" y="347"/>
                  <a:pt x="6477" y="347"/>
                </a:cubicBezTo>
                <a:cubicBezTo>
                  <a:pt x="6379" y="347"/>
                  <a:pt x="6300" y="269"/>
                  <a:pt x="6300" y="174"/>
                </a:cubicBezTo>
                <a:close/>
                <a:moveTo>
                  <a:pt x="12600" y="174"/>
                </a:moveTo>
                <a:cubicBezTo>
                  <a:pt x="12600" y="78"/>
                  <a:pt x="12679" y="0"/>
                  <a:pt x="12777" y="0"/>
                </a:cubicBezTo>
                <a:cubicBezTo>
                  <a:pt x="12875" y="0"/>
                  <a:pt x="12954" y="78"/>
                  <a:pt x="12954" y="174"/>
                </a:cubicBezTo>
                <a:cubicBezTo>
                  <a:pt x="12954" y="269"/>
                  <a:pt x="12875" y="347"/>
                  <a:pt x="12777" y="347"/>
                </a:cubicBezTo>
                <a:cubicBezTo>
                  <a:pt x="12679" y="347"/>
                  <a:pt x="12600" y="269"/>
                  <a:pt x="12600" y="174"/>
                </a:cubicBezTo>
                <a:close/>
                <a:moveTo>
                  <a:pt x="13500" y="174"/>
                </a:moveTo>
                <a:cubicBezTo>
                  <a:pt x="13500" y="78"/>
                  <a:pt x="13579" y="0"/>
                  <a:pt x="13677" y="0"/>
                </a:cubicBezTo>
                <a:cubicBezTo>
                  <a:pt x="13775" y="0"/>
                  <a:pt x="13854" y="78"/>
                  <a:pt x="13854" y="174"/>
                </a:cubicBezTo>
                <a:cubicBezTo>
                  <a:pt x="13854" y="269"/>
                  <a:pt x="13775" y="347"/>
                  <a:pt x="13677" y="347"/>
                </a:cubicBezTo>
                <a:cubicBezTo>
                  <a:pt x="13579" y="347"/>
                  <a:pt x="13500" y="269"/>
                  <a:pt x="13500" y="174"/>
                </a:cubicBezTo>
                <a:close/>
                <a:moveTo>
                  <a:pt x="14400" y="174"/>
                </a:moveTo>
                <a:cubicBezTo>
                  <a:pt x="14400" y="78"/>
                  <a:pt x="14479" y="0"/>
                  <a:pt x="14577" y="0"/>
                </a:cubicBezTo>
                <a:cubicBezTo>
                  <a:pt x="14675" y="0"/>
                  <a:pt x="14754" y="78"/>
                  <a:pt x="14754" y="174"/>
                </a:cubicBezTo>
                <a:cubicBezTo>
                  <a:pt x="14754" y="269"/>
                  <a:pt x="14675" y="347"/>
                  <a:pt x="14577" y="347"/>
                </a:cubicBezTo>
                <a:cubicBezTo>
                  <a:pt x="14479" y="347"/>
                  <a:pt x="14400" y="269"/>
                  <a:pt x="14400" y="174"/>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clip" horzOverflow="clip" wrap="square" rtlCol="0" anchor="t">
            <a:noAutofit/>
          </a:bodyPr>
          <a:lstStyle>
            <a:defPPr>
              <a:defRPr lang="zh-CN">
                <a:solidFill>
                  <a:schemeClr val="lt1"/>
                </a:solidFill>
              </a:defRPr>
            </a:defPPr>
            <a:lvl1pPr marL="0" algn="l" defTabSz="914400" rtl="0" eaLnBrk="1" latinLnBrk="0" hangingPunct="1">
              <a:defRPr sz="1100">
                <a:solidFill>
                  <a:schemeClr val="lt1"/>
                </a:solidFill>
                <a:latin typeface="+mn-lt"/>
                <a:ea typeface="+mn-ea"/>
                <a:cs typeface="+mn-cs"/>
              </a:defRPr>
            </a:lvl1pPr>
            <a:lvl2pPr marL="457200" algn="l" defTabSz="914400" rtl="0" eaLnBrk="1" latinLnBrk="0" hangingPunct="1">
              <a:defRPr sz="1100">
                <a:solidFill>
                  <a:schemeClr val="lt1"/>
                </a:solidFill>
                <a:latin typeface="+mn-lt"/>
                <a:ea typeface="+mn-ea"/>
                <a:cs typeface="+mn-cs"/>
              </a:defRPr>
            </a:lvl2pPr>
            <a:lvl3pPr marL="914400" algn="l" defTabSz="914400" rtl="0" eaLnBrk="1" latinLnBrk="0" hangingPunct="1">
              <a:defRPr sz="1100">
                <a:solidFill>
                  <a:schemeClr val="lt1"/>
                </a:solidFill>
                <a:latin typeface="+mn-lt"/>
                <a:ea typeface="+mn-ea"/>
                <a:cs typeface="+mn-cs"/>
              </a:defRPr>
            </a:lvl3pPr>
            <a:lvl4pPr marL="1371600" algn="l" defTabSz="914400" rtl="0" eaLnBrk="1" latinLnBrk="0" hangingPunct="1">
              <a:defRPr sz="1100">
                <a:solidFill>
                  <a:schemeClr val="lt1"/>
                </a:solidFill>
                <a:latin typeface="+mn-lt"/>
                <a:ea typeface="+mn-ea"/>
                <a:cs typeface="+mn-cs"/>
              </a:defRPr>
            </a:lvl4pPr>
            <a:lvl5pPr marL="1828800" algn="l" defTabSz="914400" rtl="0" eaLnBrk="1" latinLnBrk="0" hangingPunct="1">
              <a:defRPr sz="1100">
                <a:solidFill>
                  <a:schemeClr val="lt1"/>
                </a:solidFill>
                <a:latin typeface="+mn-lt"/>
                <a:ea typeface="+mn-ea"/>
                <a:cs typeface="+mn-cs"/>
              </a:defRPr>
            </a:lvl5pPr>
            <a:lvl6pPr marL="2286000" algn="l" defTabSz="914400" rtl="0" eaLnBrk="1" latinLnBrk="0" hangingPunct="1">
              <a:defRPr sz="1100">
                <a:solidFill>
                  <a:schemeClr val="lt1"/>
                </a:solidFill>
                <a:latin typeface="+mn-lt"/>
                <a:ea typeface="+mn-ea"/>
                <a:cs typeface="+mn-cs"/>
              </a:defRPr>
            </a:lvl6pPr>
            <a:lvl7pPr marL="2743200" algn="l" defTabSz="914400" rtl="0" eaLnBrk="1" latinLnBrk="0" hangingPunct="1">
              <a:defRPr sz="1100">
                <a:solidFill>
                  <a:schemeClr val="lt1"/>
                </a:solidFill>
                <a:latin typeface="+mn-lt"/>
                <a:ea typeface="+mn-ea"/>
                <a:cs typeface="+mn-cs"/>
              </a:defRPr>
            </a:lvl7pPr>
            <a:lvl8pPr marL="3200400" algn="l" defTabSz="914400" rtl="0" eaLnBrk="1" latinLnBrk="0" hangingPunct="1">
              <a:defRPr sz="1100">
                <a:solidFill>
                  <a:schemeClr val="lt1"/>
                </a:solidFill>
                <a:latin typeface="+mn-lt"/>
                <a:ea typeface="+mn-ea"/>
                <a:cs typeface="+mn-cs"/>
              </a:defRPr>
            </a:lvl8pPr>
            <a:lvl9pPr marL="3657600" algn="l" defTabSz="914400" rtl="0" eaLnBrk="1" latinLnBrk="0" hangingPunct="1">
              <a:defRPr sz="1100">
                <a:solidFill>
                  <a:schemeClr val="lt1"/>
                </a:solidFill>
                <a:latin typeface="+mn-lt"/>
                <a:ea typeface="+mn-ea"/>
                <a:cs typeface="+mn-cs"/>
              </a:defRPr>
            </a:lvl9pPr>
          </a:lstStyle>
          <a:p>
            <a:pPr algn="l"/>
            <a:endParaRPr lang="zh-CN" altLang="en-US" sz="1100"/>
          </a:p>
        </p:txBody>
      </p:sp>
      <p:sp>
        <p:nvSpPr>
          <p:cNvPr id="52" name="任意多边形 51"/>
          <p:cNvSpPr/>
          <p:nvPr>
            <p:custDataLst>
              <p:tags r:id="rId4"/>
            </p:custDataLst>
          </p:nvPr>
        </p:nvSpPr>
        <p:spPr>
          <a:xfrm>
            <a:off x="1442085" y="1081405"/>
            <a:ext cx="9249410" cy="379095"/>
          </a:xfrm>
          <a:custGeom>
            <a:avLst/>
            <a:gdLst>
              <a:gd name="adj" fmla="val 43333"/>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566" h="597">
                <a:moveTo>
                  <a:pt x="900" y="72"/>
                </a:moveTo>
                <a:cubicBezTo>
                  <a:pt x="900" y="32"/>
                  <a:pt x="932" y="0"/>
                  <a:pt x="972" y="0"/>
                </a:cubicBezTo>
                <a:lnTo>
                  <a:pt x="994" y="0"/>
                </a:lnTo>
                <a:cubicBezTo>
                  <a:pt x="1034" y="0"/>
                  <a:pt x="1066" y="32"/>
                  <a:pt x="1066" y="72"/>
                </a:cubicBezTo>
                <a:lnTo>
                  <a:pt x="1066" y="525"/>
                </a:lnTo>
                <a:cubicBezTo>
                  <a:pt x="1066" y="565"/>
                  <a:pt x="1034" y="597"/>
                  <a:pt x="994" y="597"/>
                </a:cubicBezTo>
                <a:lnTo>
                  <a:pt x="972" y="597"/>
                </a:lnTo>
                <a:cubicBezTo>
                  <a:pt x="932" y="597"/>
                  <a:pt x="900" y="565"/>
                  <a:pt x="900" y="525"/>
                </a:cubicBezTo>
                <a:lnTo>
                  <a:pt x="900" y="72"/>
                </a:lnTo>
                <a:close/>
                <a:moveTo>
                  <a:pt x="1800" y="72"/>
                </a:moveTo>
                <a:cubicBezTo>
                  <a:pt x="1800" y="32"/>
                  <a:pt x="1832" y="0"/>
                  <a:pt x="1872" y="0"/>
                </a:cubicBezTo>
                <a:lnTo>
                  <a:pt x="1894" y="0"/>
                </a:lnTo>
                <a:cubicBezTo>
                  <a:pt x="1934" y="0"/>
                  <a:pt x="1966" y="32"/>
                  <a:pt x="1966" y="72"/>
                </a:cubicBezTo>
                <a:lnTo>
                  <a:pt x="1966" y="525"/>
                </a:lnTo>
                <a:cubicBezTo>
                  <a:pt x="1966" y="565"/>
                  <a:pt x="1934" y="597"/>
                  <a:pt x="1894" y="597"/>
                </a:cubicBezTo>
                <a:lnTo>
                  <a:pt x="1872" y="597"/>
                </a:lnTo>
                <a:cubicBezTo>
                  <a:pt x="1832" y="597"/>
                  <a:pt x="1800" y="565"/>
                  <a:pt x="1800" y="525"/>
                </a:cubicBezTo>
                <a:lnTo>
                  <a:pt x="1800" y="72"/>
                </a:lnTo>
                <a:close/>
                <a:moveTo>
                  <a:pt x="2700" y="72"/>
                </a:moveTo>
                <a:cubicBezTo>
                  <a:pt x="2700" y="32"/>
                  <a:pt x="2732" y="0"/>
                  <a:pt x="2772" y="0"/>
                </a:cubicBezTo>
                <a:lnTo>
                  <a:pt x="2794" y="0"/>
                </a:lnTo>
                <a:cubicBezTo>
                  <a:pt x="2834" y="0"/>
                  <a:pt x="2866" y="32"/>
                  <a:pt x="2866" y="72"/>
                </a:cubicBezTo>
                <a:lnTo>
                  <a:pt x="2866" y="525"/>
                </a:lnTo>
                <a:cubicBezTo>
                  <a:pt x="2866" y="565"/>
                  <a:pt x="2834" y="597"/>
                  <a:pt x="2794" y="597"/>
                </a:cubicBezTo>
                <a:lnTo>
                  <a:pt x="2772" y="597"/>
                </a:lnTo>
                <a:cubicBezTo>
                  <a:pt x="2732" y="597"/>
                  <a:pt x="2700" y="565"/>
                  <a:pt x="2700" y="525"/>
                </a:cubicBezTo>
                <a:lnTo>
                  <a:pt x="2700" y="72"/>
                </a:lnTo>
                <a:close/>
                <a:moveTo>
                  <a:pt x="3600" y="72"/>
                </a:moveTo>
                <a:cubicBezTo>
                  <a:pt x="3600" y="32"/>
                  <a:pt x="3632" y="0"/>
                  <a:pt x="3672" y="0"/>
                </a:cubicBezTo>
                <a:lnTo>
                  <a:pt x="3694" y="0"/>
                </a:lnTo>
                <a:cubicBezTo>
                  <a:pt x="3734" y="0"/>
                  <a:pt x="3766" y="32"/>
                  <a:pt x="3766" y="72"/>
                </a:cubicBezTo>
                <a:lnTo>
                  <a:pt x="3766" y="525"/>
                </a:lnTo>
                <a:cubicBezTo>
                  <a:pt x="3766" y="565"/>
                  <a:pt x="3734" y="597"/>
                  <a:pt x="3694" y="597"/>
                </a:cubicBezTo>
                <a:lnTo>
                  <a:pt x="3672" y="597"/>
                </a:lnTo>
                <a:cubicBezTo>
                  <a:pt x="3632" y="597"/>
                  <a:pt x="3600" y="565"/>
                  <a:pt x="3600" y="525"/>
                </a:cubicBezTo>
                <a:lnTo>
                  <a:pt x="3600" y="72"/>
                </a:lnTo>
                <a:close/>
                <a:moveTo>
                  <a:pt x="4500" y="72"/>
                </a:moveTo>
                <a:cubicBezTo>
                  <a:pt x="4500" y="32"/>
                  <a:pt x="4532" y="0"/>
                  <a:pt x="4572" y="0"/>
                </a:cubicBezTo>
                <a:lnTo>
                  <a:pt x="4594" y="0"/>
                </a:lnTo>
                <a:cubicBezTo>
                  <a:pt x="4634" y="0"/>
                  <a:pt x="4666" y="32"/>
                  <a:pt x="4666" y="72"/>
                </a:cubicBezTo>
                <a:lnTo>
                  <a:pt x="4666" y="525"/>
                </a:lnTo>
                <a:cubicBezTo>
                  <a:pt x="4666" y="565"/>
                  <a:pt x="4634" y="597"/>
                  <a:pt x="4594" y="597"/>
                </a:cubicBezTo>
                <a:lnTo>
                  <a:pt x="4572" y="597"/>
                </a:lnTo>
                <a:cubicBezTo>
                  <a:pt x="4532" y="597"/>
                  <a:pt x="4500" y="565"/>
                  <a:pt x="4500" y="525"/>
                </a:cubicBezTo>
                <a:lnTo>
                  <a:pt x="4500" y="72"/>
                </a:lnTo>
                <a:close/>
                <a:moveTo>
                  <a:pt x="5400" y="72"/>
                </a:moveTo>
                <a:cubicBezTo>
                  <a:pt x="5400" y="32"/>
                  <a:pt x="5432" y="0"/>
                  <a:pt x="5472" y="0"/>
                </a:cubicBezTo>
                <a:lnTo>
                  <a:pt x="5494" y="0"/>
                </a:lnTo>
                <a:cubicBezTo>
                  <a:pt x="5534" y="0"/>
                  <a:pt x="5566" y="32"/>
                  <a:pt x="5566" y="72"/>
                </a:cubicBezTo>
                <a:lnTo>
                  <a:pt x="5566" y="525"/>
                </a:lnTo>
                <a:cubicBezTo>
                  <a:pt x="5566" y="565"/>
                  <a:pt x="5534" y="597"/>
                  <a:pt x="5494" y="597"/>
                </a:cubicBezTo>
                <a:lnTo>
                  <a:pt x="5472" y="597"/>
                </a:lnTo>
                <a:cubicBezTo>
                  <a:pt x="5432" y="597"/>
                  <a:pt x="5400" y="565"/>
                  <a:pt x="5400" y="525"/>
                </a:cubicBezTo>
                <a:lnTo>
                  <a:pt x="5400" y="72"/>
                </a:lnTo>
                <a:close/>
                <a:moveTo>
                  <a:pt x="0" y="72"/>
                </a:moveTo>
                <a:cubicBezTo>
                  <a:pt x="0" y="32"/>
                  <a:pt x="32" y="0"/>
                  <a:pt x="72" y="0"/>
                </a:cubicBezTo>
                <a:lnTo>
                  <a:pt x="94" y="0"/>
                </a:lnTo>
                <a:cubicBezTo>
                  <a:pt x="134" y="0"/>
                  <a:pt x="166" y="32"/>
                  <a:pt x="166" y="72"/>
                </a:cubicBezTo>
                <a:lnTo>
                  <a:pt x="166" y="525"/>
                </a:lnTo>
                <a:cubicBezTo>
                  <a:pt x="166" y="565"/>
                  <a:pt x="134" y="597"/>
                  <a:pt x="94" y="597"/>
                </a:cubicBezTo>
                <a:lnTo>
                  <a:pt x="72" y="597"/>
                </a:lnTo>
                <a:cubicBezTo>
                  <a:pt x="32" y="597"/>
                  <a:pt x="0" y="565"/>
                  <a:pt x="0" y="525"/>
                </a:cubicBezTo>
                <a:lnTo>
                  <a:pt x="0" y="72"/>
                </a:lnTo>
                <a:close/>
                <a:moveTo>
                  <a:pt x="7200" y="72"/>
                </a:moveTo>
                <a:cubicBezTo>
                  <a:pt x="7200" y="32"/>
                  <a:pt x="7232" y="0"/>
                  <a:pt x="7272" y="0"/>
                </a:cubicBezTo>
                <a:lnTo>
                  <a:pt x="7294" y="0"/>
                </a:lnTo>
                <a:cubicBezTo>
                  <a:pt x="7334" y="0"/>
                  <a:pt x="7366" y="32"/>
                  <a:pt x="7366" y="72"/>
                </a:cubicBezTo>
                <a:lnTo>
                  <a:pt x="7366" y="525"/>
                </a:lnTo>
                <a:cubicBezTo>
                  <a:pt x="7366" y="565"/>
                  <a:pt x="7334" y="597"/>
                  <a:pt x="7294" y="597"/>
                </a:cubicBezTo>
                <a:lnTo>
                  <a:pt x="7272" y="597"/>
                </a:lnTo>
                <a:cubicBezTo>
                  <a:pt x="7232" y="597"/>
                  <a:pt x="7200" y="565"/>
                  <a:pt x="7200" y="525"/>
                </a:cubicBezTo>
                <a:lnTo>
                  <a:pt x="7200" y="72"/>
                </a:lnTo>
                <a:close/>
                <a:moveTo>
                  <a:pt x="8100" y="72"/>
                </a:moveTo>
                <a:cubicBezTo>
                  <a:pt x="8100" y="32"/>
                  <a:pt x="8132" y="0"/>
                  <a:pt x="8172" y="0"/>
                </a:cubicBezTo>
                <a:lnTo>
                  <a:pt x="8194" y="0"/>
                </a:lnTo>
                <a:cubicBezTo>
                  <a:pt x="8234" y="0"/>
                  <a:pt x="8266" y="32"/>
                  <a:pt x="8266" y="72"/>
                </a:cubicBezTo>
                <a:lnTo>
                  <a:pt x="8266" y="525"/>
                </a:lnTo>
                <a:cubicBezTo>
                  <a:pt x="8266" y="565"/>
                  <a:pt x="8234" y="597"/>
                  <a:pt x="8194" y="597"/>
                </a:cubicBezTo>
                <a:lnTo>
                  <a:pt x="8172" y="597"/>
                </a:lnTo>
                <a:cubicBezTo>
                  <a:pt x="8132" y="597"/>
                  <a:pt x="8100" y="565"/>
                  <a:pt x="8100" y="525"/>
                </a:cubicBezTo>
                <a:lnTo>
                  <a:pt x="8100" y="72"/>
                </a:lnTo>
                <a:close/>
                <a:moveTo>
                  <a:pt x="9000" y="72"/>
                </a:moveTo>
                <a:cubicBezTo>
                  <a:pt x="9000" y="32"/>
                  <a:pt x="9032" y="0"/>
                  <a:pt x="9072" y="0"/>
                </a:cubicBezTo>
                <a:lnTo>
                  <a:pt x="9094" y="0"/>
                </a:lnTo>
                <a:cubicBezTo>
                  <a:pt x="9134" y="0"/>
                  <a:pt x="9166" y="32"/>
                  <a:pt x="9166" y="72"/>
                </a:cubicBezTo>
                <a:lnTo>
                  <a:pt x="9166" y="525"/>
                </a:lnTo>
                <a:cubicBezTo>
                  <a:pt x="9166" y="565"/>
                  <a:pt x="9134" y="597"/>
                  <a:pt x="9094" y="597"/>
                </a:cubicBezTo>
                <a:lnTo>
                  <a:pt x="9072" y="597"/>
                </a:lnTo>
                <a:cubicBezTo>
                  <a:pt x="9032" y="597"/>
                  <a:pt x="9000" y="565"/>
                  <a:pt x="9000" y="525"/>
                </a:cubicBezTo>
                <a:lnTo>
                  <a:pt x="9000" y="72"/>
                </a:lnTo>
                <a:close/>
                <a:moveTo>
                  <a:pt x="9900" y="72"/>
                </a:moveTo>
                <a:cubicBezTo>
                  <a:pt x="9900" y="32"/>
                  <a:pt x="9932" y="0"/>
                  <a:pt x="9972" y="0"/>
                </a:cubicBezTo>
                <a:lnTo>
                  <a:pt x="9994" y="0"/>
                </a:lnTo>
                <a:cubicBezTo>
                  <a:pt x="10034" y="0"/>
                  <a:pt x="10066" y="32"/>
                  <a:pt x="10066" y="72"/>
                </a:cubicBezTo>
                <a:lnTo>
                  <a:pt x="10066" y="525"/>
                </a:lnTo>
                <a:cubicBezTo>
                  <a:pt x="10066" y="565"/>
                  <a:pt x="10034" y="597"/>
                  <a:pt x="9994" y="597"/>
                </a:cubicBezTo>
                <a:lnTo>
                  <a:pt x="9972" y="597"/>
                </a:lnTo>
                <a:cubicBezTo>
                  <a:pt x="9932" y="597"/>
                  <a:pt x="9900" y="565"/>
                  <a:pt x="9900" y="525"/>
                </a:cubicBezTo>
                <a:lnTo>
                  <a:pt x="9900" y="72"/>
                </a:lnTo>
                <a:close/>
                <a:moveTo>
                  <a:pt x="10800" y="72"/>
                </a:moveTo>
                <a:cubicBezTo>
                  <a:pt x="10800" y="32"/>
                  <a:pt x="10832" y="0"/>
                  <a:pt x="10872" y="0"/>
                </a:cubicBezTo>
                <a:lnTo>
                  <a:pt x="10894" y="0"/>
                </a:lnTo>
                <a:cubicBezTo>
                  <a:pt x="10934" y="0"/>
                  <a:pt x="10966" y="32"/>
                  <a:pt x="10966" y="72"/>
                </a:cubicBezTo>
                <a:lnTo>
                  <a:pt x="10966" y="525"/>
                </a:lnTo>
                <a:cubicBezTo>
                  <a:pt x="10966" y="565"/>
                  <a:pt x="10934" y="597"/>
                  <a:pt x="10894" y="597"/>
                </a:cubicBezTo>
                <a:lnTo>
                  <a:pt x="10872" y="597"/>
                </a:lnTo>
                <a:cubicBezTo>
                  <a:pt x="10832" y="597"/>
                  <a:pt x="10800" y="565"/>
                  <a:pt x="10800" y="525"/>
                </a:cubicBezTo>
                <a:lnTo>
                  <a:pt x="10800" y="72"/>
                </a:lnTo>
                <a:close/>
                <a:moveTo>
                  <a:pt x="11700" y="72"/>
                </a:moveTo>
                <a:cubicBezTo>
                  <a:pt x="11700" y="32"/>
                  <a:pt x="11732" y="0"/>
                  <a:pt x="11772" y="0"/>
                </a:cubicBezTo>
                <a:lnTo>
                  <a:pt x="11794" y="0"/>
                </a:lnTo>
                <a:cubicBezTo>
                  <a:pt x="11834" y="0"/>
                  <a:pt x="11866" y="32"/>
                  <a:pt x="11866" y="72"/>
                </a:cubicBezTo>
                <a:lnTo>
                  <a:pt x="11866" y="525"/>
                </a:lnTo>
                <a:cubicBezTo>
                  <a:pt x="11866" y="565"/>
                  <a:pt x="11834" y="597"/>
                  <a:pt x="11794" y="597"/>
                </a:cubicBezTo>
                <a:lnTo>
                  <a:pt x="11772" y="597"/>
                </a:lnTo>
                <a:cubicBezTo>
                  <a:pt x="11732" y="597"/>
                  <a:pt x="11700" y="565"/>
                  <a:pt x="11700" y="525"/>
                </a:cubicBezTo>
                <a:lnTo>
                  <a:pt x="11700" y="72"/>
                </a:lnTo>
                <a:close/>
                <a:moveTo>
                  <a:pt x="6300" y="72"/>
                </a:moveTo>
                <a:cubicBezTo>
                  <a:pt x="6300" y="32"/>
                  <a:pt x="6332" y="0"/>
                  <a:pt x="6372" y="0"/>
                </a:cubicBezTo>
                <a:lnTo>
                  <a:pt x="6394" y="0"/>
                </a:lnTo>
                <a:cubicBezTo>
                  <a:pt x="6434" y="0"/>
                  <a:pt x="6466" y="32"/>
                  <a:pt x="6466" y="72"/>
                </a:cubicBezTo>
                <a:lnTo>
                  <a:pt x="6466" y="525"/>
                </a:lnTo>
                <a:cubicBezTo>
                  <a:pt x="6466" y="565"/>
                  <a:pt x="6434" y="597"/>
                  <a:pt x="6394" y="597"/>
                </a:cubicBezTo>
                <a:lnTo>
                  <a:pt x="6372" y="597"/>
                </a:lnTo>
                <a:cubicBezTo>
                  <a:pt x="6332" y="597"/>
                  <a:pt x="6300" y="565"/>
                  <a:pt x="6300" y="525"/>
                </a:cubicBezTo>
                <a:lnTo>
                  <a:pt x="6300" y="72"/>
                </a:lnTo>
                <a:close/>
                <a:moveTo>
                  <a:pt x="12600" y="72"/>
                </a:moveTo>
                <a:cubicBezTo>
                  <a:pt x="12600" y="32"/>
                  <a:pt x="12632" y="0"/>
                  <a:pt x="12672" y="0"/>
                </a:cubicBezTo>
                <a:lnTo>
                  <a:pt x="12694" y="0"/>
                </a:lnTo>
                <a:cubicBezTo>
                  <a:pt x="12734" y="0"/>
                  <a:pt x="12766" y="32"/>
                  <a:pt x="12766" y="72"/>
                </a:cubicBezTo>
                <a:lnTo>
                  <a:pt x="12766" y="525"/>
                </a:lnTo>
                <a:cubicBezTo>
                  <a:pt x="12766" y="565"/>
                  <a:pt x="12734" y="597"/>
                  <a:pt x="12694" y="597"/>
                </a:cubicBezTo>
                <a:lnTo>
                  <a:pt x="12672" y="597"/>
                </a:lnTo>
                <a:cubicBezTo>
                  <a:pt x="12632" y="597"/>
                  <a:pt x="12600" y="565"/>
                  <a:pt x="12600" y="525"/>
                </a:cubicBezTo>
                <a:lnTo>
                  <a:pt x="12600" y="72"/>
                </a:lnTo>
                <a:close/>
                <a:moveTo>
                  <a:pt x="13500" y="72"/>
                </a:moveTo>
                <a:cubicBezTo>
                  <a:pt x="13500" y="32"/>
                  <a:pt x="13532" y="0"/>
                  <a:pt x="13572" y="0"/>
                </a:cubicBezTo>
                <a:lnTo>
                  <a:pt x="13594" y="0"/>
                </a:lnTo>
                <a:cubicBezTo>
                  <a:pt x="13634" y="0"/>
                  <a:pt x="13666" y="32"/>
                  <a:pt x="13666" y="72"/>
                </a:cubicBezTo>
                <a:lnTo>
                  <a:pt x="13666" y="525"/>
                </a:lnTo>
                <a:cubicBezTo>
                  <a:pt x="13666" y="565"/>
                  <a:pt x="13634" y="597"/>
                  <a:pt x="13594" y="597"/>
                </a:cubicBezTo>
                <a:lnTo>
                  <a:pt x="13572" y="597"/>
                </a:lnTo>
                <a:cubicBezTo>
                  <a:pt x="13532" y="597"/>
                  <a:pt x="13500" y="565"/>
                  <a:pt x="13500" y="525"/>
                </a:cubicBezTo>
                <a:lnTo>
                  <a:pt x="13500" y="72"/>
                </a:lnTo>
                <a:close/>
                <a:moveTo>
                  <a:pt x="14400" y="72"/>
                </a:moveTo>
                <a:cubicBezTo>
                  <a:pt x="14400" y="32"/>
                  <a:pt x="14432" y="0"/>
                  <a:pt x="14472" y="0"/>
                </a:cubicBezTo>
                <a:lnTo>
                  <a:pt x="14494" y="0"/>
                </a:lnTo>
                <a:cubicBezTo>
                  <a:pt x="14534" y="0"/>
                  <a:pt x="14566" y="32"/>
                  <a:pt x="14566" y="72"/>
                </a:cubicBezTo>
                <a:lnTo>
                  <a:pt x="14566" y="525"/>
                </a:lnTo>
                <a:cubicBezTo>
                  <a:pt x="14566" y="565"/>
                  <a:pt x="14534" y="597"/>
                  <a:pt x="14494" y="597"/>
                </a:cubicBezTo>
                <a:lnTo>
                  <a:pt x="14472" y="597"/>
                </a:lnTo>
                <a:cubicBezTo>
                  <a:pt x="14432" y="597"/>
                  <a:pt x="14400" y="565"/>
                  <a:pt x="14400" y="525"/>
                </a:cubicBezTo>
                <a:lnTo>
                  <a:pt x="14400" y="72"/>
                </a:lnTo>
                <a:close/>
              </a:path>
            </a:pathLst>
          </a:custGeom>
          <a:solidFill>
            <a:srgbClr val="FFFFFF"/>
          </a:solidFill>
          <a:ln>
            <a:noFill/>
          </a:ln>
          <a:effectLst>
            <a:outerShdw blurRad="63500" sx="101000" sy="101000" algn="ctr" rotWithShape="0">
              <a:srgbClr val="80808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clip" horzOverflow="clip" wrap="square" rtlCol="0" anchor="t">
            <a:noAutofit/>
          </a:bodyPr>
          <a:lstStyle>
            <a:defPPr>
              <a:defRPr lang="zh-CN">
                <a:solidFill>
                  <a:schemeClr val="lt1"/>
                </a:solidFill>
              </a:defRPr>
            </a:defPPr>
            <a:lvl1pPr marL="0" algn="l" defTabSz="914400" rtl="0" eaLnBrk="1" latinLnBrk="0" hangingPunct="1">
              <a:defRPr sz="1100">
                <a:solidFill>
                  <a:schemeClr val="lt1"/>
                </a:solidFill>
                <a:latin typeface="+mn-lt"/>
                <a:ea typeface="+mn-ea"/>
                <a:cs typeface="+mn-cs"/>
              </a:defRPr>
            </a:lvl1pPr>
            <a:lvl2pPr marL="457200" algn="l" defTabSz="914400" rtl="0" eaLnBrk="1" latinLnBrk="0" hangingPunct="1">
              <a:defRPr sz="1100">
                <a:solidFill>
                  <a:schemeClr val="lt1"/>
                </a:solidFill>
                <a:latin typeface="+mn-lt"/>
                <a:ea typeface="+mn-ea"/>
                <a:cs typeface="+mn-cs"/>
              </a:defRPr>
            </a:lvl2pPr>
            <a:lvl3pPr marL="914400" algn="l" defTabSz="914400" rtl="0" eaLnBrk="1" latinLnBrk="0" hangingPunct="1">
              <a:defRPr sz="1100">
                <a:solidFill>
                  <a:schemeClr val="lt1"/>
                </a:solidFill>
                <a:latin typeface="+mn-lt"/>
                <a:ea typeface="+mn-ea"/>
                <a:cs typeface="+mn-cs"/>
              </a:defRPr>
            </a:lvl3pPr>
            <a:lvl4pPr marL="1371600" algn="l" defTabSz="914400" rtl="0" eaLnBrk="1" latinLnBrk="0" hangingPunct="1">
              <a:defRPr sz="1100">
                <a:solidFill>
                  <a:schemeClr val="lt1"/>
                </a:solidFill>
                <a:latin typeface="+mn-lt"/>
                <a:ea typeface="+mn-ea"/>
                <a:cs typeface="+mn-cs"/>
              </a:defRPr>
            </a:lvl4pPr>
            <a:lvl5pPr marL="1828800" algn="l" defTabSz="914400" rtl="0" eaLnBrk="1" latinLnBrk="0" hangingPunct="1">
              <a:defRPr sz="1100">
                <a:solidFill>
                  <a:schemeClr val="lt1"/>
                </a:solidFill>
                <a:latin typeface="+mn-lt"/>
                <a:ea typeface="+mn-ea"/>
                <a:cs typeface="+mn-cs"/>
              </a:defRPr>
            </a:lvl5pPr>
            <a:lvl6pPr marL="2286000" algn="l" defTabSz="914400" rtl="0" eaLnBrk="1" latinLnBrk="0" hangingPunct="1">
              <a:defRPr sz="1100">
                <a:solidFill>
                  <a:schemeClr val="lt1"/>
                </a:solidFill>
                <a:latin typeface="+mn-lt"/>
                <a:ea typeface="+mn-ea"/>
                <a:cs typeface="+mn-cs"/>
              </a:defRPr>
            </a:lvl6pPr>
            <a:lvl7pPr marL="2743200" algn="l" defTabSz="914400" rtl="0" eaLnBrk="1" latinLnBrk="0" hangingPunct="1">
              <a:defRPr sz="1100">
                <a:solidFill>
                  <a:schemeClr val="lt1"/>
                </a:solidFill>
                <a:latin typeface="+mn-lt"/>
                <a:ea typeface="+mn-ea"/>
                <a:cs typeface="+mn-cs"/>
              </a:defRPr>
            </a:lvl7pPr>
            <a:lvl8pPr marL="3200400" algn="l" defTabSz="914400" rtl="0" eaLnBrk="1" latinLnBrk="0" hangingPunct="1">
              <a:defRPr sz="1100">
                <a:solidFill>
                  <a:schemeClr val="lt1"/>
                </a:solidFill>
                <a:latin typeface="+mn-lt"/>
                <a:ea typeface="+mn-ea"/>
                <a:cs typeface="+mn-cs"/>
              </a:defRPr>
            </a:lvl8pPr>
            <a:lvl9pPr marL="3657600" algn="l" defTabSz="914400" rtl="0" eaLnBrk="1" latinLnBrk="0" hangingPunct="1">
              <a:defRPr sz="1100">
                <a:solidFill>
                  <a:schemeClr val="lt1"/>
                </a:solidFill>
                <a:latin typeface="+mn-lt"/>
                <a:ea typeface="+mn-ea"/>
                <a:cs typeface="+mn-cs"/>
              </a:defRPr>
            </a:lvl9pPr>
          </a:lstStyle>
          <a:p>
            <a:pPr algn="l"/>
            <a:endParaRPr lang="zh-CN" altLang="en-US" sz="1100"/>
          </a:p>
        </p:txBody>
      </p:sp>
      <p:graphicFrame>
        <p:nvGraphicFramePr>
          <p:cNvPr id="83974" name="Group 6"/>
          <p:cNvGraphicFramePr>
            <a:graphicFrameLocks noGrp="1"/>
          </p:cNvGraphicFramePr>
          <p:nvPr>
            <p:custDataLst>
              <p:tags r:id="rId5"/>
            </p:custDataLst>
          </p:nvPr>
        </p:nvGraphicFramePr>
        <p:xfrm>
          <a:off x="1263015" y="1707515"/>
          <a:ext cx="9607550" cy="3764915"/>
        </p:xfrm>
        <a:graphic>
          <a:graphicData uri="http://schemas.openxmlformats.org/drawingml/2006/table">
            <a:tbl>
              <a:tblPr firstRow="1" bandRow="1">
                <a:tableStyleId>{5C22544A-7EE6-4342-B048-85BDC9FD1C3A}</a:tableStyleId>
              </a:tblPr>
              <a:tblGrid>
                <a:gridCol w="1343025"/>
                <a:gridCol w="4804410"/>
                <a:gridCol w="3460115"/>
              </a:tblGrid>
              <a:tr h="676910">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2100" b="1" u="none" strike="noStrike" cap="none" normalizeH="0" baseline="0" dirty="0" smtClean="0">
                          <a:ln>
                            <a:noFill/>
                          </a:ln>
                          <a:effectLst/>
                          <a:latin typeface="微软雅黑" panose="020B0503020204020204" charset="-122"/>
                          <a:ea typeface="微软雅黑" panose="020B0503020204020204" charset="-122"/>
                        </a:rPr>
                        <a:t>类型</a:t>
                      </a:r>
                      <a:endParaRPr kumimoji="0" lang="zh-CN" altLang="en-US" sz="2100" b="1" u="none" strike="noStrike" cap="none" normalizeH="0" baseline="0" dirty="0" smtClean="0">
                        <a:ln>
                          <a:noFill/>
                        </a:ln>
                        <a:effectLst/>
                        <a:latin typeface="微软雅黑" panose="020B0503020204020204" charset="-122"/>
                        <a:ea typeface="微软雅黑" panose="020B0503020204020204" charset="-122"/>
                      </a:endParaRPr>
                    </a:p>
                  </a:txBody>
                  <a:tcPr marL="215900" marR="215900" marT="133350" marB="13335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2100" b="1" u="none" strike="noStrike" cap="none" normalizeH="0" baseline="0" smtClean="0">
                          <a:ln>
                            <a:noFill/>
                          </a:ln>
                          <a:effectLst/>
                          <a:latin typeface="微软雅黑" panose="020B0503020204020204" charset="-122"/>
                          <a:ea typeface="微软雅黑" panose="020B0503020204020204" charset="-122"/>
                        </a:rPr>
                        <a:t>构成</a:t>
                      </a:r>
                      <a:endParaRPr kumimoji="0" lang="zh-CN" altLang="en-US" sz="2100" b="1" u="none" strike="noStrike" cap="none" normalizeH="0" baseline="0" smtClean="0">
                        <a:ln>
                          <a:noFill/>
                        </a:ln>
                        <a:effectLst/>
                        <a:latin typeface="微软雅黑" panose="020B0503020204020204" charset="-122"/>
                        <a:ea typeface="微软雅黑" panose="020B0503020204020204" charset="-122"/>
                      </a:endParaRPr>
                    </a:p>
                  </a:txBody>
                  <a:tcPr marL="215900" marR="215900" marT="133350" marB="13335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2100" b="1" u="none" strike="noStrike" cap="none" normalizeH="0" baseline="0" smtClean="0">
                          <a:ln>
                            <a:noFill/>
                          </a:ln>
                          <a:effectLst/>
                          <a:latin typeface="微软雅黑" panose="020B0503020204020204" charset="-122"/>
                          <a:ea typeface="微软雅黑" panose="020B0503020204020204" charset="-122"/>
                        </a:rPr>
                        <a:t>目的</a:t>
                      </a:r>
                      <a:endParaRPr kumimoji="0" lang="zh-CN" altLang="en-US" sz="2100" b="1" u="none" strike="noStrike" cap="none" normalizeH="0" baseline="0" smtClean="0">
                        <a:ln>
                          <a:noFill/>
                        </a:ln>
                        <a:effectLst/>
                        <a:latin typeface="微软雅黑" panose="020B0503020204020204" charset="-122"/>
                        <a:ea typeface="微软雅黑" panose="020B0503020204020204" charset="-122"/>
                      </a:endParaRPr>
                    </a:p>
                  </a:txBody>
                  <a:tcPr marL="215900" marR="215900" marT="133350" marB="133350" anchor="ctr" horzOverflow="overflow"/>
                </a:tc>
              </a:tr>
              <a:tr h="1363345">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1900" b="0" u="none" strike="noStrike" cap="none" spc="130" normalizeH="0" baseline="0" dirty="0" smtClean="0">
                          <a:ln>
                            <a:noFill/>
                          </a:ln>
                          <a:effectLst/>
                          <a:latin typeface="微软雅黑" panose="020B0503020204020204" charset="-122"/>
                          <a:ea typeface="微软雅黑" panose="020B0503020204020204" charset="-122"/>
                        </a:rPr>
                        <a:t>评价型</a:t>
                      </a:r>
                      <a:endParaRPr kumimoji="0" lang="zh-CN" altLang="en-US" sz="1900" b="0" u="none" strike="noStrike" cap="none" spc="130" normalizeH="0" baseline="0" dirty="0" smtClean="0">
                        <a:ln>
                          <a:noFill/>
                        </a:ln>
                        <a:effectLst/>
                        <a:latin typeface="微软雅黑" panose="020B0503020204020204" charset="-122"/>
                        <a:ea typeface="微软雅黑" panose="020B0503020204020204" charset="-122"/>
                      </a:endParaRPr>
                    </a:p>
                  </a:txBody>
                  <a:tcPr marL="215900" marR="215900" marT="133350" marB="1333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900" b="0" u="none" strike="noStrike" cap="none" spc="130" normalizeH="0" baseline="0" smtClean="0">
                          <a:ln>
                            <a:noFill/>
                          </a:ln>
                          <a:effectLst/>
                          <a:latin typeface="微软雅黑" panose="020B0503020204020204" charset="-122"/>
                          <a:ea typeface="微软雅黑" panose="020B0503020204020204" charset="-122"/>
                          <a:cs typeface="微软雅黑" panose="020B0503020204020204" charset="-122"/>
                        </a:rPr>
                        <a:t>由主要教师、管理者、学区建立儿童作品 集。评价标准是预定的</a:t>
                      </a:r>
                      <a:endParaRPr kumimoji="0" lang="zh-CN" altLang="en-US" sz="1900" b="0" u="none" strike="noStrike" cap="none" spc="13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215900" marR="215900" marT="133350" marB="1333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900" b="0" u="none" strike="noStrike" cap="none" spc="130" normalizeH="0" baseline="0" smtClean="0">
                          <a:ln>
                            <a:noFill/>
                          </a:ln>
                          <a:effectLst/>
                          <a:latin typeface="微软雅黑" panose="020B0503020204020204" charset="-122"/>
                          <a:ea typeface="微软雅黑" panose="020B0503020204020204" charset="-122"/>
                          <a:cs typeface="微软雅黑" panose="020B0503020204020204" charset="-122"/>
                        </a:rPr>
                        <a:t>向家长和管理者提供儿童在作品方面所 取得的成绩的标准化报告</a:t>
                      </a:r>
                      <a:endParaRPr kumimoji="0" lang="zh-CN" altLang="en-US" sz="1900" b="0" u="none" strike="noStrike" cap="none" spc="13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215900" marR="215900" marT="133350" marB="133350" anchor="ctr" horzOverflow="overflow"/>
                </a:tc>
              </a:tr>
              <a:tr h="1724660">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altLang="en-US" sz="1900" b="0" u="none" strike="noStrike" cap="none" spc="130" normalizeH="0" baseline="0" dirty="0" smtClean="0">
                          <a:ln>
                            <a:noFill/>
                          </a:ln>
                          <a:effectLst/>
                          <a:latin typeface="微软雅黑" panose="020B0503020204020204" charset="-122"/>
                          <a:ea typeface="微软雅黑" panose="020B0503020204020204" charset="-122"/>
                        </a:rPr>
                        <a:t>课堂型</a:t>
                      </a:r>
                      <a:endParaRPr kumimoji="0" lang="zh-CN" altLang="en-US" sz="1900" b="0" u="none" strike="noStrike" cap="none" spc="130" normalizeH="0" baseline="0" dirty="0" smtClean="0">
                        <a:ln>
                          <a:noFill/>
                        </a:ln>
                        <a:effectLst/>
                        <a:latin typeface="微软雅黑" panose="020B0503020204020204" charset="-122"/>
                        <a:ea typeface="微软雅黑" panose="020B0503020204020204" charset="-122"/>
                      </a:endParaRPr>
                    </a:p>
                  </a:txBody>
                  <a:tcPr marL="215900" marR="215900" marT="133350" marB="1333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900" b="0" u="none" strike="noStrike" cap="none" spc="130" normalizeH="0" baseline="0" smtClean="0">
                          <a:ln>
                            <a:noFill/>
                          </a:ln>
                          <a:effectLst/>
                          <a:latin typeface="微软雅黑" panose="020B0503020204020204" charset="-122"/>
                          <a:ea typeface="微软雅黑" panose="020B0503020204020204" charset="-122"/>
                          <a:cs typeface="微软雅黑" panose="020B0503020204020204" charset="-122"/>
                        </a:rPr>
                        <a:t>由三部分组成：根据课程目标描述所有儿童取 得的成绩总结）教师详细说明对每一个儿童的 观察；教师的年度课程、教学计划及修订说明</a:t>
                      </a:r>
                      <a:endParaRPr kumimoji="0" lang="zh-CN" altLang="en-US" sz="1900" b="0" u="none" strike="noStrike" cap="none" spc="13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215900" marR="215900" marT="133350" marB="133350" anchor="ctr" horzOverflow="overflow"/>
                </a:tc>
                <a:tc>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altLang="en-US" sz="1900" b="0" u="none" strike="noStrike" cap="none" spc="130" normalizeH="0" baseline="0" dirty="0" smtClean="0">
                          <a:ln>
                            <a:noFill/>
                          </a:ln>
                          <a:effectLst/>
                          <a:latin typeface="微软雅黑" panose="020B0503020204020204" charset="-122"/>
                          <a:ea typeface="微软雅黑" panose="020B0503020204020204" charset="-122"/>
                          <a:cs typeface="微软雅黑" panose="020B0503020204020204" charset="-122"/>
                        </a:rPr>
                        <a:t>在一定情境中与家长、管理者及他人交 流教师对儿童成绩的判断</a:t>
                      </a:r>
                      <a:endParaRPr kumimoji="0" lang="zh-CN" altLang="en-US" sz="1900" b="0" u="none" strike="noStrike" cap="none" spc="130" normalizeH="0" baseline="0" dirty="0" smtClean="0">
                        <a:ln>
                          <a:noFill/>
                        </a:ln>
                        <a:effectLst/>
                        <a:latin typeface="微软雅黑" panose="020B0503020204020204" charset="-122"/>
                        <a:ea typeface="微软雅黑" panose="020B0503020204020204" charset="-122"/>
                        <a:cs typeface="微软雅黑" panose="020B0503020204020204" charset="-122"/>
                      </a:endParaRPr>
                    </a:p>
                  </a:txBody>
                  <a:tcPr marL="215900" marR="215900" marT="133350" marB="133350" anchor="ctr" horzOverflow="overflow"/>
                </a:tc>
              </a:tr>
            </a:tbl>
          </a:graphicData>
        </a:graphic>
      </p:graphicFrame>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7"/>
    </p:custData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custDataLst>
              <p:tags r:id="rId1"/>
            </p:custDataLst>
          </p:nvPr>
        </p:nvSpPr>
        <p:spPr>
          <a:xfrm>
            <a:off x="5377619" y="1501616"/>
            <a:ext cx="6038452" cy="1361417"/>
          </a:xfrm>
          <a:prstGeom prst="rect">
            <a:avLst/>
          </a:prstGeom>
          <a:noFill/>
        </p:spPr>
        <p:txBody>
          <a:bodyPr wrap="square" lIns="0" tIns="0" rIns="0" bIns="0" rtlCol="0" anchor="t" anchorCtr="0">
            <a:noAutofit/>
          </a:bodyPr>
          <a:lstStyle/>
          <a:p>
            <a:pPr algn="just">
              <a:lnSpc>
                <a:spcPct val="150000"/>
              </a:lnSpc>
              <a:spcBef>
                <a:spcPct val="0"/>
              </a:spcBef>
              <a:spcAft>
                <a:spcPct val="0"/>
              </a:spcAft>
            </a:pPr>
            <a:r>
              <a:rPr lang="zh-CN" altLang="en-US" b="1" dirty="0">
                <a:solidFill>
                  <a:srgbClr val="008000"/>
                </a:solidFill>
                <a:latin typeface="Arial" panose="020B0604020202020204" pitchFamily="34" charset="0"/>
                <a:sym typeface="+mn-ea"/>
              </a:rPr>
              <a:t>反映幼儿成长的“动画片”</a:t>
            </a:r>
            <a:endParaRPr lang="zh-CN" altLang="en-US" b="1" dirty="0">
              <a:solidFill>
                <a:srgbClr val="008000"/>
              </a:solidFill>
              <a:latin typeface="Arial" panose="020B0604020202020204" pitchFamily="34" charset="0"/>
            </a:endParaRPr>
          </a:p>
          <a:p>
            <a:pPr algn="just">
              <a:lnSpc>
                <a:spcPct val="200000"/>
              </a:lnSpc>
              <a:spcBef>
                <a:spcPct val="0"/>
              </a:spcBef>
              <a:spcAft>
                <a:spcPct val="0"/>
              </a:spcAft>
            </a:pPr>
            <a:r>
              <a:rPr lang="zh-CN" altLang="en-US" sz="1600" dirty="0">
                <a:solidFill>
                  <a:srgbClr val="000000"/>
                </a:solidFill>
                <a:latin typeface="Arial" panose="020B0604020202020204" pitchFamily="34" charset="0"/>
                <a:sym typeface="+mn-ea"/>
              </a:rPr>
              <a:t>成长档案袋犹如动画片，可生动形象地展现幼儿的语言、动作、情感、交往、认知等方面的发展轨迹</a:t>
            </a:r>
            <a:endParaRPr lang="zh-CN" altLang="en-US" sz="1600" dirty="0">
              <a:solidFill>
                <a:srgbClr val="000000"/>
              </a:solidFill>
              <a:latin typeface="Arial" panose="020B0604020202020204" pitchFamily="34" charset="0"/>
              <a:cs typeface="+mn-ea"/>
              <a:sym typeface="+mn-ea"/>
            </a:endParaRPr>
          </a:p>
        </p:txBody>
      </p:sp>
      <p:sp>
        <p:nvSpPr>
          <p:cNvPr id="7" name="矩形 6"/>
          <p:cNvSpPr/>
          <p:nvPr>
            <p:custDataLst>
              <p:tags r:id="rId2"/>
            </p:custDataLst>
          </p:nvPr>
        </p:nvSpPr>
        <p:spPr>
          <a:xfrm>
            <a:off x="5377619" y="3286908"/>
            <a:ext cx="6038452" cy="1361417"/>
          </a:xfrm>
          <a:prstGeom prst="rect">
            <a:avLst/>
          </a:prstGeom>
          <a:noFill/>
        </p:spPr>
        <p:txBody>
          <a:bodyPr wrap="square" lIns="0" tIns="0" rIns="0" bIns="0" rtlCol="0" anchor="t" anchorCtr="0">
            <a:noAutofit/>
          </a:bodyPr>
          <a:lstStyle/>
          <a:p>
            <a:pPr algn="just">
              <a:lnSpc>
                <a:spcPct val="150000"/>
              </a:lnSpc>
              <a:spcBef>
                <a:spcPct val="0"/>
              </a:spcBef>
              <a:spcAft>
                <a:spcPct val="0"/>
              </a:spcAft>
            </a:pPr>
            <a:r>
              <a:rPr lang="zh-CN" altLang="en-US" b="1" dirty="0">
                <a:solidFill>
                  <a:srgbClr val="008000"/>
                </a:solidFill>
                <a:latin typeface="Arial" panose="020B0604020202020204" pitchFamily="34" charset="0"/>
                <a:sym typeface="+mn-ea"/>
              </a:rPr>
              <a:t>组织教育活动的“资源库”</a:t>
            </a:r>
            <a:endParaRPr lang="zh-CN" altLang="en-US" b="1" dirty="0">
              <a:solidFill>
                <a:srgbClr val="008000"/>
              </a:solidFill>
              <a:latin typeface="Arial" panose="020B0604020202020204" pitchFamily="34" charset="0"/>
            </a:endParaRPr>
          </a:p>
          <a:p>
            <a:pPr algn="just">
              <a:lnSpc>
                <a:spcPct val="200000"/>
              </a:lnSpc>
              <a:spcBef>
                <a:spcPct val="0"/>
              </a:spcBef>
              <a:spcAft>
                <a:spcPct val="0"/>
              </a:spcAft>
            </a:pPr>
            <a:r>
              <a:rPr lang="zh-CN" altLang="en-US" sz="1600" dirty="0">
                <a:solidFill>
                  <a:srgbClr val="000000"/>
                </a:solidFill>
                <a:latin typeface="Arial" panose="020B0604020202020204" pitchFamily="34" charset="0"/>
                <a:sym typeface="+mn-ea"/>
              </a:rPr>
              <a:t>教师在选择教育活动的内容和形式时，可突破现有教材的范围，充分利用“档案袋”的形式拓展教育活动的一个生长点。</a:t>
            </a:r>
            <a:endParaRPr lang="zh-CN" altLang="en-US" sz="1600" dirty="0">
              <a:solidFill>
                <a:srgbClr val="000000"/>
              </a:solidFill>
              <a:latin typeface="Arial" panose="020B0604020202020204" pitchFamily="34" charset="0"/>
            </a:endParaRPr>
          </a:p>
          <a:p>
            <a:pPr algn="just">
              <a:lnSpc>
                <a:spcPct val="150000"/>
              </a:lnSpc>
              <a:spcBef>
                <a:spcPct val="0"/>
              </a:spcBef>
              <a:spcAft>
                <a:spcPct val="0"/>
              </a:spcAft>
            </a:pPr>
            <a:endParaRPr lang="zh-CN" altLang="en-US" sz="1600" dirty="0">
              <a:solidFill>
                <a:srgbClr val="000000"/>
              </a:solidFill>
              <a:latin typeface="Arial" panose="020B0604020202020204" pitchFamily="34" charset="0"/>
              <a:cs typeface="+mn-ea"/>
            </a:endParaRPr>
          </a:p>
        </p:txBody>
      </p:sp>
      <p:sp>
        <p:nvSpPr>
          <p:cNvPr id="8" name="矩形 7"/>
          <p:cNvSpPr/>
          <p:nvPr>
            <p:custDataLst>
              <p:tags r:id="rId3"/>
            </p:custDataLst>
          </p:nvPr>
        </p:nvSpPr>
        <p:spPr>
          <a:xfrm>
            <a:off x="5377619" y="5072199"/>
            <a:ext cx="6038452" cy="1361417"/>
          </a:xfrm>
          <a:prstGeom prst="rect">
            <a:avLst/>
          </a:prstGeom>
          <a:noFill/>
        </p:spPr>
        <p:txBody>
          <a:bodyPr wrap="square" lIns="0" tIns="0" rIns="0" bIns="0" rtlCol="0" anchor="t" anchorCtr="0">
            <a:noAutofit/>
          </a:bodyPr>
          <a:lstStyle/>
          <a:p>
            <a:pPr algn="just">
              <a:lnSpc>
                <a:spcPct val="150000"/>
              </a:lnSpc>
              <a:spcBef>
                <a:spcPct val="0"/>
              </a:spcBef>
              <a:spcAft>
                <a:spcPct val="0"/>
              </a:spcAft>
            </a:pPr>
            <a:r>
              <a:rPr lang="zh-CN" altLang="en-US" b="1" dirty="0">
                <a:solidFill>
                  <a:srgbClr val="008000"/>
                </a:solidFill>
                <a:latin typeface="Arial" panose="020B0604020202020204" pitchFamily="34" charset="0"/>
                <a:sym typeface="+mn-ea"/>
              </a:rPr>
              <a:t>架设家园合作的“信息桥”</a:t>
            </a:r>
            <a:endParaRPr lang="zh-CN" altLang="en-US" b="1" dirty="0">
              <a:solidFill>
                <a:srgbClr val="008000"/>
              </a:solidFill>
              <a:latin typeface="Arial" panose="020B0604020202020204" pitchFamily="34" charset="0"/>
              <a:sym typeface="+mn-ea"/>
            </a:endParaRPr>
          </a:p>
          <a:p>
            <a:pPr algn="just">
              <a:lnSpc>
                <a:spcPct val="200000"/>
              </a:lnSpc>
              <a:spcBef>
                <a:spcPct val="0"/>
              </a:spcBef>
              <a:spcAft>
                <a:spcPct val="0"/>
              </a:spcAft>
            </a:pPr>
            <a:r>
              <a:rPr lang="zh-CN" altLang="en-US" sz="1600" dirty="0">
                <a:solidFill>
                  <a:srgbClr val="000000"/>
                </a:solidFill>
                <a:latin typeface="Arial" panose="020B0604020202020204" pitchFamily="34" charset="0"/>
                <a:sym typeface="+mn-ea"/>
              </a:rPr>
              <a:t>加快并拓展教师、幼儿、父母之间的交往频率和通道，为家园合作与沟通开辟广阔空间。</a:t>
            </a:r>
            <a:endParaRPr lang="zh-CN" altLang="en-US" sz="1600" dirty="0">
              <a:solidFill>
                <a:srgbClr val="000000"/>
              </a:solidFill>
              <a:latin typeface="Arial" panose="020B0604020202020204" pitchFamily="34" charset="0"/>
            </a:endParaRPr>
          </a:p>
          <a:p>
            <a:pPr algn="just">
              <a:lnSpc>
                <a:spcPct val="150000"/>
              </a:lnSpc>
              <a:spcBef>
                <a:spcPct val="0"/>
              </a:spcBef>
              <a:spcAft>
                <a:spcPct val="0"/>
              </a:spcAft>
            </a:pPr>
            <a:endParaRPr lang="zh-CN" altLang="en-US" sz="1600" dirty="0">
              <a:solidFill>
                <a:srgbClr val="000000"/>
              </a:solidFill>
              <a:latin typeface="Arial" panose="020B0604020202020204" pitchFamily="34" charset="0"/>
              <a:cs typeface="+mn-ea"/>
            </a:endParaRPr>
          </a:p>
        </p:txBody>
      </p:sp>
      <p:sp>
        <p:nvSpPr>
          <p:cNvPr id="28" name="任意多边形: 形状 27"/>
          <p:cNvSpPr/>
          <p:nvPr>
            <p:custDataLst>
              <p:tags r:id="rId4"/>
            </p:custDataLst>
          </p:nvPr>
        </p:nvSpPr>
        <p:spPr>
          <a:xfrm flipV="1">
            <a:off x="2672973" y="4215220"/>
            <a:ext cx="1494674" cy="1450413"/>
          </a:xfrm>
          <a:custGeom>
            <a:avLst/>
            <a:gdLst>
              <a:gd name="connsiteX0" fmla="*/ 1211583 w 1494674"/>
              <a:gd name="connsiteY0" fmla="*/ 0 h 1450413"/>
              <a:gd name="connsiteX1" fmla="*/ 1213202 w 1494674"/>
              <a:gd name="connsiteY1" fmla="*/ 16540 h 1450413"/>
              <a:gd name="connsiteX2" fmla="*/ 1425172 w 1494674"/>
              <a:gd name="connsiteY2" fmla="*/ 342247 h 1450413"/>
              <a:gd name="connsiteX3" fmla="*/ 1494674 w 1494674"/>
              <a:gd name="connsiteY3" fmla="*/ 381088 h 1450413"/>
              <a:gd name="connsiteX4" fmla="*/ 1369085 w 1494674"/>
              <a:gd name="connsiteY4" fmla="*/ 442401 h 1450413"/>
              <a:gd name="connsiteX5" fmla="*/ 1213794 w 1494674"/>
              <a:gd name="connsiteY5" fmla="*/ 549822 h 1450413"/>
              <a:gd name="connsiteX6" fmla="*/ 762270 w 1494674"/>
              <a:gd name="connsiteY6" fmla="*/ 1381425 h 1450413"/>
              <a:gd name="connsiteX7" fmla="*/ 758333 w 1494674"/>
              <a:gd name="connsiteY7" fmla="*/ 1450413 h 1450413"/>
              <a:gd name="connsiteX8" fmla="*/ 0 w 1494674"/>
              <a:gd name="connsiteY8" fmla="*/ 513950 h 1450413"/>
              <a:gd name="connsiteX9" fmla="*/ 68299 w 1494674"/>
              <a:gd name="connsiteY9" fmla="*/ 524442 h 1450413"/>
              <a:gd name="connsiteX10" fmla="*/ 975607 w 1494674"/>
              <a:gd name="connsiteY10" fmla="*/ 255686 h 1450413"/>
              <a:gd name="connsiteX11" fmla="*/ 1112968 w 1494674"/>
              <a:gd name="connsiteY11" fmla="*/ 126122 h 1450413"/>
              <a:gd name="connsiteX12" fmla="*/ 1211583 w 1494674"/>
              <a:gd name="connsiteY12" fmla="*/ 0 h 145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674" h="1450413">
                <a:moveTo>
                  <a:pt x="1211583" y="0"/>
                </a:moveTo>
                <a:lnTo>
                  <a:pt x="1213202" y="16540"/>
                </a:lnTo>
                <a:cubicBezTo>
                  <a:pt x="1240057" y="151658"/>
                  <a:pt x="1317920" y="267646"/>
                  <a:pt x="1425172" y="342247"/>
                </a:cubicBezTo>
                <a:lnTo>
                  <a:pt x="1494674" y="381088"/>
                </a:lnTo>
                <a:lnTo>
                  <a:pt x="1369085" y="442401"/>
                </a:lnTo>
                <a:cubicBezTo>
                  <a:pt x="1315471" y="473746"/>
                  <a:pt x="1263543" y="509536"/>
                  <a:pt x="1213794" y="549822"/>
                </a:cubicBezTo>
                <a:cubicBezTo>
                  <a:pt x="948465" y="764681"/>
                  <a:pt x="795344" y="1066744"/>
                  <a:pt x="762270" y="1381425"/>
                </a:cubicBezTo>
                <a:lnTo>
                  <a:pt x="758333" y="1450413"/>
                </a:lnTo>
                <a:lnTo>
                  <a:pt x="0" y="513950"/>
                </a:lnTo>
                <a:lnTo>
                  <a:pt x="68299" y="524442"/>
                </a:lnTo>
                <a:cubicBezTo>
                  <a:pt x="382980" y="557517"/>
                  <a:pt x="710278" y="470544"/>
                  <a:pt x="975607" y="255686"/>
                </a:cubicBezTo>
                <a:cubicBezTo>
                  <a:pt x="1025356" y="215400"/>
                  <a:pt x="1071160" y="172048"/>
                  <a:pt x="1112968" y="126122"/>
                </a:cubicBezTo>
                <a:lnTo>
                  <a:pt x="1211583" y="0"/>
                </a:lnTo>
                <a:close/>
              </a:path>
            </a:pathLst>
          </a:custGeom>
          <a:solidFill>
            <a:schemeClr val="accent1">
              <a:alpha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任意多边形: 形状 41"/>
          <p:cNvSpPr/>
          <p:nvPr>
            <p:custDataLst>
              <p:tags r:id="rId5"/>
            </p:custDataLst>
          </p:nvPr>
        </p:nvSpPr>
        <p:spPr>
          <a:xfrm>
            <a:off x="3434103" y="3679616"/>
            <a:ext cx="522072" cy="576000"/>
          </a:xfrm>
          <a:custGeom>
            <a:avLst/>
            <a:gdLst>
              <a:gd name="connsiteX0" fmla="*/ 0 w 522072"/>
              <a:gd name="connsiteY0" fmla="*/ 0 h 576000"/>
              <a:gd name="connsiteX1" fmla="*/ 57685 w 522072"/>
              <a:gd name="connsiteY1" fmla="*/ 36499 h 576000"/>
              <a:gd name="connsiteX2" fmla="*/ 305792 w 522072"/>
              <a:gd name="connsiteY2" fmla="*/ 94890 h 576000"/>
              <a:gd name="connsiteX3" fmla="*/ 434252 w 522072"/>
              <a:gd name="connsiteY3" fmla="*/ 79794 h 576000"/>
              <a:gd name="connsiteX4" fmla="*/ 513663 w 522072"/>
              <a:gd name="connsiteY4" fmla="*/ 51059 h 576000"/>
              <a:gd name="connsiteX5" fmla="*/ 495233 w 522072"/>
              <a:gd name="connsiteY5" fmla="*/ 86018 h 576000"/>
              <a:gd name="connsiteX6" fmla="*/ 455626 w 522072"/>
              <a:gd name="connsiteY6" fmla="*/ 288000 h 576000"/>
              <a:gd name="connsiteX7" fmla="*/ 495233 w 522072"/>
              <a:gd name="connsiteY7" fmla="*/ 489982 h 576000"/>
              <a:gd name="connsiteX8" fmla="*/ 522072 w 522072"/>
              <a:gd name="connsiteY8" fmla="*/ 540891 h 576000"/>
              <a:gd name="connsiteX9" fmla="*/ 421275 w 522072"/>
              <a:gd name="connsiteY9" fmla="*/ 504416 h 576000"/>
              <a:gd name="connsiteX10" fmla="*/ 292815 w 522072"/>
              <a:gd name="connsiteY10" fmla="*/ 489320 h 576000"/>
              <a:gd name="connsiteX11" fmla="*/ 44708 w 522072"/>
              <a:gd name="connsiteY11" fmla="*/ 547712 h 576000"/>
              <a:gd name="connsiteX12" fmla="*/ 0 w 522072"/>
              <a:gd name="connsiteY12" fmla="*/ 576000 h 576000"/>
              <a:gd name="connsiteX13" fmla="*/ 0 w 522072"/>
              <a:gd name="connsiteY13" fmla="*/ 0 h 5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2072" h="576000">
                <a:moveTo>
                  <a:pt x="0" y="0"/>
                </a:moveTo>
                <a:lnTo>
                  <a:pt x="57685" y="36499"/>
                </a:lnTo>
                <a:cubicBezTo>
                  <a:pt x="133943" y="74098"/>
                  <a:pt x="217785" y="94890"/>
                  <a:pt x="305792" y="94890"/>
                </a:cubicBezTo>
                <a:cubicBezTo>
                  <a:pt x="349796" y="94890"/>
                  <a:pt x="392758" y="89692"/>
                  <a:pt x="434252" y="79794"/>
                </a:cubicBezTo>
                <a:lnTo>
                  <a:pt x="513663" y="51059"/>
                </a:lnTo>
                <a:lnTo>
                  <a:pt x="495233" y="86018"/>
                </a:lnTo>
                <a:cubicBezTo>
                  <a:pt x="469729" y="148100"/>
                  <a:pt x="455626" y="216354"/>
                  <a:pt x="455626" y="288000"/>
                </a:cubicBezTo>
                <a:cubicBezTo>
                  <a:pt x="455626" y="359646"/>
                  <a:pt x="469729" y="427901"/>
                  <a:pt x="495233" y="489982"/>
                </a:cubicBezTo>
                <a:lnTo>
                  <a:pt x="522072" y="540891"/>
                </a:lnTo>
                <a:lnTo>
                  <a:pt x="421275" y="504416"/>
                </a:lnTo>
                <a:cubicBezTo>
                  <a:pt x="379781" y="494518"/>
                  <a:pt x="336819" y="489320"/>
                  <a:pt x="292815" y="489320"/>
                </a:cubicBezTo>
                <a:cubicBezTo>
                  <a:pt x="204808" y="489320"/>
                  <a:pt x="120966" y="510112"/>
                  <a:pt x="44708" y="547712"/>
                </a:cubicBezTo>
                <a:lnTo>
                  <a:pt x="0" y="576000"/>
                </a:lnTo>
                <a:lnTo>
                  <a:pt x="0" y="0"/>
                </a:lnTo>
                <a:close/>
              </a:path>
            </a:pathLst>
          </a:custGeom>
          <a:solidFill>
            <a:schemeClr val="accent1">
              <a:alpha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形状 17"/>
          <p:cNvSpPr/>
          <p:nvPr>
            <p:custDataLst>
              <p:tags r:id="rId6"/>
            </p:custDataLst>
          </p:nvPr>
        </p:nvSpPr>
        <p:spPr>
          <a:xfrm>
            <a:off x="2686766" y="2262742"/>
            <a:ext cx="1494674" cy="1450413"/>
          </a:xfrm>
          <a:custGeom>
            <a:avLst/>
            <a:gdLst>
              <a:gd name="connsiteX0" fmla="*/ 1211583 w 1494674"/>
              <a:gd name="connsiteY0" fmla="*/ 0 h 1450413"/>
              <a:gd name="connsiteX1" fmla="*/ 1213202 w 1494674"/>
              <a:gd name="connsiteY1" fmla="*/ 16540 h 1450413"/>
              <a:gd name="connsiteX2" fmla="*/ 1425172 w 1494674"/>
              <a:gd name="connsiteY2" fmla="*/ 342247 h 1450413"/>
              <a:gd name="connsiteX3" fmla="*/ 1494674 w 1494674"/>
              <a:gd name="connsiteY3" fmla="*/ 381088 h 1450413"/>
              <a:gd name="connsiteX4" fmla="*/ 1369085 w 1494674"/>
              <a:gd name="connsiteY4" fmla="*/ 442401 h 1450413"/>
              <a:gd name="connsiteX5" fmla="*/ 1213794 w 1494674"/>
              <a:gd name="connsiteY5" fmla="*/ 549822 h 1450413"/>
              <a:gd name="connsiteX6" fmla="*/ 762270 w 1494674"/>
              <a:gd name="connsiteY6" fmla="*/ 1381425 h 1450413"/>
              <a:gd name="connsiteX7" fmla="*/ 758333 w 1494674"/>
              <a:gd name="connsiteY7" fmla="*/ 1450413 h 1450413"/>
              <a:gd name="connsiteX8" fmla="*/ 0 w 1494674"/>
              <a:gd name="connsiteY8" fmla="*/ 513950 h 1450413"/>
              <a:gd name="connsiteX9" fmla="*/ 68299 w 1494674"/>
              <a:gd name="connsiteY9" fmla="*/ 524442 h 1450413"/>
              <a:gd name="connsiteX10" fmla="*/ 975607 w 1494674"/>
              <a:gd name="connsiteY10" fmla="*/ 255686 h 1450413"/>
              <a:gd name="connsiteX11" fmla="*/ 1112968 w 1494674"/>
              <a:gd name="connsiteY11" fmla="*/ 126122 h 1450413"/>
              <a:gd name="connsiteX12" fmla="*/ 1211583 w 1494674"/>
              <a:gd name="connsiteY12" fmla="*/ 0 h 145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674" h="1450413">
                <a:moveTo>
                  <a:pt x="1211583" y="0"/>
                </a:moveTo>
                <a:lnTo>
                  <a:pt x="1213202" y="16540"/>
                </a:lnTo>
                <a:cubicBezTo>
                  <a:pt x="1240057" y="151658"/>
                  <a:pt x="1317920" y="267646"/>
                  <a:pt x="1425172" y="342247"/>
                </a:cubicBezTo>
                <a:lnTo>
                  <a:pt x="1494674" y="381088"/>
                </a:lnTo>
                <a:lnTo>
                  <a:pt x="1369085" y="442401"/>
                </a:lnTo>
                <a:cubicBezTo>
                  <a:pt x="1315471" y="473746"/>
                  <a:pt x="1263543" y="509536"/>
                  <a:pt x="1213794" y="549822"/>
                </a:cubicBezTo>
                <a:cubicBezTo>
                  <a:pt x="948465" y="764681"/>
                  <a:pt x="795344" y="1066744"/>
                  <a:pt x="762270" y="1381425"/>
                </a:cubicBezTo>
                <a:lnTo>
                  <a:pt x="758333" y="1450413"/>
                </a:lnTo>
                <a:lnTo>
                  <a:pt x="0" y="513950"/>
                </a:lnTo>
                <a:lnTo>
                  <a:pt x="68299" y="524442"/>
                </a:lnTo>
                <a:cubicBezTo>
                  <a:pt x="382980" y="557517"/>
                  <a:pt x="710278" y="470544"/>
                  <a:pt x="975607" y="255686"/>
                </a:cubicBezTo>
                <a:cubicBezTo>
                  <a:pt x="1025356" y="215400"/>
                  <a:pt x="1071160" y="172048"/>
                  <a:pt x="1112968" y="126122"/>
                </a:cubicBezTo>
                <a:lnTo>
                  <a:pt x="1211583" y="0"/>
                </a:lnTo>
                <a:close/>
              </a:path>
            </a:pathLst>
          </a:custGeom>
          <a:solidFill>
            <a:schemeClr val="accent1">
              <a:alpha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 name="圆: 空心 26"/>
          <p:cNvSpPr/>
          <p:nvPr>
            <p:custDataLst>
              <p:tags r:id="rId7"/>
            </p:custDataLst>
          </p:nvPr>
        </p:nvSpPr>
        <p:spPr>
          <a:xfrm>
            <a:off x="3882109" y="5234001"/>
            <a:ext cx="1008000" cy="1037812"/>
          </a:xfrm>
          <a:prstGeom prst="donut">
            <a:avLst>
              <a:gd name="adj" fmla="val 8856"/>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圆: 空心 9"/>
          <p:cNvSpPr/>
          <p:nvPr>
            <p:custDataLst>
              <p:tags r:id="rId8"/>
            </p:custDataLst>
          </p:nvPr>
        </p:nvSpPr>
        <p:spPr>
          <a:xfrm>
            <a:off x="3882109" y="3448710"/>
            <a:ext cx="1008000" cy="1037812"/>
          </a:xfrm>
          <a:prstGeom prst="donut">
            <a:avLst>
              <a:gd name="adj" fmla="val 8856"/>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 空心 12"/>
          <p:cNvSpPr/>
          <p:nvPr>
            <p:custDataLst>
              <p:tags r:id="rId9"/>
            </p:custDataLst>
          </p:nvPr>
        </p:nvSpPr>
        <p:spPr>
          <a:xfrm>
            <a:off x="3882109" y="1663418"/>
            <a:ext cx="1008000" cy="1037812"/>
          </a:xfrm>
          <a:prstGeom prst="donut">
            <a:avLst>
              <a:gd name="adj" fmla="val 8856"/>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圆: 空心 4"/>
          <p:cNvSpPr/>
          <p:nvPr>
            <p:custDataLst>
              <p:tags r:id="rId10"/>
            </p:custDataLst>
          </p:nvPr>
        </p:nvSpPr>
        <p:spPr>
          <a:xfrm>
            <a:off x="685800" y="2589530"/>
            <a:ext cx="2896235" cy="2756535"/>
          </a:xfrm>
          <a:prstGeom prst="donut">
            <a:avLst>
              <a:gd name="adj" fmla="val 7833"/>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indent="0" algn="ctr" fontAlgn="auto">
              <a:lnSpc>
                <a:spcPct val="130000"/>
              </a:lnSpc>
            </a:pPr>
            <a:r>
              <a:rPr lang="zh-CN" altLang="en-US" sz="2800" b="1">
                <a:solidFill>
                  <a:schemeClr val="accent1"/>
                </a:solidFill>
              </a:rPr>
              <a:t>档案袋评价特点</a:t>
            </a:r>
            <a:endParaRPr lang="zh-CN" altLang="en-US" sz="2800" b="1">
              <a:solidFill>
                <a:schemeClr val="accent1"/>
              </a:solidFill>
            </a:endParaRPr>
          </a:p>
        </p:txBody>
      </p:sp>
      <p:sp>
        <p:nvSpPr>
          <p:cNvPr id="2" name="文本框 1"/>
          <p:cNvSpPr txBox="1"/>
          <p:nvPr/>
        </p:nvSpPr>
        <p:spPr>
          <a:xfrm>
            <a:off x="4245610" y="1889760"/>
            <a:ext cx="471805" cy="583565"/>
          </a:xfrm>
          <a:prstGeom prst="rect">
            <a:avLst/>
          </a:prstGeom>
          <a:noFill/>
          <a:ln>
            <a:noFill/>
          </a:ln>
        </p:spPr>
        <p:txBody>
          <a:bodyPr wrap="square" rtlCol="0">
            <a:spAutoFit/>
          </a:bodyPr>
          <a:p>
            <a:r>
              <a:rPr lang="en-US" altLang="zh-CN" sz="3200">
                <a:solidFill>
                  <a:schemeClr val="bg1">
                    <a:lumMod val="25000"/>
                  </a:schemeClr>
                </a:solidFill>
              </a:rPr>
              <a:t>1</a:t>
            </a:r>
            <a:endParaRPr lang="en-US" altLang="zh-CN" sz="3200">
              <a:solidFill>
                <a:schemeClr val="bg1">
                  <a:lumMod val="25000"/>
                </a:schemeClr>
              </a:solidFill>
            </a:endParaRPr>
          </a:p>
        </p:txBody>
      </p:sp>
      <p:sp>
        <p:nvSpPr>
          <p:cNvPr id="4" name="文本框 3"/>
          <p:cNvSpPr txBox="1"/>
          <p:nvPr/>
        </p:nvSpPr>
        <p:spPr>
          <a:xfrm>
            <a:off x="4064635" y="3657600"/>
            <a:ext cx="471805" cy="583565"/>
          </a:xfrm>
          <a:prstGeom prst="rect">
            <a:avLst/>
          </a:prstGeom>
          <a:noFill/>
          <a:ln>
            <a:noFill/>
          </a:ln>
        </p:spPr>
        <p:txBody>
          <a:bodyPr wrap="square" rtlCol="0">
            <a:spAutoFit/>
          </a:bodyPr>
          <a:p>
            <a:r>
              <a:rPr lang="en-US" altLang="zh-CN" sz="3200">
                <a:solidFill>
                  <a:schemeClr val="bg1">
                    <a:lumMod val="25000"/>
                  </a:schemeClr>
                </a:solidFill>
              </a:rPr>
              <a:t>2</a:t>
            </a:r>
            <a:endParaRPr lang="en-US" altLang="zh-CN" sz="3200">
              <a:solidFill>
                <a:schemeClr val="bg1">
                  <a:lumMod val="25000"/>
                </a:schemeClr>
              </a:solidFill>
            </a:endParaRPr>
          </a:p>
        </p:txBody>
      </p:sp>
      <p:sp>
        <p:nvSpPr>
          <p:cNvPr id="5" name="文本框 4"/>
          <p:cNvSpPr txBox="1"/>
          <p:nvPr/>
        </p:nvSpPr>
        <p:spPr>
          <a:xfrm>
            <a:off x="4114800" y="5486400"/>
            <a:ext cx="471805" cy="583565"/>
          </a:xfrm>
          <a:prstGeom prst="rect">
            <a:avLst/>
          </a:prstGeom>
          <a:noFill/>
          <a:ln>
            <a:noFill/>
          </a:ln>
        </p:spPr>
        <p:txBody>
          <a:bodyPr wrap="square" rtlCol="0">
            <a:spAutoFit/>
          </a:bodyPr>
          <a:p>
            <a:r>
              <a:rPr lang="en-US" altLang="zh-CN" sz="3200">
                <a:solidFill>
                  <a:schemeClr val="bg1">
                    <a:lumMod val="25000"/>
                  </a:schemeClr>
                </a:solidFill>
              </a:rPr>
              <a:t>3</a:t>
            </a:r>
            <a:endParaRPr lang="en-US" altLang="zh-CN" sz="3200">
              <a:solidFill>
                <a:schemeClr val="bg1">
                  <a:lumMod val="25000"/>
                </a:schemeClr>
              </a:solidFill>
            </a:endParaRPr>
          </a:p>
        </p:txBody>
      </p:sp>
      <p:pic>
        <p:nvPicPr>
          <p:cNvPr id="13317" name="Picture 9" descr="C:\Users\Administrator\Desktop\出版社社标.jpg"/>
          <p:cNvPicPr>
            <a:picLocks noChangeAspect="1"/>
          </p:cNvPicPr>
          <p:nvPr/>
        </p:nvPicPr>
        <p:blipFill>
          <a:blip r:embed="rId11">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12"/>
    </p:custData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1843405"/>
            <a:ext cx="3580765" cy="364617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324350" y="1866900"/>
            <a:ext cx="7651115" cy="4237355"/>
          </a:xfrm>
          <a:prstGeom prst="rect">
            <a:avLst/>
          </a:prstGeom>
          <a:noFill/>
        </p:spPr>
        <p:txBody>
          <a:bodyPr wrap="square" lIns="0" tIns="0" rIns="0" bIns="0" rtlCol="0" anchor="t" anchorCtr="0"/>
          <a:lstStyle/>
          <a:p>
            <a:pPr>
              <a:lnSpc>
                <a:spcPts val="4500"/>
              </a:lnSpc>
              <a:spcBef>
                <a:spcPts val="1500"/>
              </a:spcBef>
            </a:pPr>
            <a:r>
              <a:rPr lang="en-US" altLang="zh-CN" b="1" dirty="0">
                <a:solidFill>
                  <a:srgbClr val="000000"/>
                </a:solidFill>
                <a:latin typeface="Calibri" panose="020F0502020204030204" pitchFamily="34" charset="0"/>
                <a:cs typeface="Times New Roman" panose="02020603050405020304" pitchFamily="18" charset="0"/>
                <a:sym typeface="+mn-ea"/>
              </a:rPr>
              <a:t>  </a:t>
            </a:r>
            <a:r>
              <a:rPr lang="en-US" altLang="zh-CN" b="1" dirty="0">
                <a:solidFill>
                  <a:schemeClr val="bg1">
                    <a:lumMod val="25000"/>
                  </a:schemeClr>
                </a:solidFill>
                <a:latin typeface="Calibri" panose="020F0502020204030204" pitchFamily="34" charset="0"/>
                <a:cs typeface="Times New Roman" panose="02020603050405020304" pitchFamily="18" charset="0"/>
                <a:sym typeface="+mn-ea"/>
              </a:rPr>
              <a:t>  </a:t>
            </a:r>
            <a:r>
              <a:rPr lang="zh-CN" altLang="en-US" b="1" dirty="0">
                <a:solidFill>
                  <a:schemeClr val="bg1">
                    <a:lumMod val="25000"/>
                  </a:schemeClr>
                </a:solidFill>
                <a:latin typeface="Arial" panose="020B0604020202020204" pitchFamily="34" charset="0"/>
                <a:sym typeface="+mn-ea"/>
              </a:rPr>
              <a:t>教师将幼儿成长档案中的</a:t>
            </a:r>
            <a:r>
              <a:rPr lang="zh-CN" altLang="en-US" b="1" u="sng" dirty="0">
                <a:solidFill>
                  <a:schemeClr val="bg1">
                    <a:lumMod val="25000"/>
                  </a:schemeClr>
                </a:solidFill>
                <a:latin typeface="Arial" panose="020B0604020202020204" pitchFamily="34" charset="0"/>
                <a:sym typeface="+mn-ea"/>
              </a:rPr>
              <a:t>绘画作品</a:t>
            </a:r>
            <a:r>
              <a:rPr lang="zh-CN" altLang="en-US" b="1" dirty="0">
                <a:solidFill>
                  <a:schemeClr val="bg1">
                    <a:lumMod val="25000"/>
                  </a:schemeClr>
                </a:solidFill>
                <a:latin typeface="Arial" panose="020B0604020202020204" pitchFamily="34" charset="0"/>
                <a:sym typeface="+mn-ea"/>
              </a:rPr>
              <a:t>作为素材，生成“我长大了”的主题谈话活动</a:t>
            </a:r>
            <a:endParaRPr lang="zh-CN" altLang="en-US" b="1" dirty="0">
              <a:solidFill>
                <a:schemeClr val="bg1">
                  <a:lumMod val="25000"/>
                </a:schemeClr>
              </a:solidFill>
              <a:latin typeface="Arial" panose="020B0604020202020204" pitchFamily="34" charset="0"/>
            </a:endParaRPr>
          </a:p>
          <a:p>
            <a:pPr>
              <a:lnSpc>
                <a:spcPts val="4500"/>
              </a:lnSpc>
              <a:spcBef>
                <a:spcPts val="1500"/>
              </a:spcBef>
            </a:pPr>
            <a:r>
              <a:rPr lang="zh-CN" altLang="en-US" b="1" dirty="0">
                <a:solidFill>
                  <a:schemeClr val="bg1">
                    <a:lumMod val="25000"/>
                  </a:schemeClr>
                </a:solidFill>
                <a:latin typeface="Arial" panose="020B0604020202020204" pitchFamily="34" charset="0"/>
                <a:sym typeface="+mn-ea"/>
              </a:rPr>
              <a:t>实施措施：教师与幼儿一起欣赏、比较、分析幼儿前后绘画作品，并与幼儿交流：“看看你以前的画和现在的画有什么不一样”</a:t>
            </a:r>
            <a:r>
              <a:rPr lang="zh-CN" altLang="en-US" b="1" dirty="0">
                <a:solidFill>
                  <a:srgbClr val="C00000"/>
                </a:solidFill>
                <a:latin typeface="Arial" panose="020B0604020202020204" pitchFamily="34" charset="0"/>
                <a:sym typeface="+mn-ea"/>
              </a:rPr>
              <a:t>（让幼儿体验自我成长的快乐）</a:t>
            </a:r>
            <a:r>
              <a:rPr lang="zh-CN" altLang="en-US" b="1" dirty="0">
                <a:solidFill>
                  <a:schemeClr val="bg1">
                    <a:lumMod val="25000"/>
                  </a:schemeClr>
                </a:solidFill>
                <a:latin typeface="Arial" panose="020B0604020202020204" pitchFamily="34" charset="0"/>
                <a:sym typeface="+mn-ea"/>
              </a:rPr>
              <a:t>“如果现在再来画，你会不会有新的想法？”</a:t>
            </a:r>
            <a:r>
              <a:rPr lang="zh-CN" altLang="en-US" b="1" dirty="0">
                <a:solidFill>
                  <a:srgbClr val="C00000"/>
                </a:solidFill>
                <a:latin typeface="Arial" panose="020B0604020202020204" pitchFamily="34" charset="0"/>
                <a:sym typeface="+mn-ea"/>
              </a:rPr>
              <a:t>（激起幼儿再次创作的愿望）</a:t>
            </a:r>
            <a:r>
              <a:rPr lang="zh-CN" altLang="en-US" b="1" dirty="0">
                <a:solidFill>
                  <a:schemeClr val="bg1">
                    <a:lumMod val="25000"/>
                  </a:schemeClr>
                </a:solidFill>
                <a:latin typeface="Arial" panose="020B0604020202020204" pitchFamily="34" charset="0"/>
                <a:sym typeface="+mn-ea"/>
              </a:rPr>
              <a:t>“把自己的画和别人的比比看，有什么不一样？还可以怎么画？”</a:t>
            </a:r>
            <a:r>
              <a:rPr lang="zh-CN" altLang="en-US" b="1" dirty="0">
                <a:solidFill>
                  <a:srgbClr val="C00000"/>
                </a:solidFill>
                <a:latin typeface="Arial" panose="020B0604020202020204" pitchFamily="34" charset="0"/>
                <a:sym typeface="+mn-ea"/>
              </a:rPr>
              <a:t>（培养幼儿比较、分析能力）</a:t>
            </a:r>
            <a:endParaRPr lang="zh-CN" altLang="en-US" b="1" dirty="0">
              <a:solidFill>
                <a:srgbClr val="C00000"/>
              </a:solidFill>
              <a:latin typeface="Arial" panose="020B0604020202020204" pitchFamily="34" charset="0"/>
              <a:sym typeface="+mn-ea"/>
            </a:endParaRPr>
          </a:p>
        </p:txBody>
      </p:sp>
      <p:sp>
        <p:nvSpPr>
          <p:cNvPr id="7" name="矩形 6"/>
          <p:cNvSpPr/>
          <p:nvPr>
            <p:custDataLst>
              <p:tags r:id="rId4"/>
            </p:custDataLst>
          </p:nvPr>
        </p:nvSpPr>
        <p:spPr>
          <a:xfrm>
            <a:off x="4648200" y="1371600"/>
            <a:ext cx="6202680" cy="471170"/>
          </a:xfrm>
          <a:prstGeom prst="rect">
            <a:avLst/>
          </a:prstGeom>
          <a:noFill/>
        </p:spPr>
        <p:txBody>
          <a:bodyPr wrap="square" lIns="0" tIns="0" rIns="0" bIns="0" rtlCol="0" anchor="b">
            <a:normAutofit/>
          </a:bodyPr>
          <a:lstStyle/>
          <a:p>
            <a:pPr>
              <a:spcBef>
                <a:spcPct val="0"/>
              </a:spcBef>
              <a:spcAft>
                <a:spcPct val="0"/>
              </a:spcAft>
            </a:pPr>
            <a:r>
              <a:rPr lang="zh-CN" altLang="en-US" sz="2400" dirty="0">
                <a:solidFill>
                  <a:schemeClr val="tx1">
                    <a:lumMod val="85000"/>
                    <a:lumOff val="15000"/>
                  </a:schemeClr>
                </a:solidFill>
                <a:latin typeface="+mn-ea"/>
                <a:cs typeface="+mn-ea"/>
                <a:sym typeface="+mn-ea"/>
              </a:rPr>
              <a:t>案例内容</a:t>
            </a:r>
            <a:endParaRPr lang="zh-CN" altLang="en-US" sz="2400" b="1" dirty="0">
              <a:solidFill>
                <a:schemeClr val="tx1">
                  <a:lumMod val="85000"/>
                  <a:lumOff val="15000"/>
                </a:schemeClr>
              </a:solidFill>
              <a:latin typeface="+mn-ea"/>
              <a:cs typeface="+mn-ea"/>
              <a:sym typeface="+mn-ea"/>
            </a:endParaRPr>
          </a:p>
        </p:txBody>
      </p:sp>
      <p:sp>
        <p:nvSpPr>
          <p:cNvPr id="8" name="任意多边形: 形状 7"/>
          <p:cNvSpPr/>
          <p:nvPr>
            <p:custDataLst>
              <p:tags r:id="rId5"/>
            </p:custDataLst>
          </p:nvPr>
        </p:nvSpPr>
        <p:spPr>
          <a:xfrm rot="16200000" flipH="1">
            <a:off x="8397635" y="-19962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6"/>
            </p:custDataLst>
          </p:nvPr>
        </p:nvSpPr>
        <p:spPr>
          <a:xfrm>
            <a:off x="696000" y="412185"/>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pPr algn="l"/>
            <a:r>
              <a:rPr lang="zh-CN" altLang="en-US">
                <a:solidFill>
                  <a:schemeClr val="tx1">
                    <a:lumMod val="85000"/>
                    <a:lumOff val="15000"/>
                  </a:schemeClr>
                </a:solidFill>
              </a:rPr>
              <a:t>案例：</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8"/>
    </p:custData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12"/>
          <p:cNvSpPr/>
          <p:nvPr>
            <p:custDataLst>
              <p:tags r:id="rId1"/>
            </p:custDataLst>
          </p:nvPr>
        </p:nvSpPr>
        <p:spPr>
          <a:xfrm>
            <a:off x="635" y="5671820"/>
            <a:ext cx="12192000" cy="1191260"/>
          </a:xfrm>
          <a:custGeom>
            <a:avLst/>
            <a:gdLst/>
            <a:ahLst/>
            <a:cxnLst>
              <a:cxn ang="3">
                <a:pos x="hc" y="t"/>
              </a:cxn>
              <a:cxn ang="cd2">
                <a:pos x="l" y="vc"/>
              </a:cxn>
              <a:cxn ang="cd4">
                <a:pos x="hc" y="b"/>
              </a:cxn>
              <a:cxn ang="0">
                <a:pos x="r" y="vc"/>
              </a:cxn>
            </a:cxnLst>
            <a:rect l="l" t="t" r="r" b="b"/>
            <a:pathLst>
              <a:path w="19200" h="1876">
                <a:moveTo>
                  <a:pt x="9599" y="0"/>
                </a:moveTo>
                <a:cubicBezTo>
                  <a:pt x="14068" y="0"/>
                  <a:pt x="17857" y="439"/>
                  <a:pt x="19166" y="1045"/>
                </a:cubicBezTo>
                <a:lnTo>
                  <a:pt x="19200" y="1061"/>
                </a:lnTo>
                <a:lnTo>
                  <a:pt x="19200" y="1876"/>
                </a:lnTo>
                <a:lnTo>
                  <a:pt x="0" y="1876"/>
                </a:lnTo>
                <a:lnTo>
                  <a:pt x="0" y="1060"/>
                </a:lnTo>
                <a:lnTo>
                  <a:pt x="32" y="1045"/>
                </a:lnTo>
                <a:cubicBezTo>
                  <a:pt x="1341" y="439"/>
                  <a:pt x="5130" y="0"/>
                  <a:pt x="9599" y="0"/>
                </a:cubicBezTo>
                <a:close/>
              </a:path>
            </a:pathLst>
          </a:custGeom>
          <a:gradFill>
            <a:gsLst>
              <a:gs pos="25000">
                <a:schemeClr val="accent1">
                  <a:alpha val="15000"/>
                </a:schemeClr>
              </a:gs>
              <a:gs pos="40000">
                <a:schemeClr val="accent1">
                  <a:alpha val="0"/>
                </a:schemeClr>
              </a:gs>
            </a:gsLst>
            <a:lin ang="5400000" scaled="0"/>
          </a:gradFill>
          <a:ln w="4508"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a:sym typeface="+mn-ea"/>
            </a:endParaRPr>
          </a:p>
        </p:txBody>
      </p:sp>
      <p:sp>
        <p:nvSpPr>
          <p:cNvPr id="5" name="任意多边形: 形状 37"/>
          <p:cNvSpPr/>
          <p:nvPr>
            <p:custDataLst>
              <p:tags r:id="rId2"/>
            </p:custDataLst>
          </p:nvPr>
        </p:nvSpPr>
        <p:spPr>
          <a:xfrm>
            <a:off x="4539615" y="6322060"/>
            <a:ext cx="3187700" cy="464185"/>
          </a:xfrm>
          <a:custGeom>
            <a:avLst/>
            <a:gdLst>
              <a:gd name="connsiteX0" fmla="*/ 2030904 w 2030904"/>
              <a:gd name="connsiteY0" fmla="*/ 82879 h 165758"/>
              <a:gd name="connsiteX1" fmla="*/ 1015452 w 2030904"/>
              <a:gd name="connsiteY1" fmla="*/ 165759 h 165758"/>
              <a:gd name="connsiteX2" fmla="*/ 0 w 2030904"/>
              <a:gd name="connsiteY2" fmla="*/ 82879 h 165758"/>
              <a:gd name="connsiteX3" fmla="*/ 1015452 w 2030904"/>
              <a:gd name="connsiteY3" fmla="*/ 0 h 165758"/>
              <a:gd name="connsiteX4" fmla="*/ 2030904 w 2030904"/>
              <a:gd name="connsiteY4" fmla="*/ 82879 h 1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0904" h="165758">
                <a:moveTo>
                  <a:pt x="2030904" y="82879"/>
                </a:moveTo>
                <a:cubicBezTo>
                  <a:pt x="2030904" y="128652"/>
                  <a:pt x="1576271" y="165759"/>
                  <a:pt x="1015452" y="165759"/>
                </a:cubicBezTo>
                <a:cubicBezTo>
                  <a:pt x="454633" y="165759"/>
                  <a:pt x="0" y="128652"/>
                  <a:pt x="0" y="82879"/>
                </a:cubicBezTo>
                <a:cubicBezTo>
                  <a:pt x="0" y="37106"/>
                  <a:pt x="454633" y="0"/>
                  <a:pt x="1015452" y="0"/>
                </a:cubicBezTo>
                <a:cubicBezTo>
                  <a:pt x="1576271" y="0"/>
                  <a:pt x="2030904" y="37106"/>
                  <a:pt x="2030904" y="82879"/>
                </a:cubicBezTo>
                <a:close/>
              </a:path>
            </a:pathLst>
          </a:custGeom>
          <a:solidFill>
            <a:schemeClr val="accent1">
              <a:alpha val="38000"/>
            </a:schemeClr>
          </a:solidFill>
          <a:ln w="4508" cap="flat">
            <a:noFill/>
            <a:prstDash val="solid"/>
            <a:miter/>
          </a:ln>
          <a:effectLst>
            <a:softEdge rad="190500"/>
          </a:effectLst>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a:sym typeface="+mn-ea"/>
            </a:endParaRPr>
          </a:p>
        </p:txBody>
      </p:sp>
      <p:pic>
        <p:nvPicPr>
          <p:cNvPr id="7" name="图片 6" descr="D:/工作文件/工作文件/单页/用图/产品渲染图/橙色/gourmet-lenz-oeqnm5shw50-unsplash.jpggourmet-lenz-oeqnm5shw50-unsplash"/>
          <p:cNvPicPr>
            <a:picLocks noChangeAspect="1"/>
          </p:cNvPicPr>
          <p:nvPr>
            <p:custDataLst>
              <p:tags r:id="rId3"/>
            </p:custDataLst>
          </p:nvPr>
        </p:nvPicPr>
        <p:blipFill>
          <a:blip r:embed="rId4"/>
          <a:srcRect l="22774" r="22774"/>
          <a:stretch>
            <a:fillRect/>
          </a:stretch>
        </p:blipFill>
        <p:spPr>
          <a:xfrm>
            <a:off x="2595880" y="582295"/>
            <a:ext cx="7188200" cy="5108575"/>
          </a:xfrm>
          <a:prstGeom prst="roundRect">
            <a:avLst>
              <a:gd name="adj" fmla="val 2740"/>
            </a:avLst>
          </a:prstGeom>
          <a:solidFill>
            <a:schemeClr val="accent1"/>
          </a:solidFill>
          <a:ln w="101600">
            <a:gradFill>
              <a:gsLst>
                <a:gs pos="0">
                  <a:schemeClr val="accent1">
                    <a:alpha val="17000"/>
                  </a:schemeClr>
                </a:gs>
                <a:gs pos="100000">
                  <a:schemeClr val="accent1"/>
                </a:gs>
              </a:gsLst>
              <a:lin ang="5400000" scaled="1"/>
            </a:gradFill>
          </a:ln>
        </p:spPr>
      </p:pic>
      <p:sp>
        <p:nvSpPr>
          <p:cNvPr id="8" name="圆角矩形 7"/>
          <p:cNvSpPr/>
          <p:nvPr>
            <p:custDataLst>
              <p:tags r:id="rId5"/>
            </p:custDataLst>
          </p:nvPr>
        </p:nvSpPr>
        <p:spPr>
          <a:xfrm rot="10800000">
            <a:off x="10135235" y="1285240"/>
            <a:ext cx="1699260" cy="3788410"/>
          </a:xfrm>
          <a:prstGeom prst="roundRect">
            <a:avLst>
              <a:gd name="adj" fmla="val 5190"/>
            </a:avLst>
          </a:prstGeom>
          <a:gradFill>
            <a:gsLst>
              <a:gs pos="0">
                <a:schemeClr val="accent1">
                  <a:alpha val="28000"/>
                </a:schemeClr>
              </a:gs>
              <a:gs pos="100000">
                <a:schemeClr val="accent1">
                  <a:alpha val="0"/>
                </a:schemeClr>
              </a:gs>
            </a:gsLst>
            <a:lin ang="108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9" name="圆角矩形 8"/>
          <p:cNvSpPr/>
          <p:nvPr>
            <p:custDataLst>
              <p:tags r:id="rId6"/>
            </p:custDataLst>
          </p:nvPr>
        </p:nvSpPr>
        <p:spPr>
          <a:xfrm rot="10800000" flipH="1">
            <a:off x="331470" y="1285240"/>
            <a:ext cx="1887220" cy="3788410"/>
          </a:xfrm>
          <a:prstGeom prst="roundRect">
            <a:avLst>
              <a:gd name="adj" fmla="val 5190"/>
            </a:avLst>
          </a:prstGeom>
          <a:gradFill>
            <a:gsLst>
              <a:gs pos="0">
                <a:schemeClr val="accent1">
                  <a:alpha val="28000"/>
                </a:schemeClr>
              </a:gs>
              <a:gs pos="100000">
                <a:schemeClr val="accent1">
                  <a:alpha val="0"/>
                </a:schemeClr>
              </a:gs>
            </a:gsLst>
            <a:lin ang="108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pic>
        <p:nvPicPr>
          <p:cNvPr id="2" name="Picture 28"/>
          <p:cNvPicPr>
            <a:picLocks noGrp="1" noChangeAspect="1"/>
          </p:cNvPicPr>
          <p:nvPr>
            <p:ph idx="1"/>
          </p:nvPr>
        </p:nvPicPr>
        <p:blipFill>
          <a:blip r:embed="rId4"/>
          <a:stretch>
            <a:fillRect/>
          </a:stretch>
        </p:blipFill>
        <p:spPr>
          <a:xfrm>
            <a:off x="2585720" y="581660"/>
            <a:ext cx="7198360" cy="5109210"/>
          </a:xfrm>
        </p:spPr>
      </p:pic>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8"/>
    </p:custData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a:xfrm>
            <a:off x="457200" y="274955"/>
            <a:ext cx="8770620" cy="1143000"/>
          </a:xfrm>
        </p:spPr>
        <p:txBody>
          <a:bodyPr/>
          <a:lstStyle/>
          <a:p>
            <a:r>
              <a:rPr lang="en-US" altLang="zh-CN"/>
              <a:t>               </a:t>
            </a:r>
            <a:r>
              <a:rPr lang="zh-CN" altLang="en-US"/>
              <a:t>一般步骤</a:t>
            </a:r>
            <a:endParaRPr lang="zh-CN" altLang="en-US"/>
          </a:p>
        </p:txBody>
      </p:sp>
      <p:sp>
        <p:nvSpPr>
          <p:cNvPr id="4" name="圆角矩形 3"/>
          <p:cNvSpPr/>
          <p:nvPr>
            <p:custDataLst>
              <p:tags r:id="rId2"/>
            </p:custDataLst>
          </p:nvPr>
        </p:nvSpPr>
        <p:spPr>
          <a:xfrm>
            <a:off x="720725" y="1928787"/>
            <a:ext cx="3270342" cy="4241947"/>
          </a:xfrm>
          <a:prstGeom prst="roundRect">
            <a:avLst>
              <a:gd name="adj" fmla="val 2258"/>
            </a:avLst>
          </a:prstGeom>
          <a:noFill/>
          <a:ln w="25400">
            <a:solidFill>
              <a:schemeClr val="accent1"/>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2" name="圆角矩形 7"/>
          <p:cNvSpPr/>
          <p:nvPr>
            <p:custDataLst>
              <p:tags r:id="rId3"/>
            </p:custDataLst>
          </p:nvPr>
        </p:nvSpPr>
        <p:spPr>
          <a:xfrm>
            <a:off x="4427455" y="1928787"/>
            <a:ext cx="3270342" cy="4241947"/>
          </a:xfrm>
          <a:prstGeom prst="roundRect">
            <a:avLst>
              <a:gd name="adj" fmla="val 2258"/>
            </a:avLst>
          </a:prstGeom>
          <a:noFill/>
          <a:ln w="25400">
            <a:solidFill>
              <a:schemeClr val="accent2"/>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7" name="矩形 6"/>
          <p:cNvSpPr/>
          <p:nvPr>
            <p:custDataLst>
              <p:tags r:id="rId4"/>
            </p:custDataLst>
          </p:nvPr>
        </p:nvSpPr>
        <p:spPr>
          <a:xfrm>
            <a:off x="1028763" y="3247577"/>
            <a:ext cx="2635013" cy="2360345"/>
          </a:xfrm>
          <a:prstGeom prst="rect">
            <a:avLst/>
          </a:prstGeom>
        </p:spPr>
        <p:txBody>
          <a:bodyPr wrap="square" lIns="0" tIns="0" rIns="0" bIns="0">
            <a:noAutofit/>
          </a:bodyPr>
          <a:p>
            <a:pPr algn="ctr">
              <a:lnSpc>
                <a:spcPct val="150000"/>
              </a:lnSpc>
              <a:spcBef>
                <a:spcPct val="0"/>
              </a:spcBef>
              <a:spcAft>
                <a:spcPct val="0"/>
              </a:spcAft>
            </a:pPr>
            <a:r>
              <a:rPr lang="zh-CN" altLang="en-US" sz="1600" dirty="0">
                <a:ln>
                  <a:noFill/>
                  <a:prstDash val="sysDot"/>
                </a:ln>
                <a:solidFill>
                  <a:schemeClr val="tx1">
                    <a:lumMod val="85000"/>
                    <a:lumOff val="15000"/>
                  </a:schemeClr>
                </a:solidFill>
                <a:latin typeface="+mn-ea"/>
                <a:cs typeface="+mn-ea"/>
              </a:rPr>
              <a:t>根据不同的年龄班级</a:t>
            </a:r>
            <a:r>
              <a:rPr lang="en-US" altLang="zh-CN" sz="1600" dirty="0">
                <a:ln>
                  <a:noFill/>
                  <a:prstDash val="sysDot"/>
                </a:ln>
                <a:solidFill>
                  <a:schemeClr val="tx1">
                    <a:lumMod val="85000"/>
                    <a:lumOff val="15000"/>
                  </a:schemeClr>
                </a:solidFill>
                <a:latin typeface="+mn-ea"/>
                <a:cs typeface="+mn-ea"/>
              </a:rPr>
              <a:t>,</a:t>
            </a:r>
            <a:r>
              <a:rPr lang="zh-CN" altLang="en-US" sz="1600" dirty="0">
                <a:ln>
                  <a:noFill/>
                  <a:prstDash val="sysDot"/>
                </a:ln>
                <a:solidFill>
                  <a:schemeClr val="tx1">
                    <a:lumMod val="85000"/>
                    <a:lumOff val="15000"/>
                  </a:schemeClr>
                </a:solidFill>
                <a:latin typeface="+mn-ea"/>
                <a:cs typeface="+mn-ea"/>
              </a:rPr>
              <a:t>教师可以有的放矢地建构幼儿成长的档案</a:t>
            </a:r>
            <a:r>
              <a:rPr lang="en-US" altLang="zh-CN" sz="1600" dirty="0">
                <a:ln>
                  <a:noFill/>
                  <a:prstDash val="sysDot"/>
                </a:ln>
                <a:solidFill>
                  <a:schemeClr val="tx1">
                    <a:lumMod val="85000"/>
                    <a:lumOff val="15000"/>
                  </a:schemeClr>
                </a:solidFill>
                <a:latin typeface="+mn-ea"/>
                <a:cs typeface="+mn-ea"/>
              </a:rPr>
              <a:t>,</a:t>
            </a:r>
            <a:r>
              <a:rPr lang="zh-CN" altLang="en-US" sz="1600" dirty="0">
                <a:ln>
                  <a:noFill/>
                  <a:prstDash val="sysDot"/>
                </a:ln>
                <a:solidFill>
                  <a:schemeClr val="tx1">
                    <a:lumMod val="85000"/>
                    <a:lumOff val="15000"/>
                  </a:schemeClr>
                </a:solidFill>
                <a:latin typeface="+mn-ea"/>
                <a:cs typeface="+mn-ea"/>
              </a:rPr>
              <a:t>努力使成长档案袋成为教师与幼儿互动的平台。</a:t>
            </a:r>
            <a:endParaRPr lang="zh-CN" altLang="en-US" sz="1600" dirty="0">
              <a:ln>
                <a:noFill/>
                <a:prstDash val="sysDot"/>
              </a:ln>
              <a:solidFill>
                <a:schemeClr val="tx1">
                  <a:lumMod val="85000"/>
                  <a:lumOff val="15000"/>
                </a:schemeClr>
              </a:solidFill>
              <a:latin typeface="+mn-ea"/>
              <a:cs typeface="+mn-ea"/>
            </a:endParaRPr>
          </a:p>
        </p:txBody>
      </p:sp>
      <p:sp>
        <p:nvSpPr>
          <p:cNvPr id="13" name="矩形 8"/>
          <p:cNvSpPr/>
          <p:nvPr>
            <p:custDataLst>
              <p:tags r:id="rId5"/>
            </p:custDataLst>
          </p:nvPr>
        </p:nvSpPr>
        <p:spPr>
          <a:xfrm>
            <a:off x="951112" y="2616740"/>
            <a:ext cx="2809568" cy="447298"/>
          </a:xfrm>
          <a:prstGeom prst="rect">
            <a:avLst/>
          </a:prstGeom>
          <a:noFill/>
        </p:spPr>
        <p:txBody>
          <a:bodyPr wrap="square" lIns="0" tIns="0" rIns="0" bIns="0" rtlCol="0" anchor="b" anchorCtr="0">
            <a:noAutofit/>
          </a:bodyPr>
          <a:p>
            <a:pPr algn="ctr">
              <a:spcBef>
                <a:spcPct val="0"/>
              </a:spcBef>
              <a:spcAft>
                <a:spcPct val="0"/>
              </a:spcAft>
            </a:pPr>
            <a:r>
              <a:rPr lang="en-US" altLang="en-US" sz="2400" b="1" kern="0">
                <a:solidFill>
                  <a:schemeClr val="accent1"/>
                </a:solidFill>
                <a:latin typeface="+mn-ea"/>
                <a:cs typeface="+mn-ea"/>
              </a:rPr>
              <a:t>1</a:t>
            </a:r>
            <a:r>
              <a:rPr lang="zh-CN" altLang="en-US" sz="2400" b="1" kern="0">
                <a:solidFill>
                  <a:schemeClr val="accent1"/>
                </a:solidFill>
                <a:latin typeface="+mn-ea"/>
                <a:cs typeface="+mn-ea"/>
              </a:rPr>
              <a:t>建立档案</a:t>
            </a:r>
            <a:endParaRPr lang="zh-CN" altLang="en-US" sz="2400" b="1" kern="0">
              <a:solidFill>
                <a:schemeClr val="accent1"/>
              </a:solidFill>
              <a:latin typeface="+mn-ea"/>
              <a:cs typeface="+mn-ea"/>
            </a:endParaRPr>
          </a:p>
        </p:txBody>
      </p:sp>
      <p:sp>
        <p:nvSpPr>
          <p:cNvPr id="14" name="矩形 9"/>
          <p:cNvSpPr/>
          <p:nvPr>
            <p:custDataLst>
              <p:tags r:id="rId6"/>
            </p:custDataLst>
          </p:nvPr>
        </p:nvSpPr>
        <p:spPr>
          <a:xfrm>
            <a:off x="4779010" y="3247390"/>
            <a:ext cx="2724785" cy="2360295"/>
          </a:xfrm>
          <a:prstGeom prst="rect">
            <a:avLst/>
          </a:prstGeom>
        </p:spPr>
        <p:txBody>
          <a:bodyPr wrap="square" lIns="0" tIns="0" rIns="0" bIns="0">
            <a:noAutofit/>
          </a:bodyPr>
          <a:p>
            <a:pPr algn="l">
              <a:lnSpc>
                <a:spcPct val="150000"/>
              </a:lnSpc>
              <a:spcBef>
                <a:spcPct val="0"/>
              </a:spcBef>
              <a:spcAft>
                <a:spcPct val="0"/>
              </a:spcAft>
            </a:pPr>
            <a:r>
              <a:rPr lang="zh-CN" altLang="en-US" sz="1600">
                <a:ln>
                  <a:noFill/>
                  <a:prstDash val="sysDot"/>
                </a:ln>
                <a:solidFill>
                  <a:schemeClr val="tx1">
                    <a:lumMod val="85000"/>
                    <a:lumOff val="15000"/>
                  </a:schemeClr>
                </a:solidFill>
                <a:latin typeface="+mn-ea"/>
                <a:cs typeface="+mn-ea"/>
              </a:rPr>
              <a:t>教师应当将幼儿档案的创建过程看作为一个有意义的活动和幼儿个性化表达表现的机会</a:t>
            </a:r>
            <a:r>
              <a:rPr lang="en-US" altLang="zh-CN" sz="1600">
                <a:ln>
                  <a:noFill/>
                  <a:prstDash val="sysDot"/>
                </a:ln>
                <a:solidFill>
                  <a:schemeClr val="tx1">
                    <a:lumMod val="85000"/>
                    <a:lumOff val="15000"/>
                  </a:schemeClr>
                </a:solidFill>
                <a:latin typeface="+mn-ea"/>
                <a:cs typeface="+mn-ea"/>
              </a:rPr>
              <a:t>,</a:t>
            </a:r>
            <a:r>
              <a:rPr lang="zh-CN" altLang="en-US" sz="1600">
                <a:ln>
                  <a:noFill/>
                  <a:prstDash val="sysDot"/>
                </a:ln>
                <a:solidFill>
                  <a:schemeClr val="tx1">
                    <a:lumMod val="85000"/>
                    <a:lumOff val="15000"/>
                  </a:schemeClr>
                </a:solidFill>
                <a:latin typeface="+mn-ea"/>
                <a:cs typeface="+mn-ea"/>
              </a:rPr>
              <a:t>努力使幼儿积极主动、富有创造性地建构自己的成长档案。</a:t>
            </a:r>
            <a:endParaRPr lang="en-US" altLang="zh-CN" sz="1600">
              <a:ln>
                <a:noFill/>
                <a:prstDash val="sysDot"/>
              </a:ln>
              <a:solidFill>
                <a:schemeClr val="tx1">
                  <a:lumMod val="85000"/>
                  <a:lumOff val="15000"/>
                </a:schemeClr>
              </a:solidFill>
              <a:latin typeface="+mn-ea"/>
              <a:cs typeface="+mn-ea"/>
            </a:endParaRPr>
          </a:p>
          <a:p>
            <a:pPr algn="l">
              <a:lnSpc>
                <a:spcPct val="150000"/>
              </a:lnSpc>
              <a:spcBef>
                <a:spcPct val="0"/>
              </a:spcBef>
              <a:spcAft>
                <a:spcPct val="0"/>
              </a:spcAft>
            </a:pPr>
            <a:r>
              <a:rPr lang="zh-CN" altLang="zh-CN" sz="1600">
                <a:ln>
                  <a:noFill/>
                  <a:prstDash val="sysDot"/>
                </a:ln>
                <a:solidFill>
                  <a:schemeClr val="tx1">
                    <a:lumMod val="85000"/>
                    <a:lumOff val="15000"/>
                  </a:schemeClr>
                </a:solidFill>
                <a:latin typeface="+mn-ea"/>
                <a:cs typeface="+mn-ea"/>
              </a:rPr>
              <a:t>教师不仅是欣赏者</a:t>
            </a:r>
            <a:r>
              <a:rPr lang="en-US" altLang="zh-CN" sz="1600">
                <a:ln>
                  <a:noFill/>
                  <a:prstDash val="sysDot"/>
                </a:ln>
                <a:solidFill>
                  <a:schemeClr val="tx1">
                    <a:lumMod val="85000"/>
                    <a:lumOff val="15000"/>
                  </a:schemeClr>
                </a:solidFill>
                <a:latin typeface="+mn-ea"/>
                <a:cs typeface="+mn-ea"/>
              </a:rPr>
              <a:t>,</a:t>
            </a:r>
            <a:r>
              <a:rPr lang="zh-CN" altLang="en-US" sz="1600">
                <a:ln>
                  <a:noFill/>
                  <a:prstDash val="sysDot"/>
                </a:ln>
                <a:solidFill>
                  <a:schemeClr val="tx1">
                    <a:lumMod val="85000"/>
                    <a:lumOff val="15000"/>
                  </a:schemeClr>
                </a:solidFill>
                <a:latin typeface="+mn-ea"/>
                <a:cs typeface="+mn-ea"/>
              </a:rPr>
              <a:t>还应是建议者、加工者、整理者</a:t>
            </a:r>
            <a:r>
              <a:rPr lang="en-US" altLang="zh-CN" sz="1600">
                <a:ln>
                  <a:noFill/>
                  <a:prstDash val="sysDot"/>
                </a:ln>
                <a:solidFill>
                  <a:schemeClr val="tx1">
                    <a:lumMod val="85000"/>
                    <a:lumOff val="15000"/>
                  </a:schemeClr>
                </a:solidFill>
                <a:latin typeface="+mn-ea"/>
                <a:cs typeface="+mn-ea"/>
              </a:rPr>
              <a:t>,</a:t>
            </a:r>
            <a:r>
              <a:rPr lang="zh-CN" altLang="en-US" sz="1600">
                <a:ln>
                  <a:noFill/>
                  <a:prstDash val="sysDot"/>
                </a:ln>
                <a:solidFill>
                  <a:schemeClr val="tx1">
                    <a:lumMod val="85000"/>
                    <a:lumOff val="15000"/>
                  </a:schemeClr>
                </a:solidFill>
                <a:latin typeface="+mn-ea"/>
                <a:cs typeface="+mn-ea"/>
              </a:rPr>
              <a:t>即适当地对幼儿作品进行技术处理。</a:t>
            </a:r>
            <a:endParaRPr lang="zh-CN" altLang="en-US" sz="1600">
              <a:ln>
                <a:noFill/>
                <a:prstDash val="sysDot"/>
              </a:ln>
              <a:solidFill>
                <a:schemeClr val="tx1">
                  <a:lumMod val="85000"/>
                  <a:lumOff val="15000"/>
                </a:schemeClr>
              </a:solidFill>
              <a:latin typeface="+mn-ea"/>
              <a:cs typeface="+mn-ea"/>
            </a:endParaRPr>
          </a:p>
        </p:txBody>
      </p:sp>
      <p:sp>
        <p:nvSpPr>
          <p:cNvPr id="15" name="矩形 13"/>
          <p:cNvSpPr/>
          <p:nvPr>
            <p:custDataLst>
              <p:tags r:id="rId7"/>
            </p:custDataLst>
          </p:nvPr>
        </p:nvSpPr>
        <p:spPr>
          <a:xfrm>
            <a:off x="4657842" y="2616740"/>
            <a:ext cx="2809568" cy="447298"/>
          </a:xfrm>
          <a:prstGeom prst="rect">
            <a:avLst/>
          </a:prstGeom>
          <a:noFill/>
        </p:spPr>
        <p:txBody>
          <a:bodyPr wrap="square" lIns="0" tIns="0" rIns="0" bIns="0" rtlCol="0" anchor="b" anchorCtr="0">
            <a:noAutofit/>
          </a:bodyPr>
          <a:p>
            <a:pPr algn="ctr">
              <a:spcBef>
                <a:spcPct val="0"/>
              </a:spcBef>
              <a:spcAft>
                <a:spcPct val="0"/>
              </a:spcAft>
            </a:pPr>
            <a:r>
              <a:rPr lang="en-US" altLang="en-US" sz="2400" b="1" kern="0">
                <a:solidFill>
                  <a:schemeClr val="accent2"/>
                </a:solidFill>
                <a:latin typeface="+mn-ea"/>
                <a:cs typeface="+mn-ea"/>
              </a:rPr>
              <a:t>2 </a:t>
            </a:r>
            <a:r>
              <a:rPr lang="zh-CN" altLang="en-US" sz="2400" b="1" kern="0">
                <a:solidFill>
                  <a:schemeClr val="accent2"/>
                </a:solidFill>
                <a:latin typeface="+mn-ea"/>
                <a:cs typeface="+mn-ea"/>
              </a:rPr>
              <a:t>充实档案</a:t>
            </a:r>
            <a:endParaRPr lang="zh-CN" altLang="en-US" sz="2400" b="1" kern="0">
              <a:solidFill>
                <a:schemeClr val="accent2"/>
              </a:solidFill>
              <a:latin typeface="+mn-ea"/>
              <a:cs typeface="+mn-ea"/>
            </a:endParaRPr>
          </a:p>
        </p:txBody>
      </p:sp>
      <p:sp>
        <p:nvSpPr>
          <p:cNvPr id="16" name="圆角矩形 10"/>
          <p:cNvSpPr/>
          <p:nvPr>
            <p:custDataLst>
              <p:tags r:id="rId8"/>
            </p:custDataLst>
          </p:nvPr>
        </p:nvSpPr>
        <p:spPr>
          <a:xfrm>
            <a:off x="8201568" y="1928787"/>
            <a:ext cx="3270342" cy="4241947"/>
          </a:xfrm>
          <a:prstGeom prst="roundRect">
            <a:avLst>
              <a:gd name="adj" fmla="val 2258"/>
            </a:avLst>
          </a:prstGeom>
          <a:noFill/>
          <a:ln w="25400">
            <a:solidFill>
              <a:schemeClr val="accent3"/>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18" name="矩形 15"/>
          <p:cNvSpPr/>
          <p:nvPr>
            <p:custDataLst>
              <p:tags r:id="rId9"/>
            </p:custDataLst>
          </p:nvPr>
        </p:nvSpPr>
        <p:spPr>
          <a:xfrm>
            <a:off x="8529501" y="3247577"/>
            <a:ext cx="2635013" cy="2360345"/>
          </a:xfrm>
          <a:prstGeom prst="rect">
            <a:avLst/>
          </a:prstGeom>
        </p:spPr>
        <p:txBody>
          <a:bodyPr wrap="square" lIns="0" tIns="0" rIns="0" bIns="0">
            <a:noAutofit/>
          </a:bodyPr>
          <a:p>
            <a:pPr algn="l">
              <a:lnSpc>
                <a:spcPct val="150000"/>
              </a:lnSpc>
              <a:spcBef>
                <a:spcPct val="0"/>
              </a:spcBef>
              <a:spcAft>
                <a:spcPct val="0"/>
              </a:spcAft>
            </a:pPr>
            <a:r>
              <a:rPr lang="zh-CN" altLang="en-US" sz="1600">
                <a:ln>
                  <a:noFill/>
                  <a:prstDash val="sysDot"/>
                </a:ln>
                <a:solidFill>
                  <a:schemeClr val="tx1">
                    <a:lumMod val="85000"/>
                    <a:lumOff val="15000"/>
                  </a:schemeClr>
                </a:solidFill>
                <a:latin typeface="+mn-ea"/>
                <a:cs typeface="+mn-ea"/>
              </a:rPr>
              <a:t>所有资料应放在幼儿易于接近且安全的地方</a:t>
            </a:r>
            <a:r>
              <a:rPr lang="en-US" altLang="zh-CN" sz="1600">
                <a:ln>
                  <a:noFill/>
                  <a:prstDash val="sysDot"/>
                </a:ln>
                <a:solidFill>
                  <a:schemeClr val="tx1">
                    <a:lumMod val="85000"/>
                    <a:lumOff val="15000"/>
                  </a:schemeClr>
                </a:solidFill>
                <a:latin typeface="+mn-ea"/>
                <a:cs typeface="+mn-ea"/>
              </a:rPr>
              <a:t>,</a:t>
            </a:r>
            <a:r>
              <a:rPr lang="zh-CN" altLang="en-US" sz="1600">
                <a:ln>
                  <a:noFill/>
                  <a:prstDash val="sysDot"/>
                </a:ln>
                <a:solidFill>
                  <a:schemeClr val="tx1">
                    <a:lumMod val="85000"/>
                    <a:lumOff val="15000"/>
                  </a:schemeClr>
                </a:solidFill>
                <a:latin typeface="+mn-ea"/>
                <a:cs typeface="+mn-ea"/>
              </a:rPr>
              <a:t>让幼儿随时翻阅</a:t>
            </a:r>
            <a:r>
              <a:rPr lang="en-US" altLang="zh-CN" sz="1600">
                <a:ln>
                  <a:noFill/>
                  <a:prstDash val="sysDot"/>
                </a:ln>
                <a:solidFill>
                  <a:schemeClr val="tx1">
                    <a:lumMod val="85000"/>
                    <a:lumOff val="15000"/>
                  </a:schemeClr>
                </a:solidFill>
                <a:latin typeface="+mn-ea"/>
                <a:cs typeface="+mn-ea"/>
              </a:rPr>
              <a:t>,</a:t>
            </a:r>
            <a:r>
              <a:rPr lang="zh-CN" altLang="en-US" sz="1600">
                <a:ln>
                  <a:noFill/>
                  <a:prstDash val="sysDot"/>
                </a:ln>
                <a:solidFill>
                  <a:schemeClr val="tx1">
                    <a:lumMod val="85000"/>
                    <a:lumOff val="15000"/>
                  </a:schemeClr>
                </a:solidFill>
                <a:latin typeface="+mn-ea"/>
                <a:cs typeface="+mn-ea"/>
              </a:rPr>
              <a:t>或增加新的作品。同时</a:t>
            </a:r>
            <a:r>
              <a:rPr lang="en-US" altLang="zh-CN" sz="1600">
                <a:ln>
                  <a:noFill/>
                  <a:prstDash val="sysDot"/>
                </a:ln>
                <a:solidFill>
                  <a:schemeClr val="tx1">
                    <a:lumMod val="85000"/>
                    <a:lumOff val="15000"/>
                  </a:schemeClr>
                </a:solidFill>
                <a:latin typeface="+mn-ea"/>
                <a:cs typeface="+mn-ea"/>
              </a:rPr>
              <a:t>,</a:t>
            </a:r>
            <a:r>
              <a:rPr lang="zh-CN" altLang="en-US" sz="1600">
                <a:ln>
                  <a:noFill/>
                  <a:prstDash val="sysDot"/>
                </a:ln>
                <a:solidFill>
                  <a:schemeClr val="tx1">
                    <a:lumMod val="85000"/>
                    <a:lumOff val="15000"/>
                  </a:schemeClr>
                </a:solidFill>
                <a:latin typeface="+mn-ea"/>
                <a:cs typeface="+mn-ea"/>
              </a:rPr>
              <a:t>也应向家长开放</a:t>
            </a:r>
            <a:r>
              <a:rPr lang="en-US" altLang="zh-CN" sz="1600">
                <a:ln>
                  <a:noFill/>
                  <a:prstDash val="sysDot"/>
                </a:ln>
                <a:solidFill>
                  <a:schemeClr val="tx1">
                    <a:lumMod val="85000"/>
                    <a:lumOff val="15000"/>
                  </a:schemeClr>
                </a:solidFill>
                <a:latin typeface="+mn-ea"/>
                <a:cs typeface="+mn-ea"/>
              </a:rPr>
              <a:t>,</a:t>
            </a:r>
            <a:r>
              <a:rPr lang="zh-CN" altLang="en-US" sz="1600">
                <a:ln>
                  <a:noFill/>
                  <a:prstDash val="sysDot"/>
                </a:ln>
                <a:solidFill>
                  <a:schemeClr val="tx1">
                    <a:lumMod val="85000"/>
                    <a:lumOff val="15000"/>
                  </a:schemeClr>
                </a:solidFill>
                <a:latin typeface="+mn-ea"/>
                <a:cs typeface="+mn-ea"/>
              </a:rPr>
              <a:t>便于家长随时翻阅</a:t>
            </a:r>
            <a:r>
              <a:rPr lang="en-US" altLang="zh-CN" sz="1600">
                <a:ln>
                  <a:noFill/>
                  <a:prstDash val="sysDot"/>
                </a:ln>
                <a:solidFill>
                  <a:schemeClr val="tx1">
                    <a:lumMod val="85000"/>
                    <a:lumOff val="15000"/>
                  </a:schemeClr>
                </a:solidFill>
                <a:latin typeface="+mn-ea"/>
                <a:cs typeface="+mn-ea"/>
              </a:rPr>
              <a:t>,</a:t>
            </a:r>
            <a:r>
              <a:rPr lang="zh-CN" altLang="en-US" sz="1600">
                <a:ln>
                  <a:noFill/>
                  <a:prstDash val="sysDot"/>
                </a:ln>
                <a:solidFill>
                  <a:schemeClr val="tx1">
                    <a:lumMod val="85000"/>
                    <a:lumOff val="15000"/>
                  </a:schemeClr>
                </a:solidFill>
                <a:latin typeface="+mn-ea"/>
                <a:cs typeface="+mn-ea"/>
              </a:rPr>
              <a:t>了解自己孩子在园情况。</a:t>
            </a:r>
            <a:endParaRPr lang="zh-CN" altLang="en-US" sz="1600">
              <a:ln>
                <a:noFill/>
                <a:prstDash val="sysDot"/>
              </a:ln>
              <a:solidFill>
                <a:schemeClr val="tx1">
                  <a:lumMod val="85000"/>
                  <a:lumOff val="15000"/>
                </a:schemeClr>
              </a:solidFill>
              <a:latin typeface="+mn-ea"/>
              <a:cs typeface="+mn-ea"/>
            </a:endParaRPr>
          </a:p>
        </p:txBody>
      </p:sp>
      <p:sp>
        <p:nvSpPr>
          <p:cNvPr id="19" name="矩形 1"/>
          <p:cNvSpPr/>
          <p:nvPr>
            <p:custDataLst>
              <p:tags r:id="rId10"/>
            </p:custDataLst>
          </p:nvPr>
        </p:nvSpPr>
        <p:spPr>
          <a:xfrm>
            <a:off x="8431955" y="2616740"/>
            <a:ext cx="2809568" cy="447298"/>
          </a:xfrm>
          <a:prstGeom prst="rect">
            <a:avLst/>
          </a:prstGeom>
          <a:noFill/>
        </p:spPr>
        <p:txBody>
          <a:bodyPr wrap="square" lIns="0" tIns="0" rIns="0" bIns="0" rtlCol="0" anchor="b" anchorCtr="0">
            <a:noAutofit/>
          </a:bodyPr>
          <a:p>
            <a:pPr algn="ctr">
              <a:spcBef>
                <a:spcPct val="0"/>
              </a:spcBef>
              <a:spcAft>
                <a:spcPct val="0"/>
              </a:spcAft>
            </a:pPr>
            <a:r>
              <a:rPr lang="en-US" altLang="en-US" sz="2400" b="1" kern="0">
                <a:solidFill>
                  <a:schemeClr val="bg1">
                    <a:lumMod val="25000"/>
                  </a:schemeClr>
                </a:solidFill>
                <a:latin typeface="+mn-ea"/>
                <a:cs typeface="+mn-ea"/>
              </a:rPr>
              <a:t>3 </a:t>
            </a:r>
            <a:r>
              <a:rPr lang="zh-CN" altLang="en-US" sz="2400" b="1" kern="0">
                <a:solidFill>
                  <a:schemeClr val="bg1">
                    <a:lumMod val="25000"/>
                  </a:schemeClr>
                </a:solidFill>
                <a:latin typeface="+mn-ea"/>
                <a:cs typeface="+mn-ea"/>
              </a:rPr>
              <a:t>保存档案</a:t>
            </a:r>
            <a:endParaRPr lang="zh-CN" altLang="en-US" sz="2400" b="1" kern="0">
              <a:solidFill>
                <a:schemeClr val="bg1">
                  <a:lumMod val="25000"/>
                </a:schemeClr>
              </a:solidFill>
              <a:latin typeface="+mn-ea"/>
              <a:cs typeface="+mn-ea"/>
            </a:endParaRPr>
          </a:p>
        </p:txBody>
      </p:sp>
      <p:cxnSp>
        <p:nvCxnSpPr>
          <p:cNvPr id="30" name="直接连接符 29"/>
          <p:cNvCxnSpPr/>
          <p:nvPr>
            <p:custDataLst>
              <p:tags r:id="rId11"/>
            </p:custDataLst>
          </p:nvPr>
        </p:nvCxnSpPr>
        <p:spPr>
          <a:xfrm>
            <a:off x="2185191" y="5849218"/>
            <a:ext cx="341409" cy="0"/>
          </a:xfrm>
          <a:prstGeom prst="line">
            <a:avLst/>
          </a:prstGeom>
          <a:ln w="47625" cap="rnd">
            <a:solidFill>
              <a:schemeClr val="accent1"/>
            </a:solidFill>
          </a:ln>
        </p:spPr>
        <p:style>
          <a:lnRef idx="2">
            <a:schemeClr val="accent1"/>
          </a:lnRef>
          <a:fillRef idx="0">
            <a:srgbClr val="FFFFFF"/>
          </a:fillRef>
          <a:effectRef idx="0">
            <a:srgbClr val="FFFFFF"/>
          </a:effectRef>
          <a:fontRef idx="minor">
            <a:schemeClr val="tx1"/>
          </a:fontRef>
        </p:style>
      </p:cxnSp>
      <p:cxnSp>
        <p:nvCxnSpPr>
          <p:cNvPr id="20" name="直接连接符 12"/>
          <p:cNvCxnSpPr/>
          <p:nvPr>
            <p:custDataLst>
              <p:tags r:id="rId12"/>
            </p:custDataLst>
          </p:nvPr>
        </p:nvCxnSpPr>
        <p:spPr>
          <a:xfrm>
            <a:off x="5891921" y="5849218"/>
            <a:ext cx="341409" cy="0"/>
          </a:xfrm>
          <a:prstGeom prst="line">
            <a:avLst/>
          </a:prstGeom>
          <a:ln w="47625" cap="rnd">
            <a:solidFill>
              <a:schemeClr val="accent2"/>
            </a:solidFill>
          </a:ln>
        </p:spPr>
        <p:style>
          <a:lnRef idx="2">
            <a:schemeClr val="accent1"/>
          </a:lnRef>
          <a:fillRef idx="0">
            <a:srgbClr val="FFFFFF"/>
          </a:fillRef>
          <a:effectRef idx="0">
            <a:srgbClr val="FFFFFF"/>
          </a:effectRef>
          <a:fontRef idx="minor">
            <a:schemeClr val="tx1"/>
          </a:fontRef>
        </p:style>
      </p:cxnSp>
      <p:cxnSp>
        <p:nvCxnSpPr>
          <p:cNvPr id="21" name="直接连接符 14"/>
          <p:cNvCxnSpPr/>
          <p:nvPr>
            <p:custDataLst>
              <p:tags r:id="rId13"/>
            </p:custDataLst>
          </p:nvPr>
        </p:nvCxnSpPr>
        <p:spPr>
          <a:xfrm>
            <a:off x="9666034" y="5849218"/>
            <a:ext cx="341409" cy="0"/>
          </a:xfrm>
          <a:prstGeom prst="line">
            <a:avLst/>
          </a:prstGeom>
          <a:ln w="47625" cap="rnd">
            <a:solidFill>
              <a:schemeClr val="accent3"/>
            </a:solidFill>
          </a:ln>
        </p:spPr>
        <p:style>
          <a:lnRef idx="2">
            <a:schemeClr val="accent1"/>
          </a:lnRef>
          <a:fillRef idx="0">
            <a:srgbClr val="FFFFFF"/>
          </a:fillRef>
          <a:effectRef idx="0">
            <a:srgbClr val="FFFFFF"/>
          </a:effectRef>
          <a:fontRef idx="minor">
            <a:schemeClr val="tx1"/>
          </a:fontRef>
        </p:style>
      </p:cxnSp>
      <p:sp>
        <p:nvSpPr>
          <p:cNvPr id="22" name="椭圆 11"/>
          <p:cNvSpPr/>
          <p:nvPr>
            <p:custDataLst>
              <p:tags r:id="rId14"/>
            </p:custDataLst>
          </p:nvPr>
        </p:nvSpPr>
        <p:spPr>
          <a:xfrm>
            <a:off x="1943894" y="1497533"/>
            <a:ext cx="899729" cy="899729"/>
          </a:xfrm>
          <a:prstGeom prst="ellipse">
            <a:avLst/>
          </a:prstGeom>
          <a:solidFill>
            <a:schemeClr val="accent1">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23" name="椭圆 4"/>
          <p:cNvSpPr/>
          <p:nvPr>
            <p:custDataLst>
              <p:tags r:id="rId15"/>
            </p:custDataLst>
          </p:nvPr>
        </p:nvSpPr>
        <p:spPr>
          <a:xfrm>
            <a:off x="1974057" y="1496891"/>
            <a:ext cx="838763" cy="838763"/>
          </a:xfrm>
          <a:prstGeom prst="ellipse">
            <a:avLst/>
          </a:prstGeom>
          <a:solidFill>
            <a:schemeClr val="accent1"/>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24" name="椭圆 2"/>
          <p:cNvSpPr/>
          <p:nvPr>
            <p:custDataLst>
              <p:tags r:id="rId16"/>
            </p:custDataLst>
          </p:nvPr>
        </p:nvSpPr>
        <p:spPr>
          <a:xfrm>
            <a:off x="5612761" y="1497533"/>
            <a:ext cx="899729" cy="899729"/>
          </a:xfrm>
          <a:prstGeom prst="ellipse">
            <a:avLst/>
          </a:prstGeom>
          <a:solidFill>
            <a:schemeClr val="accent2">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25" name="椭圆 5"/>
          <p:cNvSpPr/>
          <p:nvPr>
            <p:custDataLst>
              <p:tags r:id="rId17"/>
            </p:custDataLst>
          </p:nvPr>
        </p:nvSpPr>
        <p:spPr>
          <a:xfrm>
            <a:off x="5642923" y="1496891"/>
            <a:ext cx="838763" cy="838763"/>
          </a:xfrm>
          <a:prstGeom prst="ellipse">
            <a:avLst/>
          </a:prstGeom>
          <a:solidFill>
            <a:schemeClr val="accent2"/>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26" name="椭圆 19"/>
          <p:cNvSpPr/>
          <p:nvPr>
            <p:custDataLst>
              <p:tags r:id="rId18"/>
            </p:custDataLst>
          </p:nvPr>
        </p:nvSpPr>
        <p:spPr>
          <a:xfrm>
            <a:off x="9386874" y="1497533"/>
            <a:ext cx="899729" cy="899729"/>
          </a:xfrm>
          <a:prstGeom prst="ellipse">
            <a:avLst/>
          </a:prstGeom>
          <a:solidFill>
            <a:schemeClr val="accent3">
              <a:alpha val="15000"/>
            </a:schemeClr>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sp>
        <p:nvSpPr>
          <p:cNvPr id="27" name="椭圆 22"/>
          <p:cNvSpPr/>
          <p:nvPr>
            <p:custDataLst>
              <p:tags r:id="rId19"/>
            </p:custDataLst>
          </p:nvPr>
        </p:nvSpPr>
        <p:spPr>
          <a:xfrm>
            <a:off x="9417037" y="1497533"/>
            <a:ext cx="838763" cy="838763"/>
          </a:xfrm>
          <a:prstGeom prst="ellipse">
            <a:avLst/>
          </a:prstGeom>
          <a:solidFill>
            <a:schemeClr val="accent3"/>
          </a:solidFill>
          <a:ln w="3810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endParaRPr>
          </a:p>
        </p:txBody>
      </p:sp>
      <p:pic>
        <p:nvPicPr>
          <p:cNvPr id="28" name="图形 23" descr="333438303937363b333438313038303bd7e9d6afbcdcb9b9"/>
          <p:cNvPicPr>
            <a:picLocks noChangeAspect="1"/>
          </p:cNvPicPr>
          <p:nvPr>
            <p:custDataLst>
              <p:tags r:id="rId20"/>
            </p:custDataLst>
          </p:nvPr>
        </p:nvPicPr>
        <p:blipFill>
          <a:blip r:embed="rId21">
            <a:extLst>
              <a:ext uri="{96DAC541-7B7A-43D3-8B79-37D633B846F1}">
                <asvg:svgBlip xmlns:asvg="http://schemas.microsoft.com/office/drawing/2016/SVG/main" r:embed="rId22"/>
              </a:ext>
            </a:extLst>
          </a:blip>
          <a:stretch>
            <a:fillRect/>
          </a:stretch>
        </p:blipFill>
        <p:spPr>
          <a:xfrm>
            <a:off x="2229472" y="1752307"/>
            <a:ext cx="327933" cy="327933"/>
          </a:xfrm>
          <a:prstGeom prst="rect">
            <a:avLst/>
          </a:prstGeom>
        </p:spPr>
      </p:pic>
      <p:pic>
        <p:nvPicPr>
          <p:cNvPr id="29" name="图形 25" descr="333438303937363b333438313039323bcfeec4bfbcc6bbae"/>
          <p:cNvPicPr>
            <a:picLocks noChangeAspect="1"/>
          </p:cNvPicPr>
          <p:nvPr>
            <p:custDataLst>
              <p:tags r:id="rId23"/>
            </p:custDataLst>
          </p:nvPr>
        </p:nvPicPr>
        <p:blipFill>
          <a:blip r:embed="rId24">
            <a:extLst>
              <a:ext uri="{96DAC541-7B7A-43D3-8B79-37D633B846F1}">
                <asvg:svgBlip xmlns:asvg="http://schemas.microsoft.com/office/drawing/2016/SVG/main" r:embed="rId25"/>
              </a:ext>
            </a:extLst>
          </a:blip>
          <a:stretch>
            <a:fillRect/>
          </a:stretch>
        </p:blipFill>
        <p:spPr>
          <a:xfrm>
            <a:off x="5898339" y="1752307"/>
            <a:ext cx="327291" cy="327291"/>
          </a:xfrm>
          <a:prstGeom prst="rect">
            <a:avLst/>
          </a:prstGeom>
        </p:spPr>
      </p:pic>
      <p:pic>
        <p:nvPicPr>
          <p:cNvPr id="35" name="图形 26" descr="333438303937363b333438313037333bcad0b3a1bebad5f9"/>
          <p:cNvPicPr>
            <a:picLocks noChangeAspect="1"/>
          </p:cNvPicPr>
          <p:nvPr>
            <p:custDataLst>
              <p:tags r:id="rId26"/>
            </p:custDataLst>
          </p:nvPr>
        </p:nvPicPr>
        <p:blipFill>
          <a:blip r:embed="rId27">
            <a:extLst>
              <a:ext uri="{96DAC541-7B7A-43D3-8B79-37D633B846F1}">
                <asvg:svgBlip xmlns:asvg="http://schemas.microsoft.com/office/drawing/2016/SVG/main" r:embed="rId28"/>
              </a:ext>
            </a:extLst>
          </a:blip>
          <a:stretch>
            <a:fillRect/>
          </a:stretch>
        </p:blipFill>
        <p:spPr>
          <a:xfrm>
            <a:off x="9689779" y="1770917"/>
            <a:ext cx="292637" cy="292637"/>
          </a:xfrm>
          <a:prstGeom prst="rect">
            <a:avLst/>
          </a:prstGeom>
        </p:spPr>
      </p:pic>
      <p:pic>
        <p:nvPicPr>
          <p:cNvPr id="13317" name="Picture 9" descr="C:\Users\Administrator\Desktop\出版社社标.jpg"/>
          <p:cNvPicPr>
            <a:picLocks noChangeAspect="1"/>
          </p:cNvPicPr>
          <p:nvPr/>
        </p:nvPicPr>
        <p:blipFill>
          <a:blip r:embed="rId29">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30"/>
    </p:custData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p:txBody>
          <a:bodyPr/>
          <a:lstStyle/>
          <a:p>
            <a:pPr algn="l"/>
            <a:r>
              <a:rPr lang="zh-CN" altLang="en-US" sz="3600"/>
              <a:t>一、观察法的分类</a:t>
            </a:r>
            <a:endParaRPr lang="zh-CN" altLang="en-US" sz="3600"/>
          </a:p>
        </p:txBody>
      </p:sp>
      <p:sp>
        <p:nvSpPr>
          <p:cNvPr id="13" name="椭圆 1"/>
          <p:cNvSpPr/>
          <p:nvPr>
            <p:custDataLst>
              <p:tags r:id="rId2"/>
            </p:custDataLst>
          </p:nvPr>
        </p:nvSpPr>
        <p:spPr>
          <a:xfrm>
            <a:off x="1026478" y="4111625"/>
            <a:ext cx="10157460" cy="2150110"/>
          </a:xfrm>
          <a:prstGeom prst="ellipse">
            <a:avLst/>
          </a:prstGeom>
          <a:gradFill>
            <a:gsLst>
              <a:gs pos="100000">
                <a:schemeClr val="accent1">
                  <a:alpha val="9000"/>
                </a:schemeClr>
              </a:gs>
              <a:gs pos="49000">
                <a:schemeClr val="accent1">
                  <a:alpha val="0"/>
                </a:schemeClr>
              </a:gs>
            </a:gsLst>
            <a:path path="circle">
              <a:fillToRect l="50000" t="50000" r="50000" b="50000"/>
            </a:path>
            <a:tileRect/>
          </a:gradFill>
          <a:ln w="9525">
            <a:solidFill>
              <a:schemeClr val="accent1">
                <a:lumMod val="75000"/>
                <a:alpha val="15000"/>
              </a:schemeClr>
            </a:soli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olidFill>
                <a:schemeClr val="lt1"/>
              </a:solidFill>
              <a:sym typeface="+mn-ea"/>
            </a:endParaRPr>
          </a:p>
        </p:txBody>
      </p:sp>
      <p:sp>
        <p:nvSpPr>
          <p:cNvPr id="14" name="椭圆 3"/>
          <p:cNvSpPr/>
          <p:nvPr>
            <p:custDataLst>
              <p:tags r:id="rId3"/>
            </p:custDataLst>
          </p:nvPr>
        </p:nvSpPr>
        <p:spPr>
          <a:xfrm>
            <a:off x="1956118" y="4248150"/>
            <a:ext cx="8298180" cy="1699260"/>
          </a:xfrm>
          <a:prstGeom prst="ellipse">
            <a:avLst/>
          </a:prstGeom>
          <a:gradFill>
            <a:gsLst>
              <a:gs pos="100000">
                <a:schemeClr val="accent1">
                  <a:alpha val="9000"/>
                </a:schemeClr>
              </a:gs>
              <a:gs pos="49000">
                <a:schemeClr val="accent1">
                  <a:alpha val="0"/>
                </a:schemeClr>
              </a:gs>
            </a:gsLst>
            <a:path path="circle">
              <a:fillToRect l="50000" t="50000" r="50000" b="50000"/>
            </a:path>
            <a:tileRect/>
          </a:gradFill>
          <a:ln w="9525">
            <a:solidFill>
              <a:schemeClr val="accent1">
                <a:lumMod val="75000"/>
                <a:alpha val="25000"/>
              </a:schemeClr>
            </a:soli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olidFill>
                <a:schemeClr val="lt1"/>
              </a:solidFill>
              <a:sym typeface="+mn-ea"/>
            </a:endParaRPr>
          </a:p>
        </p:txBody>
      </p:sp>
      <p:sp>
        <p:nvSpPr>
          <p:cNvPr id="16" name="椭圆 4"/>
          <p:cNvSpPr/>
          <p:nvPr>
            <p:custDataLst>
              <p:tags r:id="rId4"/>
            </p:custDataLst>
          </p:nvPr>
        </p:nvSpPr>
        <p:spPr>
          <a:xfrm>
            <a:off x="3036888" y="4380865"/>
            <a:ext cx="6136640" cy="1038860"/>
          </a:xfrm>
          <a:prstGeom prst="ellipse">
            <a:avLst/>
          </a:prstGeom>
          <a:gradFill>
            <a:gsLst>
              <a:gs pos="100000">
                <a:schemeClr val="accent1">
                  <a:alpha val="9000"/>
                </a:schemeClr>
              </a:gs>
              <a:gs pos="49000">
                <a:schemeClr val="accent1">
                  <a:alpha val="0"/>
                </a:schemeClr>
              </a:gs>
            </a:gsLst>
            <a:path path="circle">
              <a:fillToRect l="50000" t="50000" r="50000" b="50000"/>
            </a:path>
            <a:tileRect/>
          </a:gradFill>
          <a:ln w="9525">
            <a:solidFill>
              <a:schemeClr val="accent1">
                <a:lumMod val="75000"/>
                <a:alpha val="38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chemeClr val="lt1"/>
              </a:solidFill>
            </a:endParaRPr>
          </a:p>
        </p:txBody>
      </p:sp>
      <p:sp useBgFill="1">
        <p:nvSpPr>
          <p:cNvPr id="18" name="任意多边形 83"/>
          <p:cNvSpPr/>
          <p:nvPr>
            <p:custDataLst>
              <p:tags r:id="rId5"/>
            </p:custDataLst>
          </p:nvPr>
        </p:nvSpPr>
        <p:spPr>
          <a:xfrm rot="10800000">
            <a:off x="3661728" y="1671955"/>
            <a:ext cx="4886960" cy="3469005"/>
          </a:xfrm>
          <a:custGeom>
            <a:avLst/>
            <a:gdLst>
              <a:gd name="connsiteX0" fmla="*/ 3746 w 7478"/>
              <a:gd name="connsiteY0" fmla="*/ 0 h 5308"/>
              <a:gd name="connsiteX1" fmla="*/ 5924 w 7478"/>
              <a:gd name="connsiteY1" fmla="*/ 404 h 5308"/>
              <a:gd name="connsiteX2" fmla="*/ 5921 w 7478"/>
              <a:gd name="connsiteY2" fmla="*/ 424 h 5308"/>
              <a:gd name="connsiteX3" fmla="*/ 5921 w 7478"/>
              <a:gd name="connsiteY3" fmla="*/ 425 h 5308"/>
              <a:gd name="connsiteX4" fmla="*/ 5921 w 7478"/>
              <a:gd name="connsiteY4" fmla="*/ 425 h 5308"/>
              <a:gd name="connsiteX5" fmla="*/ 7478 w 7478"/>
              <a:gd name="connsiteY5" fmla="*/ 5308 h 5308"/>
              <a:gd name="connsiteX6" fmla="*/ 0 w 7478"/>
              <a:gd name="connsiteY6" fmla="*/ 5308 h 5308"/>
              <a:gd name="connsiteX7" fmla="*/ 1571 w 7478"/>
              <a:gd name="connsiteY7" fmla="*/ 425 h 5308"/>
              <a:gd name="connsiteX8" fmla="*/ 1571 w 7478"/>
              <a:gd name="connsiteY8" fmla="*/ 425 h 5308"/>
              <a:gd name="connsiteX9" fmla="*/ 1571 w 7478"/>
              <a:gd name="connsiteY9" fmla="*/ 424 h 5308"/>
              <a:gd name="connsiteX10" fmla="*/ 1568 w 7478"/>
              <a:gd name="connsiteY10" fmla="*/ 404 h 5308"/>
              <a:gd name="connsiteX11" fmla="*/ 3746 w 7478"/>
              <a:gd name="connsiteY11" fmla="*/ 0 h 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78" h="5308">
                <a:moveTo>
                  <a:pt x="3746" y="0"/>
                </a:moveTo>
                <a:cubicBezTo>
                  <a:pt x="4949" y="0"/>
                  <a:pt x="5924" y="181"/>
                  <a:pt x="5924" y="404"/>
                </a:cubicBezTo>
                <a:cubicBezTo>
                  <a:pt x="5924" y="410"/>
                  <a:pt x="5923" y="417"/>
                  <a:pt x="5921" y="424"/>
                </a:cubicBezTo>
                <a:lnTo>
                  <a:pt x="5921" y="425"/>
                </a:lnTo>
                <a:lnTo>
                  <a:pt x="5921" y="425"/>
                </a:lnTo>
                <a:lnTo>
                  <a:pt x="7478" y="5308"/>
                </a:lnTo>
                <a:lnTo>
                  <a:pt x="0" y="5308"/>
                </a:lnTo>
                <a:lnTo>
                  <a:pt x="1571" y="425"/>
                </a:lnTo>
                <a:lnTo>
                  <a:pt x="1571" y="425"/>
                </a:lnTo>
                <a:lnTo>
                  <a:pt x="1571" y="424"/>
                </a:lnTo>
                <a:cubicBezTo>
                  <a:pt x="1569" y="417"/>
                  <a:pt x="1568" y="410"/>
                  <a:pt x="1568" y="404"/>
                </a:cubicBezTo>
                <a:cubicBezTo>
                  <a:pt x="1568" y="181"/>
                  <a:pt x="2543" y="0"/>
                  <a:pt x="3746" y="0"/>
                </a:cubicBezTo>
                <a:close/>
              </a:path>
            </a:pathLst>
          </a:custGeom>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solidFill>
                <a:schemeClr val="lt1"/>
              </a:solidFill>
            </a:endParaRPr>
          </a:p>
        </p:txBody>
      </p:sp>
      <p:sp>
        <p:nvSpPr>
          <p:cNvPr id="20" name="椭圆 14"/>
          <p:cNvSpPr/>
          <p:nvPr>
            <p:custDataLst>
              <p:tags r:id="rId6"/>
            </p:custDataLst>
          </p:nvPr>
        </p:nvSpPr>
        <p:spPr>
          <a:xfrm>
            <a:off x="4010978" y="4541520"/>
            <a:ext cx="4187825" cy="716280"/>
          </a:xfrm>
          <a:prstGeom prst="ellipse">
            <a:avLst/>
          </a:prstGeom>
          <a:solidFill>
            <a:schemeClr val="accent1">
              <a:alpha val="3000"/>
            </a:schemeClr>
          </a:solidFill>
          <a:ln>
            <a:noFill/>
          </a:ln>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chemeClr val="lt1"/>
              </a:solidFill>
            </a:endParaRPr>
          </a:p>
        </p:txBody>
      </p:sp>
      <p:sp>
        <p:nvSpPr>
          <p:cNvPr id="22" name="椭圆 73"/>
          <p:cNvSpPr/>
          <p:nvPr>
            <p:custDataLst>
              <p:tags r:id="rId7"/>
            </p:custDataLst>
          </p:nvPr>
        </p:nvSpPr>
        <p:spPr>
          <a:xfrm>
            <a:off x="4681538" y="4613275"/>
            <a:ext cx="2846705" cy="527685"/>
          </a:xfrm>
          <a:prstGeom prst="ellipse">
            <a:avLst/>
          </a:prstGeom>
          <a:solidFill>
            <a:schemeClr val="bg2"/>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chemeClr val="lt1"/>
              </a:solidFill>
            </a:endParaRPr>
          </a:p>
        </p:txBody>
      </p:sp>
      <p:sp>
        <p:nvSpPr>
          <p:cNvPr id="24" name="任意多边形 51"/>
          <p:cNvSpPr/>
          <p:nvPr>
            <p:custDataLst>
              <p:tags r:id="rId8"/>
            </p:custDataLst>
          </p:nvPr>
        </p:nvSpPr>
        <p:spPr>
          <a:xfrm rot="10800000">
            <a:off x="3661728" y="1675765"/>
            <a:ext cx="4886960" cy="3469005"/>
          </a:xfrm>
          <a:custGeom>
            <a:avLst/>
            <a:gdLst>
              <a:gd name="connsiteX0" fmla="*/ 3746 w 7478"/>
              <a:gd name="connsiteY0" fmla="*/ 0 h 5308"/>
              <a:gd name="connsiteX1" fmla="*/ 5924 w 7478"/>
              <a:gd name="connsiteY1" fmla="*/ 404 h 5308"/>
              <a:gd name="connsiteX2" fmla="*/ 5921 w 7478"/>
              <a:gd name="connsiteY2" fmla="*/ 424 h 5308"/>
              <a:gd name="connsiteX3" fmla="*/ 5921 w 7478"/>
              <a:gd name="connsiteY3" fmla="*/ 425 h 5308"/>
              <a:gd name="connsiteX4" fmla="*/ 5921 w 7478"/>
              <a:gd name="connsiteY4" fmla="*/ 425 h 5308"/>
              <a:gd name="connsiteX5" fmla="*/ 7478 w 7478"/>
              <a:gd name="connsiteY5" fmla="*/ 5308 h 5308"/>
              <a:gd name="connsiteX6" fmla="*/ 0 w 7478"/>
              <a:gd name="connsiteY6" fmla="*/ 5308 h 5308"/>
              <a:gd name="connsiteX7" fmla="*/ 1571 w 7478"/>
              <a:gd name="connsiteY7" fmla="*/ 425 h 5308"/>
              <a:gd name="connsiteX8" fmla="*/ 1571 w 7478"/>
              <a:gd name="connsiteY8" fmla="*/ 425 h 5308"/>
              <a:gd name="connsiteX9" fmla="*/ 1571 w 7478"/>
              <a:gd name="connsiteY9" fmla="*/ 424 h 5308"/>
              <a:gd name="connsiteX10" fmla="*/ 1568 w 7478"/>
              <a:gd name="connsiteY10" fmla="*/ 404 h 5308"/>
              <a:gd name="connsiteX11" fmla="*/ 3746 w 7478"/>
              <a:gd name="connsiteY11" fmla="*/ 0 h 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78" h="5308">
                <a:moveTo>
                  <a:pt x="3746" y="0"/>
                </a:moveTo>
                <a:cubicBezTo>
                  <a:pt x="4949" y="0"/>
                  <a:pt x="5924" y="181"/>
                  <a:pt x="5924" y="404"/>
                </a:cubicBezTo>
                <a:cubicBezTo>
                  <a:pt x="5924" y="410"/>
                  <a:pt x="5923" y="417"/>
                  <a:pt x="5921" y="424"/>
                </a:cubicBezTo>
                <a:lnTo>
                  <a:pt x="5921" y="425"/>
                </a:lnTo>
                <a:lnTo>
                  <a:pt x="5921" y="425"/>
                </a:lnTo>
                <a:lnTo>
                  <a:pt x="7478" y="5308"/>
                </a:lnTo>
                <a:lnTo>
                  <a:pt x="0" y="5308"/>
                </a:lnTo>
                <a:lnTo>
                  <a:pt x="1571" y="425"/>
                </a:lnTo>
                <a:lnTo>
                  <a:pt x="1571" y="425"/>
                </a:lnTo>
                <a:lnTo>
                  <a:pt x="1571" y="424"/>
                </a:lnTo>
                <a:cubicBezTo>
                  <a:pt x="1569" y="417"/>
                  <a:pt x="1568" y="410"/>
                  <a:pt x="1568" y="404"/>
                </a:cubicBezTo>
                <a:cubicBezTo>
                  <a:pt x="1568" y="181"/>
                  <a:pt x="2543" y="0"/>
                  <a:pt x="3746" y="0"/>
                </a:cubicBezTo>
                <a:close/>
              </a:path>
            </a:pathLst>
          </a:custGeom>
          <a:gradFill>
            <a:gsLst>
              <a:gs pos="100000">
                <a:schemeClr val="accent1">
                  <a:alpha val="17000"/>
                </a:schemeClr>
              </a:gs>
              <a:gs pos="0">
                <a:schemeClr val="accent1">
                  <a:alpha val="0"/>
                </a:schemeClr>
              </a:gs>
            </a:gsLst>
            <a:lin ang="1620000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solidFill>
                <a:schemeClr val="lt1"/>
              </a:solidFill>
            </a:endParaRPr>
          </a:p>
        </p:txBody>
      </p:sp>
      <p:sp>
        <p:nvSpPr>
          <p:cNvPr id="26" name="椭圆 54"/>
          <p:cNvSpPr/>
          <p:nvPr>
            <p:custDataLst>
              <p:tags r:id="rId9"/>
            </p:custDataLst>
          </p:nvPr>
        </p:nvSpPr>
        <p:spPr>
          <a:xfrm>
            <a:off x="4437063" y="3770630"/>
            <a:ext cx="3336290" cy="551815"/>
          </a:xfrm>
          <a:prstGeom prst="ellipse">
            <a:avLst/>
          </a:prstGeom>
          <a:gradFill>
            <a:gsLst>
              <a:gs pos="0">
                <a:schemeClr val="accent3">
                  <a:alpha val="34000"/>
                </a:schemeClr>
              </a:gs>
              <a:gs pos="80000">
                <a:schemeClr val="accent3">
                  <a:alpha val="5000"/>
                </a:schemeClr>
              </a:gs>
            </a:gsLst>
            <a:lin ang="162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chemeClr val="lt1"/>
              </a:solidFill>
            </a:endParaRPr>
          </a:p>
        </p:txBody>
      </p:sp>
      <p:sp>
        <p:nvSpPr>
          <p:cNvPr id="27" name="弧形 66"/>
          <p:cNvSpPr/>
          <p:nvPr>
            <p:custDataLst>
              <p:tags r:id="rId10"/>
            </p:custDataLst>
          </p:nvPr>
        </p:nvSpPr>
        <p:spPr>
          <a:xfrm>
            <a:off x="4247198" y="3657600"/>
            <a:ext cx="3716020" cy="776605"/>
          </a:xfrm>
          <a:prstGeom prst="arc">
            <a:avLst>
              <a:gd name="adj1" fmla="val 21396252"/>
              <a:gd name="adj2" fmla="val 11256751"/>
            </a:avLst>
          </a:prstGeom>
          <a:ln>
            <a:gradFill>
              <a:gsLst>
                <a:gs pos="98000">
                  <a:schemeClr val="accent3">
                    <a:alpha val="0"/>
                  </a:schemeClr>
                </a:gs>
                <a:gs pos="0">
                  <a:schemeClr val="accent3">
                    <a:alpha val="28000"/>
                  </a:schemeClr>
                </a:gs>
              </a:gsLst>
              <a:lin ang="16200000" scaled="1"/>
            </a:gradFill>
          </a:ln>
        </p:spPr>
        <p:style>
          <a:lnRef idx="2">
            <a:schemeClr val="accent1"/>
          </a:lnRef>
          <a:fillRef idx="0">
            <a:srgbClr val="FFFFFF"/>
          </a:fillRef>
          <a:effectRef idx="0">
            <a:srgbClr val="FFFFFF"/>
          </a:effectRef>
          <a:fontRef idx="minor">
            <a:schemeClr val="tx1"/>
          </a:fontRef>
        </p:style>
        <p:txBody>
          <a:bodyPr rtlCol="0" anchor="ctr"/>
          <a:lstStyle/>
          <a:p>
            <a:pPr algn="ctr"/>
            <a:endParaRPr lang="zh-CN" altLang="en-US">
              <a:solidFill>
                <a:schemeClr val="tx1"/>
              </a:solidFill>
            </a:endParaRPr>
          </a:p>
        </p:txBody>
      </p:sp>
      <p:sp>
        <p:nvSpPr>
          <p:cNvPr id="28" name="弧形 67"/>
          <p:cNvSpPr/>
          <p:nvPr>
            <p:custDataLst>
              <p:tags r:id="rId11"/>
            </p:custDataLst>
          </p:nvPr>
        </p:nvSpPr>
        <p:spPr>
          <a:xfrm>
            <a:off x="3970973" y="2823845"/>
            <a:ext cx="4268470" cy="776605"/>
          </a:xfrm>
          <a:prstGeom prst="arc">
            <a:avLst>
              <a:gd name="adj1" fmla="val 21352241"/>
              <a:gd name="adj2" fmla="val 11158162"/>
            </a:avLst>
          </a:prstGeom>
          <a:ln>
            <a:gradFill>
              <a:gsLst>
                <a:gs pos="97000">
                  <a:schemeClr val="accent2">
                    <a:alpha val="0"/>
                  </a:schemeClr>
                </a:gs>
                <a:gs pos="0">
                  <a:schemeClr val="accent2">
                    <a:alpha val="28000"/>
                  </a:schemeClr>
                </a:gs>
              </a:gsLst>
              <a:lin ang="16200000" scaled="1"/>
            </a:gradFill>
          </a:ln>
        </p:spPr>
        <p:style>
          <a:lnRef idx="2">
            <a:schemeClr val="accent1"/>
          </a:lnRef>
          <a:fillRef idx="0">
            <a:srgbClr val="FFFFFF"/>
          </a:fillRef>
          <a:effectRef idx="0">
            <a:srgbClr val="FFFFFF"/>
          </a:effectRef>
          <a:fontRef idx="minor">
            <a:schemeClr val="tx1"/>
          </a:fontRef>
        </p:style>
        <p:txBody>
          <a:bodyPr rtlCol="0" anchor="ctr"/>
          <a:lstStyle/>
          <a:p>
            <a:pPr algn="ctr"/>
            <a:endParaRPr lang="zh-CN" altLang="en-US">
              <a:solidFill>
                <a:schemeClr val="tx1"/>
              </a:solidFill>
            </a:endParaRPr>
          </a:p>
        </p:txBody>
      </p:sp>
      <p:sp>
        <p:nvSpPr>
          <p:cNvPr id="29" name="椭圆 56"/>
          <p:cNvSpPr/>
          <p:nvPr>
            <p:custDataLst>
              <p:tags r:id="rId12"/>
            </p:custDataLst>
          </p:nvPr>
        </p:nvSpPr>
        <p:spPr>
          <a:xfrm>
            <a:off x="4139248" y="2837180"/>
            <a:ext cx="3931920" cy="648335"/>
          </a:xfrm>
          <a:prstGeom prst="ellipse">
            <a:avLst/>
          </a:prstGeom>
          <a:gradFill>
            <a:gsLst>
              <a:gs pos="0">
                <a:schemeClr val="accent2">
                  <a:alpha val="34000"/>
                </a:schemeClr>
              </a:gs>
              <a:gs pos="80000">
                <a:schemeClr val="accent2">
                  <a:alpha val="5000"/>
                </a:schemeClr>
              </a:gs>
            </a:gsLst>
            <a:lin ang="162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chemeClr val="lt1"/>
              </a:solidFill>
            </a:endParaRPr>
          </a:p>
        </p:txBody>
      </p:sp>
      <p:sp>
        <p:nvSpPr>
          <p:cNvPr id="31" name="椭圆 58"/>
          <p:cNvSpPr/>
          <p:nvPr>
            <p:custDataLst>
              <p:tags r:id="rId13"/>
            </p:custDataLst>
          </p:nvPr>
        </p:nvSpPr>
        <p:spPr>
          <a:xfrm>
            <a:off x="3873183" y="1890395"/>
            <a:ext cx="4464050" cy="744220"/>
          </a:xfrm>
          <a:prstGeom prst="ellipse">
            <a:avLst/>
          </a:prstGeom>
          <a:gradFill>
            <a:gsLst>
              <a:gs pos="0">
                <a:schemeClr val="accent1">
                  <a:alpha val="34000"/>
                </a:schemeClr>
              </a:gs>
              <a:gs pos="80000">
                <a:schemeClr val="accent1">
                  <a:alpha val="5000"/>
                </a:schemeClr>
              </a:gs>
            </a:gsLst>
            <a:lin ang="162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chemeClr val="lt1"/>
              </a:solidFill>
            </a:endParaRPr>
          </a:p>
        </p:txBody>
      </p:sp>
      <p:sp>
        <p:nvSpPr>
          <p:cNvPr id="32" name="椭圆 52"/>
          <p:cNvSpPr/>
          <p:nvPr>
            <p:custDataLst>
              <p:tags r:id="rId14"/>
            </p:custDataLst>
          </p:nvPr>
        </p:nvSpPr>
        <p:spPr>
          <a:xfrm>
            <a:off x="4681538" y="4615815"/>
            <a:ext cx="2846705" cy="527685"/>
          </a:xfrm>
          <a:prstGeom prst="ellipse">
            <a:avLst/>
          </a:prstGeom>
          <a:gradFill>
            <a:gsLst>
              <a:gs pos="0">
                <a:schemeClr val="accent4">
                  <a:alpha val="34000"/>
                </a:schemeClr>
              </a:gs>
              <a:gs pos="80000">
                <a:schemeClr val="accent4">
                  <a:alpha val="13000"/>
                </a:schemeClr>
              </a:gs>
            </a:gsLst>
            <a:lin ang="162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solidFill>
                <a:schemeClr val="lt1"/>
              </a:solidFill>
            </a:endParaRPr>
          </a:p>
        </p:txBody>
      </p:sp>
      <p:sp>
        <p:nvSpPr>
          <p:cNvPr id="33" name="弧形 6"/>
          <p:cNvSpPr/>
          <p:nvPr>
            <p:custDataLst>
              <p:tags r:id="rId15"/>
            </p:custDataLst>
          </p:nvPr>
        </p:nvSpPr>
        <p:spPr>
          <a:xfrm>
            <a:off x="3722053" y="1851025"/>
            <a:ext cx="4766310" cy="915670"/>
          </a:xfrm>
          <a:prstGeom prst="arc">
            <a:avLst>
              <a:gd name="adj1" fmla="val 21481203"/>
              <a:gd name="adj2" fmla="val 10979293"/>
            </a:avLst>
          </a:prstGeom>
          <a:ln>
            <a:gradFill>
              <a:gsLst>
                <a:gs pos="97000">
                  <a:schemeClr val="accent1">
                    <a:alpha val="0"/>
                  </a:schemeClr>
                </a:gs>
                <a:gs pos="0">
                  <a:schemeClr val="accent1">
                    <a:alpha val="28000"/>
                  </a:schemeClr>
                </a:gs>
              </a:gsLst>
              <a:lin ang="16200000" scaled="1"/>
            </a:gradFill>
          </a:ln>
        </p:spPr>
        <p:style>
          <a:lnRef idx="2">
            <a:schemeClr val="accent1"/>
          </a:lnRef>
          <a:fillRef idx="0">
            <a:srgbClr val="FFFFFF"/>
          </a:fillRef>
          <a:effectRef idx="0">
            <a:srgbClr val="FFFFFF"/>
          </a:effectRef>
          <a:fontRef idx="minor">
            <a:schemeClr val="tx1"/>
          </a:fontRef>
        </p:style>
        <p:txBody>
          <a:bodyPr rtlCol="0" anchor="ctr"/>
          <a:lstStyle/>
          <a:p>
            <a:pPr algn="ctr"/>
            <a:endParaRPr lang="zh-CN" altLang="en-US">
              <a:solidFill>
                <a:schemeClr val="tx1"/>
              </a:solidFill>
            </a:endParaRPr>
          </a:p>
        </p:txBody>
      </p:sp>
      <p:pic>
        <p:nvPicPr>
          <p:cNvPr id="34" name="图片 11" descr="343435383036303b343532343135373bcfeec4bfb7d6cef6"/>
          <p:cNvPicPr>
            <a:picLocks noChangeAspect="1"/>
          </p:cNvPicPr>
          <p:nvPr>
            <p:custDataLst>
              <p:tags r:id="rId16"/>
            </p:custDataLst>
          </p:nvPr>
        </p:nvPicPr>
        <p:blipFill>
          <a:blip r:embed="rId17">
            <a:extLst>
              <a:ext uri="{96DAC541-7B7A-43D3-8B79-37D633B846F1}">
                <asvg:svgBlip xmlns:asvg="http://schemas.microsoft.com/office/drawing/2016/SVG/main" r:embed="rId18"/>
              </a:ext>
            </a:extLst>
          </a:blip>
          <a:stretch>
            <a:fillRect/>
          </a:stretch>
        </p:blipFill>
        <p:spPr>
          <a:xfrm>
            <a:off x="5952173" y="4631055"/>
            <a:ext cx="306000" cy="305435"/>
          </a:xfrm>
          <a:prstGeom prst="rect">
            <a:avLst/>
          </a:prstGeom>
          <a:effectLst>
            <a:reflection blurRad="25400" stA="46000" endA="300" endPos="27000" dir="5400000" sy="-100000" algn="bl" rotWithShape="0"/>
          </a:effectLst>
        </p:spPr>
      </p:pic>
      <p:sp>
        <p:nvSpPr>
          <p:cNvPr id="35" name="任意多边形: 形状 12"/>
          <p:cNvSpPr/>
          <p:nvPr>
            <p:custDataLst>
              <p:tags r:id="rId19"/>
            </p:custDataLst>
          </p:nvPr>
        </p:nvSpPr>
        <p:spPr>
          <a:xfrm>
            <a:off x="699453" y="2064385"/>
            <a:ext cx="2947035" cy="1167130"/>
          </a:xfrm>
          <a:prstGeom prst="rect">
            <a:avLst/>
          </a:prstGeom>
          <a:gradFill>
            <a:gsLst>
              <a:gs pos="100000">
                <a:schemeClr val="accent1">
                  <a:alpha val="23000"/>
                </a:schemeClr>
              </a:gs>
              <a:gs pos="13000">
                <a:schemeClr val="accent1">
                  <a:alpha val="0"/>
                </a:schemeClr>
              </a:gs>
            </a:gsLst>
            <a:lin ang="10800000" scaled="0"/>
          </a:gradFill>
          <a:ln w="19050" cap="flat">
            <a:gradFill>
              <a:gsLst>
                <a:gs pos="69000">
                  <a:schemeClr val="accent1">
                    <a:alpha val="0"/>
                  </a:schemeClr>
                </a:gs>
                <a:gs pos="0">
                  <a:schemeClr val="accent1">
                    <a:alpha val="80000"/>
                  </a:schemeClr>
                </a:gs>
              </a:gsLst>
              <a:lin ang="2700000" scaled="1"/>
            </a:gradFill>
            <a:prstDash val="solid"/>
            <a:miter/>
          </a:ln>
        </p:spPr>
        <p:txBody>
          <a:bodyPr rot="0" spcFirstLastPara="0" vertOverflow="overflow" horzOverflow="overflow" vert="horz" wrap="square" lIns="215900" tIns="0" rIns="107950" bIns="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fontAlgn="auto">
              <a:lnSpc>
                <a:spcPct val="130000"/>
              </a:lnSpc>
            </a:pPr>
            <a:endParaRPr lang="zh-CN" altLang="en-US" sz="1400" dirty="0">
              <a:ln>
                <a:noFill/>
                <a:prstDash val="sysDot"/>
              </a:ln>
              <a:solidFill>
                <a:schemeClr val="tx1">
                  <a:lumMod val="85000"/>
                  <a:lumOff val="15000"/>
                </a:schemeClr>
              </a:solidFill>
              <a:uFillTx/>
              <a:latin typeface="+中文正文" charset="0"/>
              <a:sym typeface="+mn-ea"/>
            </a:endParaRPr>
          </a:p>
        </p:txBody>
      </p:sp>
      <p:sp useBgFill="1">
        <p:nvSpPr>
          <p:cNvPr id="42" name="任意多边形: 形状 11"/>
          <p:cNvSpPr/>
          <p:nvPr>
            <p:custDataLst>
              <p:tags r:id="rId20"/>
            </p:custDataLst>
          </p:nvPr>
        </p:nvSpPr>
        <p:spPr>
          <a:xfrm>
            <a:off x="8337232" y="3704590"/>
            <a:ext cx="2947035" cy="1138555"/>
          </a:xfrm>
          <a:prstGeom prst="rect">
            <a:avLst/>
          </a:prstGeom>
          <a:ln w="19050"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43" name="任意多边形: 形状 10"/>
          <p:cNvSpPr/>
          <p:nvPr>
            <p:custDataLst>
              <p:tags r:id="rId21"/>
            </p:custDataLst>
          </p:nvPr>
        </p:nvSpPr>
        <p:spPr>
          <a:xfrm>
            <a:off x="8555672" y="2063750"/>
            <a:ext cx="2947035" cy="1167130"/>
          </a:xfrm>
          <a:prstGeom prst="rect">
            <a:avLst/>
          </a:prstGeom>
          <a:gradFill>
            <a:gsLst>
              <a:gs pos="100000">
                <a:schemeClr val="accent2">
                  <a:alpha val="23000"/>
                </a:schemeClr>
              </a:gs>
              <a:gs pos="0">
                <a:schemeClr val="accent2">
                  <a:alpha val="0"/>
                </a:schemeClr>
              </a:gs>
            </a:gsLst>
            <a:lin ang="0"/>
          </a:gradFill>
          <a:ln w="19050" cap="flat">
            <a:gradFill>
              <a:gsLst>
                <a:gs pos="69000">
                  <a:schemeClr val="accent2">
                    <a:alpha val="0"/>
                  </a:schemeClr>
                </a:gs>
                <a:gs pos="0">
                  <a:schemeClr val="accent2">
                    <a:alpha val="80000"/>
                  </a:schemeClr>
                </a:gs>
              </a:gsLst>
              <a:lin ang="8100000" scaled="1"/>
            </a:gradFill>
            <a:prstDash val="solid"/>
            <a:miter/>
          </a:ln>
        </p:spPr>
        <p:txBody>
          <a:bodyPr rot="0" spcFirstLastPara="0" vertOverflow="overflow" horzOverflow="overflow" vert="horz" wrap="square" lIns="215900" tIns="0" rIns="107950" bIns="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fontAlgn="auto">
              <a:lnSpc>
                <a:spcPct val="130000"/>
              </a:lnSpc>
            </a:pPr>
            <a:endParaRPr lang="zh-CN" altLang="en-US" sz="1400" dirty="0">
              <a:ln>
                <a:noFill/>
                <a:prstDash val="sysDot"/>
              </a:ln>
              <a:solidFill>
                <a:schemeClr val="tx1">
                  <a:lumMod val="85000"/>
                  <a:lumOff val="15000"/>
                </a:schemeClr>
              </a:solidFill>
              <a:uFillTx/>
              <a:latin typeface="+中文正文" charset="0"/>
              <a:sym typeface="+mn-ea"/>
            </a:endParaRPr>
          </a:p>
        </p:txBody>
      </p:sp>
      <p:sp>
        <p:nvSpPr>
          <p:cNvPr id="44" name="任意多边形: 形状 9"/>
          <p:cNvSpPr/>
          <p:nvPr>
            <p:custDataLst>
              <p:tags r:id="rId22"/>
            </p:custDataLst>
          </p:nvPr>
        </p:nvSpPr>
        <p:spPr>
          <a:xfrm>
            <a:off x="8337232" y="3704590"/>
            <a:ext cx="2947035" cy="1138555"/>
          </a:xfrm>
          <a:prstGeom prst="rect">
            <a:avLst/>
          </a:prstGeom>
          <a:gradFill>
            <a:gsLst>
              <a:gs pos="100000">
                <a:schemeClr val="accent4">
                  <a:alpha val="23000"/>
                </a:schemeClr>
              </a:gs>
              <a:gs pos="0">
                <a:schemeClr val="accent4">
                  <a:alpha val="0"/>
                </a:schemeClr>
              </a:gs>
            </a:gsLst>
            <a:lin ang="0"/>
          </a:gradFill>
          <a:ln w="19050" cap="flat">
            <a:gradFill>
              <a:gsLst>
                <a:gs pos="69000">
                  <a:schemeClr val="accent4">
                    <a:alpha val="0"/>
                  </a:schemeClr>
                </a:gs>
                <a:gs pos="0">
                  <a:schemeClr val="accent4">
                    <a:alpha val="80000"/>
                  </a:schemeClr>
                </a:gs>
              </a:gsLst>
              <a:lin ang="8100000" scaled="1"/>
            </a:gradFill>
            <a:prstDash val="solid"/>
            <a:miter/>
          </a:ln>
        </p:spPr>
        <p:txBody>
          <a:bodyPr rot="0" spcFirstLastPara="0" vertOverflow="overflow" horzOverflow="overflow" vert="horz" wrap="square" lIns="215900" tIns="0" rIns="107950" bIns="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lnSpc>
                <a:spcPct val="130000"/>
              </a:lnSpc>
              <a:buClrTx/>
              <a:buSzTx/>
              <a:buFontTx/>
            </a:pPr>
            <a:endParaRPr lang="zh-CN" altLang="en-US" sz="1400" dirty="0">
              <a:ln>
                <a:noFill/>
                <a:prstDash val="sysDot"/>
              </a:ln>
              <a:solidFill>
                <a:schemeClr val="tx1">
                  <a:lumMod val="85000"/>
                  <a:lumOff val="15000"/>
                </a:schemeClr>
              </a:solidFill>
              <a:uFillTx/>
              <a:latin typeface="+中文正文" charset="0"/>
              <a:sym typeface="+mn-ea"/>
            </a:endParaRPr>
          </a:p>
        </p:txBody>
      </p:sp>
      <p:pic>
        <p:nvPicPr>
          <p:cNvPr id="45" name="图片 38" descr="333639373138363b343435303831343bb9b5cda8b9dcc0ed"/>
          <p:cNvPicPr>
            <a:picLocks noChangeAspect="1"/>
          </p:cNvPicPr>
          <p:nvPr>
            <p:custDataLst>
              <p:tags r:id="rId23"/>
            </p:custDataLst>
          </p:nvPr>
        </p:nvPicPr>
        <p:blipFill>
          <a:blip r:embed="rId24">
            <a:extLst>
              <a:ext uri="{96DAC541-7B7A-43D3-8B79-37D633B846F1}">
                <asvg:svgBlip xmlns:asvg="http://schemas.microsoft.com/office/drawing/2016/SVG/main" r:embed="rId25"/>
              </a:ext>
            </a:extLst>
          </a:blip>
          <a:stretch>
            <a:fillRect/>
          </a:stretch>
        </p:blipFill>
        <p:spPr>
          <a:xfrm>
            <a:off x="5952173" y="2921635"/>
            <a:ext cx="306000" cy="305435"/>
          </a:xfrm>
          <a:prstGeom prst="rect">
            <a:avLst/>
          </a:prstGeom>
          <a:effectLst>
            <a:reflection blurRad="25400" stA="46000" endA="300" endPos="27000" dir="5400000" sy="-100000" algn="bl" rotWithShape="0"/>
          </a:effectLst>
        </p:spPr>
      </p:pic>
      <p:pic>
        <p:nvPicPr>
          <p:cNvPr id="46" name="图片 39" descr="343439383331313b343532303033303bd2d1b9bad3a6d3c3"/>
          <p:cNvPicPr>
            <a:picLocks noChangeAspect="1"/>
          </p:cNvPicPr>
          <p:nvPr>
            <p:custDataLst>
              <p:tags r:id="rId26"/>
            </p:custDataLst>
          </p:nvPr>
        </p:nvPicPr>
        <p:blipFill>
          <a:blip r:embed="rId27">
            <a:extLst>
              <a:ext uri="{96DAC541-7B7A-43D3-8B79-37D633B846F1}">
                <asvg:svgBlip xmlns:asvg="http://schemas.microsoft.com/office/drawing/2016/SVG/main" r:embed="rId28"/>
              </a:ext>
            </a:extLst>
          </a:blip>
          <a:stretch>
            <a:fillRect/>
          </a:stretch>
        </p:blipFill>
        <p:spPr>
          <a:xfrm>
            <a:off x="5952173" y="2066925"/>
            <a:ext cx="306000" cy="305499"/>
          </a:xfrm>
          <a:prstGeom prst="rect">
            <a:avLst/>
          </a:prstGeom>
          <a:effectLst>
            <a:reflection blurRad="25400" stA="46000" endA="300" endPos="27000" dir="5400000" sy="-100000" algn="bl" rotWithShape="0"/>
          </a:effectLst>
        </p:spPr>
      </p:pic>
      <p:pic>
        <p:nvPicPr>
          <p:cNvPr id="47" name="图片 40" descr="343439383331313b343532303033323bd3a6d3c3b9dcc0ed"/>
          <p:cNvPicPr>
            <a:picLocks noChangeAspect="1"/>
          </p:cNvPicPr>
          <p:nvPr>
            <p:custDataLst>
              <p:tags r:id="rId29"/>
            </p:custDataLst>
          </p:nvPr>
        </p:nvPicPr>
        <p:blipFill>
          <a:blip r:embed="rId30">
            <a:extLst>
              <a:ext uri="{96DAC541-7B7A-43D3-8B79-37D633B846F1}">
                <asvg:svgBlip xmlns:asvg="http://schemas.microsoft.com/office/drawing/2016/SVG/main" r:embed="rId31"/>
              </a:ext>
            </a:extLst>
          </a:blip>
          <a:stretch>
            <a:fillRect/>
          </a:stretch>
        </p:blipFill>
        <p:spPr>
          <a:xfrm>
            <a:off x="5952173" y="3776345"/>
            <a:ext cx="306000" cy="305435"/>
          </a:xfrm>
          <a:prstGeom prst="rect">
            <a:avLst/>
          </a:prstGeom>
          <a:effectLst>
            <a:reflection blurRad="25400" stA="46000" endA="300" endPos="27000" dir="5400000" sy="-100000" algn="bl" rotWithShape="0"/>
          </a:effectLst>
        </p:spPr>
      </p:pic>
      <p:sp>
        <p:nvSpPr>
          <p:cNvPr id="48" name="正文"/>
          <p:cNvSpPr txBox="1"/>
          <p:nvPr>
            <p:custDataLst>
              <p:tags r:id="rId32"/>
            </p:custDataLst>
          </p:nvPr>
        </p:nvSpPr>
        <p:spPr>
          <a:xfrm>
            <a:off x="8806497" y="2065655"/>
            <a:ext cx="1904365" cy="1164590"/>
          </a:xfrm>
          <a:prstGeom prst="rect">
            <a:avLst/>
          </a:prstGeom>
          <a:noFill/>
        </p:spPr>
        <p:txBody>
          <a:bodyPr wrap="square" lIns="0" tIns="0" rIns="0" bIns="0" rtlCol="0" anchor="ctr" anchorCtr="0">
            <a:noAutofit/>
          </a:bodyPr>
          <a:lstStyle/>
          <a:p>
            <a:pPr indent="0" algn="l" fontAlgn="auto">
              <a:lnSpc>
                <a:spcPct val="130000"/>
              </a:lnSpc>
            </a:pPr>
            <a:r>
              <a:rPr lang="zh-CN" altLang="en-US" sz="1600" b="1" kern="0" dirty="0">
                <a:ln>
                  <a:noFill/>
                  <a:prstDash val="sysDot"/>
                </a:ln>
                <a:solidFill>
                  <a:schemeClr val="tx1"/>
                </a:solidFill>
                <a:latin typeface="+mn-ea"/>
                <a:sym typeface="+mn-ea"/>
              </a:rPr>
              <a:t>参与性观察</a:t>
            </a:r>
            <a:endParaRPr lang="zh-CN" altLang="en-US" sz="1600" b="1" kern="0" dirty="0">
              <a:ln>
                <a:noFill/>
                <a:prstDash val="sysDot"/>
              </a:ln>
              <a:solidFill>
                <a:schemeClr val="tx1"/>
              </a:solidFill>
              <a:latin typeface="+mn-ea"/>
              <a:sym typeface="+mn-ea"/>
            </a:endParaRPr>
          </a:p>
          <a:p>
            <a:pPr indent="0" algn="l" fontAlgn="auto">
              <a:lnSpc>
                <a:spcPct val="130000"/>
              </a:lnSpc>
            </a:pPr>
            <a:r>
              <a:rPr lang="zh-CN" altLang="en-US" sz="1600" b="1" kern="0" dirty="0">
                <a:ln>
                  <a:noFill/>
                  <a:prstDash val="sysDot"/>
                </a:ln>
                <a:solidFill>
                  <a:schemeClr val="tx1"/>
                </a:solidFill>
                <a:latin typeface="+mn-ea"/>
                <a:sym typeface="+mn-ea"/>
              </a:rPr>
              <a:t>非参与性观察</a:t>
            </a:r>
            <a:endParaRPr lang="zh-CN" altLang="en-US" sz="1600" b="1" kern="0" dirty="0">
              <a:ln>
                <a:noFill/>
                <a:prstDash val="sysDot"/>
              </a:ln>
              <a:solidFill>
                <a:schemeClr val="tx1"/>
              </a:solidFill>
              <a:latin typeface="+mn-ea"/>
              <a:sym typeface="+mn-ea"/>
            </a:endParaRPr>
          </a:p>
        </p:txBody>
      </p:sp>
      <p:sp>
        <p:nvSpPr>
          <p:cNvPr id="49" name="序号"/>
          <p:cNvSpPr txBox="1"/>
          <p:nvPr>
            <p:custDataLst>
              <p:tags r:id="rId33"/>
            </p:custDataLst>
          </p:nvPr>
        </p:nvSpPr>
        <p:spPr>
          <a:xfrm>
            <a:off x="10870882" y="2418715"/>
            <a:ext cx="490220" cy="457200"/>
          </a:xfrm>
          <a:prstGeom prst="rect">
            <a:avLst/>
          </a:prstGeom>
          <a:noFill/>
        </p:spPr>
        <p:txBody>
          <a:bodyPr wrap="none" lIns="0" tIns="0" rIns="0" bIns="0" rtlCol="0" anchor="ctr">
            <a:normAutofit/>
          </a:bodyPr>
          <a:lstStyle/>
          <a:p>
            <a:pPr algn="ctr"/>
            <a:r>
              <a:rPr lang="en-US" sz="2400" b="1">
                <a:solidFill>
                  <a:schemeClr val="tx1"/>
                </a:solidFill>
                <a:latin typeface="+mj-ea"/>
                <a:ea typeface="+mj-ea"/>
              </a:rPr>
              <a:t>02</a:t>
            </a:r>
            <a:endParaRPr lang="en-US" sz="2400" b="1">
              <a:solidFill>
                <a:schemeClr val="tx1"/>
              </a:solidFill>
              <a:latin typeface="+mj-ea"/>
              <a:ea typeface="+mj-ea"/>
            </a:endParaRPr>
          </a:p>
        </p:txBody>
      </p:sp>
      <p:sp>
        <p:nvSpPr>
          <p:cNvPr id="50" name="序号"/>
          <p:cNvSpPr txBox="1"/>
          <p:nvPr>
            <p:custDataLst>
              <p:tags r:id="rId34"/>
            </p:custDataLst>
          </p:nvPr>
        </p:nvSpPr>
        <p:spPr>
          <a:xfrm>
            <a:off x="851218" y="2419350"/>
            <a:ext cx="490220" cy="457200"/>
          </a:xfrm>
          <a:prstGeom prst="rect">
            <a:avLst/>
          </a:prstGeom>
          <a:noFill/>
        </p:spPr>
        <p:txBody>
          <a:bodyPr wrap="none" lIns="0" tIns="0" rIns="0" bIns="0" rtlCol="0" anchor="ctr">
            <a:normAutofit/>
          </a:bodyPr>
          <a:lstStyle/>
          <a:p>
            <a:pPr algn="ctr"/>
            <a:r>
              <a:rPr lang="en-US" sz="2400" b="1">
                <a:solidFill>
                  <a:schemeClr val="tx1"/>
                </a:solidFill>
                <a:latin typeface="+mj-ea"/>
                <a:ea typeface="+mj-ea"/>
              </a:rPr>
              <a:t>01</a:t>
            </a:r>
            <a:endParaRPr lang="en-US" sz="2400" b="1">
              <a:solidFill>
                <a:schemeClr val="tx1"/>
              </a:solidFill>
              <a:latin typeface="+mj-ea"/>
              <a:ea typeface="+mj-ea"/>
            </a:endParaRPr>
          </a:p>
        </p:txBody>
      </p:sp>
      <p:sp>
        <p:nvSpPr>
          <p:cNvPr id="51" name="正文"/>
          <p:cNvSpPr txBox="1"/>
          <p:nvPr>
            <p:custDataLst>
              <p:tags r:id="rId35"/>
            </p:custDataLst>
          </p:nvPr>
        </p:nvSpPr>
        <p:spPr>
          <a:xfrm>
            <a:off x="1499553" y="2065655"/>
            <a:ext cx="1903095" cy="1164590"/>
          </a:xfrm>
          <a:prstGeom prst="rect">
            <a:avLst/>
          </a:prstGeom>
          <a:noFill/>
        </p:spPr>
        <p:txBody>
          <a:bodyPr wrap="square" lIns="0" tIns="0" rIns="0" bIns="0" rtlCol="0" anchor="ctr" anchorCtr="0">
            <a:noAutofit/>
          </a:bodyPr>
          <a:lstStyle/>
          <a:p>
            <a:pPr indent="0" algn="l" fontAlgn="auto">
              <a:lnSpc>
                <a:spcPct val="130000"/>
              </a:lnSpc>
            </a:pPr>
            <a:r>
              <a:rPr lang="zh-CN" altLang="en-US" sz="1600" b="1" kern="0" dirty="0">
                <a:ln>
                  <a:noFill/>
                  <a:prstDash val="sysDot"/>
                </a:ln>
                <a:solidFill>
                  <a:schemeClr val="tx1"/>
                </a:solidFill>
                <a:latin typeface="+mn-ea"/>
                <a:sym typeface="+mn-ea"/>
              </a:rPr>
              <a:t>直接观察</a:t>
            </a:r>
            <a:endParaRPr lang="en-US" altLang="zh-CN" sz="1600" b="1" kern="0" dirty="0">
              <a:ln>
                <a:noFill/>
                <a:prstDash val="sysDot"/>
              </a:ln>
              <a:solidFill>
                <a:schemeClr val="tx1"/>
              </a:solidFill>
              <a:latin typeface="+mn-ea"/>
              <a:sym typeface="+mn-ea"/>
            </a:endParaRPr>
          </a:p>
          <a:p>
            <a:pPr indent="0" algn="l" fontAlgn="auto">
              <a:lnSpc>
                <a:spcPct val="130000"/>
              </a:lnSpc>
            </a:pPr>
            <a:r>
              <a:rPr lang="zh-CN" altLang="zh-CN" sz="1600" b="1" kern="0" dirty="0">
                <a:ln>
                  <a:noFill/>
                  <a:prstDash val="sysDot"/>
                </a:ln>
                <a:solidFill>
                  <a:schemeClr val="tx1"/>
                </a:solidFill>
                <a:latin typeface="+mn-ea"/>
                <a:sym typeface="+mn-ea"/>
              </a:rPr>
              <a:t>间接观察</a:t>
            </a:r>
            <a:endParaRPr lang="zh-CN" altLang="zh-CN" sz="1600" b="1" kern="0" dirty="0">
              <a:ln>
                <a:noFill/>
                <a:prstDash val="sysDot"/>
              </a:ln>
              <a:solidFill>
                <a:schemeClr val="tx1"/>
              </a:solidFill>
              <a:latin typeface="+mn-ea"/>
              <a:sym typeface="+mn-ea"/>
            </a:endParaRPr>
          </a:p>
        </p:txBody>
      </p:sp>
      <p:sp>
        <p:nvSpPr>
          <p:cNvPr id="54" name="正文"/>
          <p:cNvSpPr txBox="1"/>
          <p:nvPr>
            <p:custDataLst>
              <p:tags r:id="rId36"/>
            </p:custDataLst>
          </p:nvPr>
        </p:nvSpPr>
        <p:spPr>
          <a:xfrm>
            <a:off x="8586152" y="3691255"/>
            <a:ext cx="1904365" cy="1164590"/>
          </a:xfrm>
          <a:prstGeom prst="rect">
            <a:avLst/>
          </a:prstGeom>
          <a:noFill/>
        </p:spPr>
        <p:txBody>
          <a:bodyPr wrap="square" lIns="0" tIns="0" rIns="0" bIns="0" rtlCol="0" anchor="ctr" anchorCtr="0">
            <a:noAutofit/>
          </a:bodyPr>
          <a:lstStyle/>
          <a:p>
            <a:pPr indent="0" algn="l" fontAlgn="auto">
              <a:lnSpc>
                <a:spcPct val="130000"/>
              </a:lnSpc>
            </a:pPr>
            <a:r>
              <a:rPr lang="zh-CN" altLang="en-US" kern="0" dirty="0">
                <a:ln>
                  <a:noFill/>
                  <a:prstDash val="sysDot"/>
                </a:ln>
                <a:solidFill>
                  <a:schemeClr val="tx1"/>
                </a:solidFill>
                <a:latin typeface="+mn-ea"/>
                <a:sym typeface="+mn-ea"/>
              </a:rPr>
              <a:t>自然观察</a:t>
            </a:r>
            <a:endParaRPr lang="zh-CN" altLang="en-US" kern="0" dirty="0">
              <a:ln>
                <a:noFill/>
                <a:prstDash val="sysDot"/>
              </a:ln>
              <a:solidFill>
                <a:schemeClr val="tx1"/>
              </a:solidFill>
              <a:latin typeface="+mn-ea"/>
              <a:sym typeface="+mn-ea"/>
            </a:endParaRPr>
          </a:p>
          <a:p>
            <a:pPr indent="0" algn="l" fontAlgn="auto">
              <a:lnSpc>
                <a:spcPct val="130000"/>
              </a:lnSpc>
            </a:pPr>
            <a:r>
              <a:rPr lang="zh-CN" altLang="en-US" kern="0" dirty="0">
                <a:ln>
                  <a:noFill/>
                  <a:prstDash val="sysDot"/>
                </a:ln>
                <a:solidFill>
                  <a:schemeClr val="tx1"/>
                </a:solidFill>
                <a:latin typeface="+mn-ea"/>
                <a:sym typeface="+mn-ea"/>
              </a:rPr>
              <a:t>情景观察</a:t>
            </a:r>
            <a:endParaRPr lang="zh-CN" altLang="en-US" kern="0" dirty="0">
              <a:ln>
                <a:noFill/>
                <a:prstDash val="sysDot"/>
              </a:ln>
              <a:solidFill>
                <a:schemeClr val="tx1"/>
              </a:solidFill>
              <a:latin typeface="+mn-ea"/>
              <a:sym typeface="+mn-ea"/>
            </a:endParaRPr>
          </a:p>
          <a:p>
            <a:pPr indent="0" algn="l" fontAlgn="auto">
              <a:lnSpc>
                <a:spcPct val="130000"/>
              </a:lnSpc>
            </a:pPr>
            <a:r>
              <a:rPr lang="zh-CN" altLang="en-US" kern="0" dirty="0">
                <a:ln>
                  <a:noFill/>
                  <a:prstDash val="sysDot"/>
                </a:ln>
                <a:solidFill>
                  <a:schemeClr val="tx1"/>
                </a:solidFill>
                <a:latin typeface="+mn-ea"/>
                <a:sym typeface="+mn-ea"/>
              </a:rPr>
              <a:t>实验室观察</a:t>
            </a:r>
            <a:endParaRPr lang="zh-CN" altLang="en-US" kern="0" dirty="0">
              <a:ln>
                <a:noFill/>
                <a:prstDash val="sysDot"/>
              </a:ln>
              <a:solidFill>
                <a:schemeClr val="tx1"/>
              </a:solidFill>
              <a:latin typeface="+mn-ea"/>
              <a:sym typeface="+mn-ea"/>
            </a:endParaRPr>
          </a:p>
        </p:txBody>
      </p:sp>
      <p:sp>
        <p:nvSpPr>
          <p:cNvPr id="56" name="序号"/>
          <p:cNvSpPr txBox="1"/>
          <p:nvPr>
            <p:custDataLst>
              <p:tags r:id="rId37"/>
            </p:custDataLst>
          </p:nvPr>
        </p:nvSpPr>
        <p:spPr>
          <a:xfrm>
            <a:off x="10650537" y="4044950"/>
            <a:ext cx="490220" cy="457200"/>
          </a:xfrm>
          <a:prstGeom prst="rect">
            <a:avLst/>
          </a:prstGeom>
          <a:noFill/>
        </p:spPr>
        <p:txBody>
          <a:bodyPr wrap="none" lIns="0" tIns="0" rIns="0" bIns="0" rtlCol="0" anchor="ctr">
            <a:normAutofit/>
          </a:bodyPr>
          <a:lstStyle/>
          <a:p>
            <a:pPr algn="ctr"/>
            <a:r>
              <a:rPr lang="en-US" sz="2400" b="1">
                <a:solidFill>
                  <a:schemeClr val="tx1"/>
                </a:solidFill>
                <a:latin typeface="+mj-ea"/>
                <a:ea typeface="+mj-ea"/>
              </a:rPr>
              <a:t>04</a:t>
            </a:r>
            <a:endParaRPr lang="en-US" sz="2400" b="1">
              <a:solidFill>
                <a:schemeClr val="tx1"/>
              </a:solidFill>
              <a:latin typeface="+mj-ea"/>
              <a:ea typeface="+mj-ea"/>
            </a:endParaRPr>
          </a:p>
        </p:txBody>
      </p:sp>
      <p:sp useBgFill="1">
        <p:nvSpPr>
          <p:cNvPr id="58" name="任意多边形: 形状 11"/>
          <p:cNvSpPr/>
          <p:nvPr>
            <p:custDataLst>
              <p:tags r:id="rId38"/>
            </p:custDataLst>
          </p:nvPr>
        </p:nvSpPr>
        <p:spPr>
          <a:xfrm>
            <a:off x="863283" y="3691255"/>
            <a:ext cx="2947035" cy="1138555"/>
          </a:xfrm>
          <a:prstGeom prst="rect">
            <a:avLst/>
          </a:prstGeom>
          <a:ln w="19050"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60" name="任意多边形: 形状 11"/>
          <p:cNvSpPr/>
          <p:nvPr>
            <p:custDataLst>
              <p:tags r:id="rId39"/>
            </p:custDataLst>
          </p:nvPr>
        </p:nvSpPr>
        <p:spPr>
          <a:xfrm>
            <a:off x="863918" y="3691255"/>
            <a:ext cx="2947035" cy="1138555"/>
          </a:xfrm>
          <a:prstGeom prst="rect">
            <a:avLst/>
          </a:prstGeom>
          <a:gradFill>
            <a:gsLst>
              <a:gs pos="100000">
                <a:schemeClr val="accent3">
                  <a:alpha val="23000"/>
                </a:schemeClr>
              </a:gs>
              <a:gs pos="13000">
                <a:schemeClr val="accent3">
                  <a:alpha val="0"/>
                </a:schemeClr>
              </a:gs>
            </a:gsLst>
            <a:lin ang="10800000" scaled="0"/>
          </a:gradFill>
          <a:ln w="19050" cap="flat">
            <a:gradFill>
              <a:gsLst>
                <a:gs pos="69000">
                  <a:schemeClr val="accent3">
                    <a:alpha val="0"/>
                  </a:schemeClr>
                </a:gs>
                <a:gs pos="0">
                  <a:schemeClr val="accent3">
                    <a:alpha val="80000"/>
                  </a:schemeClr>
                </a:gs>
              </a:gsLst>
              <a:lin ang="2700000" scaled="1"/>
            </a:gradFill>
            <a:prstDash val="solid"/>
            <a:miter/>
          </a:ln>
        </p:spPr>
        <p:txBody>
          <a:bodyPr rot="0" spcFirstLastPara="0" vertOverflow="overflow" horzOverflow="overflow" vert="horz" wrap="square" lIns="215900" tIns="0" rIns="107950" bIns="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lnSpc>
                <a:spcPct val="130000"/>
              </a:lnSpc>
              <a:buClrTx/>
              <a:buSzTx/>
              <a:buFontTx/>
            </a:pPr>
            <a:endParaRPr lang="zh-CN" altLang="en-US" sz="1400" dirty="0">
              <a:ln>
                <a:noFill/>
                <a:prstDash val="sysDot"/>
              </a:ln>
              <a:solidFill>
                <a:schemeClr val="tx1">
                  <a:lumMod val="85000"/>
                  <a:lumOff val="15000"/>
                </a:schemeClr>
              </a:solidFill>
              <a:uFillTx/>
              <a:latin typeface="+中文正文" charset="0"/>
              <a:sym typeface="+mn-ea"/>
            </a:endParaRPr>
          </a:p>
        </p:txBody>
      </p:sp>
      <p:sp>
        <p:nvSpPr>
          <p:cNvPr id="61" name="序号"/>
          <p:cNvSpPr txBox="1"/>
          <p:nvPr>
            <p:custDataLst>
              <p:tags r:id="rId40"/>
            </p:custDataLst>
          </p:nvPr>
        </p:nvSpPr>
        <p:spPr>
          <a:xfrm>
            <a:off x="1015683" y="4031615"/>
            <a:ext cx="490220" cy="457200"/>
          </a:xfrm>
          <a:prstGeom prst="rect">
            <a:avLst/>
          </a:prstGeom>
          <a:noFill/>
        </p:spPr>
        <p:txBody>
          <a:bodyPr wrap="none" lIns="0" tIns="0" rIns="0" bIns="0" rtlCol="0" anchor="ctr">
            <a:normAutofit/>
          </a:bodyPr>
          <a:lstStyle/>
          <a:p>
            <a:pPr algn="ctr"/>
            <a:r>
              <a:rPr lang="en-US" sz="2400" b="1">
                <a:solidFill>
                  <a:schemeClr val="tx1"/>
                </a:solidFill>
                <a:latin typeface="+mj-ea"/>
                <a:ea typeface="+mj-ea"/>
              </a:rPr>
              <a:t>03</a:t>
            </a:r>
            <a:endParaRPr lang="en-US" sz="2400" b="1">
              <a:solidFill>
                <a:schemeClr val="tx1"/>
              </a:solidFill>
              <a:latin typeface="+mj-ea"/>
              <a:ea typeface="+mj-ea"/>
            </a:endParaRPr>
          </a:p>
        </p:txBody>
      </p:sp>
      <p:sp>
        <p:nvSpPr>
          <p:cNvPr id="62" name="正文"/>
          <p:cNvSpPr txBox="1"/>
          <p:nvPr>
            <p:custDataLst>
              <p:tags r:id="rId41"/>
            </p:custDataLst>
          </p:nvPr>
        </p:nvSpPr>
        <p:spPr>
          <a:xfrm>
            <a:off x="1664018" y="3677920"/>
            <a:ext cx="1903095" cy="1164590"/>
          </a:xfrm>
          <a:prstGeom prst="rect">
            <a:avLst/>
          </a:prstGeom>
          <a:noFill/>
        </p:spPr>
        <p:txBody>
          <a:bodyPr wrap="square" lIns="0" tIns="0" rIns="0" bIns="0" rtlCol="0" anchor="ctr" anchorCtr="0">
            <a:noAutofit/>
          </a:bodyPr>
          <a:lstStyle/>
          <a:p>
            <a:pPr indent="0" algn="l" fontAlgn="auto">
              <a:lnSpc>
                <a:spcPct val="130000"/>
              </a:lnSpc>
            </a:pPr>
            <a:r>
              <a:rPr lang="zh-CN" altLang="en-US" kern="0" dirty="0">
                <a:ln>
                  <a:noFill/>
                  <a:prstDash val="sysDot"/>
                </a:ln>
                <a:solidFill>
                  <a:schemeClr val="tx1"/>
                </a:solidFill>
                <a:latin typeface="+mn-ea"/>
                <a:sym typeface="+mn-ea"/>
              </a:rPr>
              <a:t>结构观察</a:t>
            </a:r>
            <a:endParaRPr lang="zh-CN" altLang="en-US" kern="0" dirty="0">
              <a:ln>
                <a:noFill/>
                <a:prstDash val="sysDot"/>
              </a:ln>
              <a:solidFill>
                <a:schemeClr val="tx1"/>
              </a:solidFill>
              <a:latin typeface="+mn-ea"/>
              <a:sym typeface="+mn-ea"/>
            </a:endParaRPr>
          </a:p>
          <a:p>
            <a:pPr indent="0" algn="l" fontAlgn="auto">
              <a:lnSpc>
                <a:spcPct val="130000"/>
              </a:lnSpc>
            </a:pPr>
            <a:r>
              <a:rPr lang="zh-CN" altLang="en-US" kern="0" dirty="0">
                <a:ln>
                  <a:noFill/>
                  <a:prstDash val="sysDot"/>
                </a:ln>
                <a:solidFill>
                  <a:schemeClr val="tx1"/>
                </a:solidFill>
                <a:latin typeface="+mn-ea"/>
                <a:sym typeface="+mn-ea"/>
              </a:rPr>
              <a:t>无结构观察</a:t>
            </a:r>
            <a:endParaRPr lang="zh-CN" altLang="en-US" kern="0" dirty="0">
              <a:ln>
                <a:noFill/>
                <a:prstDash val="sysDot"/>
              </a:ln>
              <a:solidFill>
                <a:schemeClr val="tx1"/>
              </a:solidFill>
              <a:latin typeface="+mn-ea"/>
              <a:sym typeface="+mn-ea"/>
            </a:endParaRPr>
          </a:p>
        </p:txBody>
      </p:sp>
    </p:spTree>
    <p:custDataLst>
      <p:tags r:id="rId42"/>
    </p:custDataLst>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b="1"/>
              <a:t>思考与练习</a:t>
            </a:r>
            <a:endParaRPr lang="zh-CN" altLang="en-US" b="1"/>
          </a:p>
        </p:txBody>
      </p:sp>
      <p:sp>
        <p:nvSpPr>
          <p:cNvPr id="8" name="椭圆 7"/>
          <p:cNvSpPr/>
          <p:nvPr>
            <p:custDataLst>
              <p:tags r:id="rId2"/>
            </p:custDataLst>
          </p:nvPr>
        </p:nvSpPr>
        <p:spPr>
          <a:xfrm>
            <a:off x="6741795" y="1863090"/>
            <a:ext cx="542925" cy="542925"/>
          </a:xfrm>
          <a:prstGeom prst="ellipse">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custDataLst>
              <p:tags r:id="rId3"/>
            </p:custDataLst>
          </p:nvPr>
        </p:nvSpPr>
        <p:spPr>
          <a:xfrm rot="20405484">
            <a:off x="7509510" y="5311140"/>
            <a:ext cx="224790" cy="224790"/>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custDataLst>
              <p:tags r:id="rId4"/>
            </p:custDataLst>
          </p:nvPr>
        </p:nvSpPr>
        <p:spPr>
          <a:xfrm rot="20405484">
            <a:off x="10185400" y="2011045"/>
            <a:ext cx="156210" cy="156210"/>
          </a:xfrm>
          <a:prstGeom prst="ellipse">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p:cNvPicPr>
            <a:picLocks noChangeAspect="1"/>
          </p:cNvPicPr>
          <p:nvPr>
            <p:custDataLst>
              <p:tags r:id="rId5"/>
            </p:custDataLst>
          </p:nvPr>
        </p:nvPicPr>
        <p:blipFill rotWithShape="1">
          <a:blip r:embed="rId6"/>
          <a:srcRect t="21778" b="21778"/>
          <a:stretch>
            <a:fillRect/>
          </a:stretch>
        </p:blipFill>
        <p:spPr>
          <a:xfrm>
            <a:off x="7292975" y="2078990"/>
            <a:ext cx="3380740" cy="3380740"/>
          </a:xfrm>
          <a:custGeom>
            <a:avLst/>
            <a:gdLst/>
            <a:ahLst/>
            <a:cxnLst>
              <a:cxn ang="3">
                <a:pos x="hc" y="t"/>
              </a:cxn>
              <a:cxn ang="cd2">
                <a:pos x="l" y="vc"/>
              </a:cxn>
              <a:cxn ang="cd4">
                <a:pos x="hc" y="b"/>
              </a:cxn>
              <a:cxn ang="0">
                <a:pos x="r" y="vc"/>
              </a:cxn>
            </a:cxnLst>
            <a:rect l="l" t="t" r="r" b="b"/>
            <a:pathLst>
              <a:path w="5263" h="5263">
                <a:moveTo>
                  <a:pt x="2631" y="0"/>
                </a:moveTo>
                <a:cubicBezTo>
                  <a:pt x="4085" y="0"/>
                  <a:pt x="5263" y="1178"/>
                  <a:pt x="5263" y="2631"/>
                </a:cubicBezTo>
                <a:cubicBezTo>
                  <a:pt x="5263" y="4085"/>
                  <a:pt x="4085" y="5263"/>
                  <a:pt x="2631" y="5263"/>
                </a:cubicBezTo>
                <a:cubicBezTo>
                  <a:pt x="1178" y="5263"/>
                  <a:pt x="0" y="4085"/>
                  <a:pt x="0" y="2631"/>
                </a:cubicBezTo>
                <a:cubicBezTo>
                  <a:pt x="0" y="1178"/>
                  <a:pt x="1178" y="0"/>
                  <a:pt x="2631" y="0"/>
                </a:cubicBezTo>
                <a:close/>
              </a:path>
            </a:pathLst>
          </a:custGeom>
          <a:solidFill>
            <a:schemeClr val="accent1"/>
          </a:solidFill>
          <a:ln w="6350">
            <a:solidFill>
              <a:schemeClr val="accent1">
                <a:alpha val="5000"/>
              </a:schemeClr>
            </a:solidFill>
          </a:ln>
        </p:spPr>
      </p:pic>
      <p:sp>
        <p:nvSpPr>
          <p:cNvPr id="18" name="椭圆 17"/>
          <p:cNvSpPr/>
          <p:nvPr>
            <p:custDataLst>
              <p:tags r:id="rId7"/>
            </p:custDataLst>
          </p:nvPr>
        </p:nvSpPr>
        <p:spPr>
          <a:xfrm>
            <a:off x="6400800" y="1186815"/>
            <a:ext cx="5165725" cy="5165725"/>
          </a:xfrm>
          <a:prstGeom prst="ellipse">
            <a:avLst/>
          </a:prstGeom>
          <a:noFill/>
          <a:ln w="9525">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custDataLst>
              <p:tags r:id="rId8"/>
            </p:custDataLst>
          </p:nvPr>
        </p:nvSpPr>
        <p:spPr>
          <a:xfrm>
            <a:off x="10690225" y="5567680"/>
            <a:ext cx="156210" cy="156210"/>
          </a:xfrm>
          <a:prstGeom prst="ellipse">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3"/>
          <p:cNvSpPr/>
          <p:nvPr>
            <p:custDataLst>
              <p:tags r:id="rId9"/>
            </p:custDataLst>
          </p:nvPr>
        </p:nvSpPr>
        <p:spPr>
          <a:xfrm>
            <a:off x="588900" y="2067086"/>
            <a:ext cx="945652" cy="9456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01</a:t>
            </a:r>
            <a:endParaRPr lang="en-US" altLang="zh-CN" sz="2400" b="1" dirty="0">
              <a:solidFill>
                <a:schemeClr val="lt1"/>
              </a:solidFill>
              <a:cs typeface="+mn-ea"/>
              <a:sym typeface="+mn-ea"/>
            </a:endParaRPr>
          </a:p>
        </p:txBody>
      </p:sp>
      <p:sp>
        <p:nvSpPr>
          <p:cNvPr id="15" name="矩形 10"/>
          <p:cNvSpPr/>
          <p:nvPr>
            <p:custDataLst>
              <p:tags r:id="rId10"/>
            </p:custDataLst>
          </p:nvPr>
        </p:nvSpPr>
        <p:spPr>
          <a:xfrm>
            <a:off x="1656080" y="2066925"/>
            <a:ext cx="4264025" cy="945515"/>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gn="just">
              <a:lnSpc>
                <a:spcPct val="150000"/>
              </a:lnSpc>
            </a:pPr>
            <a:r>
              <a:rPr lang="zh-CN" altLang="en-US" sz="1600" b="1" dirty="0">
                <a:solidFill>
                  <a:schemeClr val="bg1">
                    <a:lumMod val="25000"/>
                  </a:schemeClr>
                </a:solidFill>
                <a:latin typeface="宋体" panose="02010600030101010101" pitchFamily="2" charset="-122"/>
                <a:sym typeface="+mn-ea"/>
              </a:rPr>
              <a:t>简述各种观察记录方式的特点，说明何时应釆用何种方式。</a:t>
            </a:r>
            <a:endParaRPr lang="zh-CN" altLang="en-US" sz="1600" b="1" dirty="0">
              <a:solidFill>
                <a:schemeClr val="bg1">
                  <a:lumMod val="25000"/>
                </a:schemeClr>
              </a:solidFill>
              <a:latin typeface="宋体" panose="02010600030101010101" pitchFamily="2" charset="-122"/>
              <a:sym typeface="+mn-ea"/>
            </a:endParaRPr>
          </a:p>
        </p:txBody>
      </p:sp>
      <p:sp>
        <p:nvSpPr>
          <p:cNvPr id="16" name="矩形 12"/>
          <p:cNvSpPr/>
          <p:nvPr>
            <p:custDataLst>
              <p:tags r:id="rId11"/>
            </p:custDataLst>
          </p:nvPr>
        </p:nvSpPr>
        <p:spPr>
          <a:xfrm>
            <a:off x="588900" y="3197579"/>
            <a:ext cx="945652" cy="945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02</a:t>
            </a:r>
            <a:endParaRPr lang="en-US" altLang="zh-CN" sz="2400" b="1" dirty="0">
              <a:solidFill>
                <a:schemeClr val="lt1"/>
              </a:solidFill>
              <a:cs typeface="+mn-ea"/>
              <a:sym typeface="+mn-ea"/>
            </a:endParaRPr>
          </a:p>
        </p:txBody>
      </p:sp>
      <p:sp>
        <p:nvSpPr>
          <p:cNvPr id="17" name="矩形 15"/>
          <p:cNvSpPr/>
          <p:nvPr>
            <p:custDataLst>
              <p:tags r:id="rId12"/>
            </p:custDataLst>
          </p:nvPr>
        </p:nvSpPr>
        <p:spPr>
          <a:xfrm>
            <a:off x="588900" y="4328071"/>
            <a:ext cx="945652" cy="9456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p>
            <a:pPr algn="ctr">
              <a:spcBef>
                <a:spcPct val="0"/>
              </a:spcBef>
              <a:spcAft>
                <a:spcPct val="0"/>
              </a:spcAft>
            </a:pPr>
            <a:r>
              <a:rPr lang="en-US" altLang="zh-CN" sz="2400" b="1">
                <a:solidFill>
                  <a:schemeClr val="lt1"/>
                </a:solidFill>
                <a:cs typeface="+mn-ea"/>
                <a:sym typeface="+mn-ea"/>
              </a:rPr>
              <a:t>03</a:t>
            </a:r>
            <a:endParaRPr lang="en-US" altLang="zh-CN" sz="2400" b="1" dirty="0">
              <a:solidFill>
                <a:schemeClr val="lt1"/>
              </a:solidFill>
              <a:cs typeface="+mn-ea"/>
              <a:sym typeface="+mn-ea"/>
            </a:endParaRPr>
          </a:p>
        </p:txBody>
      </p:sp>
      <p:sp>
        <p:nvSpPr>
          <p:cNvPr id="49" name="矩形 48"/>
          <p:cNvSpPr/>
          <p:nvPr>
            <p:custDataLst>
              <p:tags r:id="rId13"/>
            </p:custDataLst>
          </p:nvPr>
        </p:nvSpPr>
        <p:spPr>
          <a:xfrm>
            <a:off x="1656310" y="3197579"/>
            <a:ext cx="4102618" cy="945652"/>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gn="just">
              <a:lnSpc>
                <a:spcPct val="150000"/>
              </a:lnSpc>
            </a:pPr>
            <a:r>
              <a:rPr lang="zh-CN" altLang="en-US" b="1" dirty="0">
                <a:solidFill>
                  <a:schemeClr val="bg1">
                    <a:lumMod val="25000"/>
                  </a:schemeClr>
                </a:solidFill>
                <a:latin typeface="宋体" panose="02010600030101010101" pitchFamily="2" charset="-122"/>
                <a:sym typeface="+mn-ea"/>
              </a:rPr>
              <a:t>练习对自选对象做一次访问谈话，并交流体会，相互点评。</a:t>
            </a:r>
            <a:endParaRPr lang="zh-CN" altLang="en-US" b="1" dirty="0">
              <a:solidFill>
                <a:schemeClr val="bg1">
                  <a:lumMod val="25000"/>
                </a:schemeClr>
              </a:solidFill>
              <a:latin typeface="宋体" panose="02010600030101010101" pitchFamily="2" charset="-122"/>
              <a:sym typeface="+mn-ea"/>
            </a:endParaRPr>
          </a:p>
        </p:txBody>
      </p:sp>
      <p:sp>
        <p:nvSpPr>
          <p:cNvPr id="51" name="矩形 50"/>
          <p:cNvSpPr/>
          <p:nvPr>
            <p:custDataLst>
              <p:tags r:id="rId14"/>
            </p:custDataLst>
          </p:nvPr>
        </p:nvSpPr>
        <p:spPr>
          <a:xfrm>
            <a:off x="1656310" y="4328071"/>
            <a:ext cx="4102618" cy="945652"/>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70852" tIns="150273" rIns="170852" bIns="154301" rtlCol="0" anchor="ctr">
            <a:noAutofit/>
          </a:bodyPr>
          <a:p>
            <a:pPr algn="just">
              <a:lnSpc>
                <a:spcPct val="150000"/>
              </a:lnSpc>
            </a:pPr>
            <a:r>
              <a:rPr lang="zh-CN" altLang="en-US" b="1" dirty="0">
                <a:solidFill>
                  <a:schemeClr val="bg1">
                    <a:lumMod val="25000"/>
                  </a:schemeClr>
                </a:solidFill>
                <a:latin typeface="宋体" panose="02010600030101010101" pitchFamily="2" charset="-122"/>
                <a:sym typeface="+mn-ea"/>
              </a:rPr>
              <a:t>收集自选幼儿对象的所有资料，制作一个儿童成长档案袋。</a:t>
            </a:r>
            <a:endParaRPr lang="zh-CN" altLang="en-US" b="1" dirty="0">
              <a:solidFill>
                <a:schemeClr val="bg1">
                  <a:lumMod val="25000"/>
                </a:schemeClr>
              </a:solidFill>
              <a:latin typeface="宋体" panose="02010600030101010101" pitchFamily="2" charset="-122"/>
              <a:sym typeface="+mn-ea"/>
            </a:endParaRPr>
          </a:p>
        </p:txBody>
      </p:sp>
      <p:pic>
        <p:nvPicPr>
          <p:cNvPr id="13317" name="Picture 9" descr="C:\Users\Administrator\Desktop\出版社社标.jpg"/>
          <p:cNvPicPr>
            <a:picLocks noChangeAspect="1"/>
          </p:cNvPicPr>
          <p:nvPr/>
        </p:nvPicPr>
        <p:blipFill>
          <a:blip r:embed="rId1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16"/>
    </p:custData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1141578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1141578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cxnSp>
        <p:nvCxnSpPr>
          <p:cNvPr id="810" name="线"/>
          <p:cNvCxnSpPr/>
          <p:nvPr/>
        </p:nvCxnSpPr>
        <p:spPr>
          <a:xfrm>
            <a:off x="445110"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 name="点"/>
          <p:cNvPicPr>
            <a:picLocks noChangeAspect="1"/>
          </p:cNvPicPr>
          <p:nvPr/>
        </p:nvPicPr>
        <p:blipFill>
          <a:blip r:embed="rId1"/>
          <a:stretch>
            <a:fillRect/>
          </a:stretch>
        </p:blipFill>
        <p:spPr>
          <a:xfrm>
            <a:off x="11061700" y="5605629"/>
            <a:ext cx="615043" cy="615043"/>
          </a:xfrm>
          <a:prstGeom prst="rect">
            <a:avLst/>
          </a:prstGeom>
        </p:spPr>
      </p:pic>
      <p:sp>
        <p:nvSpPr>
          <p:cNvPr id="3" name="Text1"/>
          <p:cNvSpPr txBox="1"/>
          <p:nvPr>
            <p:custDataLst>
              <p:tags r:id="rId2"/>
            </p:custDataLst>
          </p:nvPr>
        </p:nvSpPr>
        <p:spPr>
          <a:xfrm>
            <a:off x="3537996" y="1037854"/>
            <a:ext cx="7037718" cy="3008393"/>
          </a:xfrm>
          <a:prstGeom prst="rect">
            <a:avLst/>
          </a:prstGeom>
          <a:noFill/>
        </p:spPr>
        <p:txBody>
          <a:bodyPr wrap="square" lIns="0" tIns="0" rIns="0" bIns="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7200" b="1">
                <a:latin typeface="微软雅黑" panose="020B0503020204020204" charset="-122"/>
                <a:ea typeface="微软雅黑" panose="020B0503020204020204" charset="-122"/>
              </a:rPr>
              <a:t>谢谢观看</a:t>
            </a:r>
            <a:endParaRPr lang="en-US" altLang="zh-CN" sz="7200" b="1">
              <a:latin typeface="微软雅黑" panose="020B0503020204020204" charset="-122"/>
              <a:ea typeface="微软雅黑" panose="020B0503020204020204" charset="-122"/>
            </a:endParaRPr>
          </a:p>
        </p:txBody>
      </p:sp>
      <p:sp>
        <p:nvSpPr>
          <p:cNvPr id="798" name="Text2"/>
          <p:cNvSpPr txBox="1"/>
          <p:nvPr>
            <p:custDataLst>
              <p:tags r:id="rId3"/>
            </p:custDataLst>
          </p:nvPr>
        </p:nvSpPr>
        <p:spPr>
          <a:xfrm>
            <a:off x="3537996" y="4211034"/>
            <a:ext cx="7037718" cy="1515396"/>
          </a:xfrm>
          <a:prstGeom prst="rect">
            <a:avLst/>
          </a:prstGeom>
          <a:noFill/>
        </p:spPr>
        <p:txBody>
          <a:bodyPr wrap="square" lIns="0" tIns="0" rIns="0" bIns="0"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1400">
                <a:solidFill>
                  <a:schemeClr val="accent1"/>
                </a:solidFill>
                <a:latin typeface="微软雅黑" panose="020B0503020204020204" charset="-122"/>
                <a:ea typeface="微软雅黑" panose="020B0503020204020204" charset="-122"/>
              </a:rPr>
              <a:t>Thank You</a:t>
            </a:r>
            <a:endParaRPr lang="en-US" altLang="zh-CN" sz="1400">
              <a:solidFill>
                <a:schemeClr val="accent1"/>
              </a:solidFill>
              <a:latin typeface="微软雅黑" panose="020B0503020204020204" charset="-122"/>
              <a:ea typeface="微软雅黑" panose="020B0503020204020204" charset="-122"/>
            </a:endParaRPr>
          </a:p>
        </p:txBody>
      </p:sp>
    </p:spTree>
    <p:custDataLst>
      <p:tags r:id="rId4"/>
    </p:custData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custDataLst>
              <p:tags r:id="rId1"/>
            </p:custDataLst>
          </p:nvPr>
        </p:nvSpPr>
        <p:spPr>
          <a:xfrm>
            <a:off x="0" y="0"/>
            <a:ext cx="348615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13" name="矩形 12"/>
          <p:cNvSpPr/>
          <p:nvPr>
            <p:custDataLst>
              <p:tags r:id="rId2"/>
            </p:custDataLst>
          </p:nvPr>
        </p:nvSpPr>
        <p:spPr>
          <a:xfrm>
            <a:off x="3885940" y="716600"/>
            <a:ext cx="7953635" cy="5423523"/>
          </a:xfrm>
          <a:prstGeom prst="rect">
            <a:avLst/>
          </a:prstGeom>
          <a:solidFill>
            <a:schemeClr val="tx1">
              <a:lumMod val="50000"/>
              <a:lumOff val="50000"/>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6" name="标题 5"/>
          <p:cNvSpPr>
            <a:spLocks noGrp="1"/>
          </p:cNvSpPr>
          <p:nvPr>
            <p:ph type="title"/>
            <p:custDataLst>
              <p:tags r:id="rId3"/>
            </p:custDataLst>
          </p:nvPr>
        </p:nvSpPr>
        <p:spPr>
          <a:xfrm>
            <a:off x="152400" y="2209800"/>
            <a:ext cx="3239135" cy="2310130"/>
          </a:xfrm>
        </p:spPr>
        <p:txBody>
          <a:bodyPr>
            <a:normAutofit fontScale="90000"/>
          </a:bodyPr>
          <a:lstStyle/>
          <a:p>
            <a:r>
              <a:rPr lang="zh-CN" altLang="en-US" sz="4400">
                <a:solidFill>
                  <a:srgbClr val="FFFFFF"/>
                </a:solidFill>
                <a:sym typeface="+mn-ea"/>
              </a:rPr>
              <a:t>一、</a:t>
            </a:r>
            <a:br>
              <a:rPr lang="zh-CN" altLang="en-US" sz="4400">
                <a:solidFill>
                  <a:srgbClr val="FFFFFF"/>
                </a:solidFill>
                <a:sym typeface="+mn-ea"/>
              </a:rPr>
            </a:br>
            <a:r>
              <a:rPr lang="zh-CN" altLang="en-US" sz="4400">
                <a:solidFill>
                  <a:srgbClr val="FFFFFF"/>
                </a:solidFill>
                <a:sym typeface="+mn-ea"/>
              </a:rPr>
              <a:t>观察法的分类</a:t>
            </a:r>
            <a:br>
              <a:rPr lang="zh-CN" altLang="en-US" sz="4400">
                <a:solidFill>
                  <a:srgbClr val="FFFFFF"/>
                </a:solidFill>
              </a:rPr>
            </a:br>
            <a:endParaRPr lang="en-US" altLang="zh-CN" sz="2800">
              <a:solidFill>
                <a:srgbClr val="FFFFFF"/>
              </a:solidFill>
            </a:endParaRPr>
          </a:p>
        </p:txBody>
      </p:sp>
      <p:sp>
        <p:nvSpPr>
          <p:cNvPr id="9" name="文本框 8"/>
          <p:cNvSpPr txBox="1"/>
          <p:nvPr>
            <p:custDataLst>
              <p:tags r:id="rId4"/>
            </p:custDataLst>
          </p:nvPr>
        </p:nvSpPr>
        <p:spPr>
          <a:xfrm>
            <a:off x="4343400" y="986790"/>
            <a:ext cx="7219315" cy="4756150"/>
          </a:xfrm>
          <a:prstGeom prst="rect">
            <a:avLst/>
          </a:prstGeom>
          <a:noFill/>
        </p:spPr>
        <p:txBody>
          <a:bodyPr wrap="square" rtlCol="0" anchor="ctr" anchorCtr="0">
            <a:noAutofit/>
          </a:bodyPr>
          <a:lstStyle/>
          <a:p>
            <a:pPr lvl="0" indent="0" algn="just" fontAlgn="auto">
              <a:lnSpc>
                <a:spcPct val="200000"/>
              </a:lnSpc>
              <a:spcAft>
                <a:spcPts val="2400"/>
              </a:spcAft>
              <a:buClr>
                <a:srgbClr val="A6A6A6"/>
              </a:buClr>
              <a:buFont typeface="Wingdings" panose="05000000000000000000" charset="0"/>
              <a:buNone/>
            </a:pPr>
            <a:r>
              <a:rPr lang="en-US" altLang="zh-CN" sz="2800" b="1" dirty="0">
                <a:solidFill>
                  <a:schemeClr val="tx1"/>
                </a:solidFill>
                <a:latin typeface="宋体" panose="02010600030101010101" pitchFamily="2" charset="-122"/>
                <a:sym typeface="+mn-ea"/>
              </a:rPr>
              <a:t>1.</a:t>
            </a:r>
            <a:r>
              <a:rPr lang="zh-CN" altLang="en-US" sz="2800" b="1" dirty="0">
                <a:solidFill>
                  <a:schemeClr val="tx1"/>
                </a:solidFill>
                <a:latin typeface="宋体" panose="02010600030101010101" pitchFamily="2" charset="-122"/>
                <a:sym typeface="+mn-ea"/>
              </a:rPr>
              <a:t>直接观察和间接观察</a:t>
            </a:r>
            <a:endParaRPr lang="zh-CN" altLang="en-US" sz="2800" b="1" dirty="0">
              <a:solidFill>
                <a:schemeClr val="tx1"/>
              </a:solidFill>
              <a:latin typeface="宋体" panose="02010600030101010101" pitchFamily="2" charset="-122"/>
              <a:sym typeface="+mn-ea"/>
            </a:endParaRPr>
          </a:p>
          <a:p>
            <a:pPr marL="342900" lvl="0" indent="-342900" algn="just" fontAlgn="auto">
              <a:lnSpc>
                <a:spcPct val="200000"/>
              </a:lnSpc>
              <a:spcAft>
                <a:spcPts val="2400"/>
              </a:spcAft>
              <a:buClr>
                <a:srgbClr val="A6A6A6"/>
              </a:buClr>
              <a:buFont typeface="Wingdings" panose="05000000000000000000" charset="0"/>
              <a:buChar char="l"/>
            </a:pPr>
            <a:r>
              <a:rPr lang="zh-CN" altLang="en-US" sz="2400" b="1" dirty="0">
                <a:solidFill>
                  <a:schemeClr val="tx1"/>
                </a:solidFill>
                <a:latin typeface="Calibri" panose="020F0502020204030204" pitchFamily="34" charset="0"/>
                <a:sym typeface="+mn-ea"/>
              </a:rPr>
              <a:t>直接观察是指不借助仪器，依靠自身眼、耳等感官去直接感知、观察对象，从而获取感性材料的方法。 </a:t>
            </a:r>
            <a:endParaRPr lang="zh-CN" altLang="en-US" sz="2400" b="1" dirty="0">
              <a:solidFill>
                <a:schemeClr val="tx1"/>
              </a:solidFill>
              <a:latin typeface="Calibri" panose="020F0502020204030204" pitchFamily="34" charset="0"/>
              <a:sym typeface="+mn-ea"/>
            </a:endParaRPr>
          </a:p>
          <a:p>
            <a:pPr marL="342900" lvl="0" indent="-342900" algn="just" fontAlgn="auto">
              <a:lnSpc>
                <a:spcPct val="200000"/>
              </a:lnSpc>
              <a:spcAft>
                <a:spcPts val="2400"/>
              </a:spcAft>
              <a:buClr>
                <a:srgbClr val="A6A6A6"/>
              </a:buClr>
              <a:buFont typeface="Wingdings" panose="05000000000000000000" charset="0"/>
              <a:buChar char="l"/>
            </a:pPr>
            <a:r>
              <a:rPr lang="zh-CN" altLang="en-US" sz="2400" b="1" dirty="0">
                <a:solidFill>
                  <a:schemeClr val="tx1"/>
                </a:solidFill>
                <a:latin typeface="Calibri" panose="020F0502020204030204" pitchFamily="34" charset="0"/>
                <a:sym typeface="+mn-ea"/>
              </a:rPr>
              <a:t>间接观察是指借助于各种仪器来进行观察，获得感性材料的方法。</a:t>
            </a:r>
            <a:endParaRPr lang="zh-CN" altLang="en-US" sz="2400" b="1" dirty="0">
              <a:solidFill>
                <a:schemeClr val="tx1"/>
              </a:solidFill>
              <a:latin typeface="Calibri" panose="020F0502020204030204" pitchFamily="34" charset="0"/>
              <a:sym typeface="+mn-ea"/>
            </a:endParaRPr>
          </a:p>
        </p:txBody>
      </p:sp>
      <p:pic>
        <p:nvPicPr>
          <p:cNvPr id="13317"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6"/>
    </p:custData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custDataLst>
              <p:tags r:id="rId1"/>
            </p:custDataLst>
          </p:nvPr>
        </p:nvSpPr>
        <p:spPr>
          <a:xfrm>
            <a:off x="0" y="0"/>
            <a:ext cx="348615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13" name="矩形 12"/>
          <p:cNvSpPr/>
          <p:nvPr>
            <p:custDataLst>
              <p:tags r:id="rId2"/>
            </p:custDataLst>
          </p:nvPr>
        </p:nvSpPr>
        <p:spPr>
          <a:xfrm>
            <a:off x="3885940" y="716600"/>
            <a:ext cx="7953635" cy="5423523"/>
          </a:xfrm>
          <a:prstGeom prst="rect">
            <a:avLst/>
          </a:prstGeom>
          <a:solidFill>
            <a:schemeClr val="tx1">
              <a:lumMod val="50000"/>
              <a:lumOff val="50000"/>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6" name="标题 5"/>
          <p:cNvSpPr>
            <a:spLocks noGrp="1"/>
          </p:cNvSpPr>
          <p:nvPr>
            <p:ph type="title"/>
            <p:custDataLst>
              <p:tags r:id="rId3"/>
            </p:custDataLst>
          </p:nvPr>
        </p:nvSpPr>
        <p:spPr>
          <a:xfrm>
            <a:off x="152400" y="2209800"/>
            <a:ext cx="3239135" cy="2310130"/>
          </a:xfrm>
        </p:spPr>
        <p:txBody>
          <a:bodyPr>
            <a:normAutofit fontScale="90000"/>
          </a:bodyPr>
          <a:lstStyle/>
          <a:p>
            <a:r>
              <a:rPr lang="zh-CN" altLang="en-US" sz="4400">
                <a:solidFill>
                  <a:srgbClr val="FFFFFF"/>
                </a:solidFill>
                <a:sym typeface="+mn-ea"/>
              </a:rPr>
              <a:t>一、</a:t>
            </a:r>
            <a:br>
              <a:rPr lang="zh-CN" altLang="en-US" sz="4400">
                <a:solidFill>
                  <a:srgbClr val="FFFFFF"/>
                </a:solidFill>
                <a:sym typeface="+mn-ea"/>
              </a:rPr>
            </a:br>
            <a:r>
              <a:rPr lang="zh-CN" altLang="en-US" sz="4400">
                <a:solidFill>
                  <a:srgbClr val="FFFFFF"/>
                </a:solidFill>
                <a:sym typeface="+mn-ea"/>
              </a:rPr>
              <a:t>观察法的分类</a:t>
            </a:r>
            <a:br>
              <a:rPr lang="zh-CN" altLang="en-US" sz="4400">
                <a:solidFill>
                  <a:srgbClr val="FFFFFF"/>
                </a:solidFill>
              </a:rPr>
            </a:br>
            <a:endParaRPr lang="en-US" altLang="zh-CN" sz="2800">
              <a:solidFill>
                <a:srgbClr val="FFFFFF"/>
              </a:solidFill>
            </a:endParaRPr>
          </a:p>
        </p:txBody>
      </p:sp>
      <p:sp>
        <p:nvSpPr>
          <p:cNvPr id="9" name="文本框 8"/>
          <p:cNvSpPr txBox="1"/>
          <p:nvPr>
            <p:custDataLst>
              <p:tags r:id="rId4"/>
            </p:custDataLst>
          </p:nvPr>
        </p:nvSpPr>
        <p:spPr>
          <a:xfrm>
            <a:off x="4343400" y="1201420"/>
            <a:ext cx="7219315" cy="4541520"/>
          </a:xfrm>
          <a:prstGeom prst="rect">
            <a:avLst/>
          </a:prstGeom>
          <a:noFill/>
        </p:spPr>
        <p:txBody>
          <a:bodyPr wrap="square" rtlCol="0" anchor="ctr" anchorCtr="0">
            <a:noAutofit/>
          </a:bodyPr>
          <a:lstStyle/>
          <a:p>
            <a:pPr lvl="0" indent="0" algn="just" fontAlgn="auto">
              <a:lnSpc>
                <a:spcPct val="150000"/>
              </a:lnSpc>
              <a:spcAft>
                <a:spcPts val="2400"/>
              </a:spcAft>
              <a:buClr>
                <a:srgbClr val="A6A6A6"/>
              </a:buClr>
              <a:buFont typeface="Wingdings" panose="05000000000000000000" charset="0"/>
              <a:buNone/>
            </a:pPr>
            <a:r>
              <a:rPr lang="zh-CN" altLang="en-US" sz="2800" b="1" dirty="0">
                <a:solidFill>
                  <a:schemeClr val="tx1"/>
                </a:solidFill>
                <a:latin typeface="宋体" panose="02010600030101010101" pitchFamily="2" charset="-122"/>
                <a:sym typeface="+mn-ea"/>
              </a:rPr>
              <a:t>2.参与性观察和非参与性观察</a:t>
            </a:r>
            <a:endParaRPr lang="zh-CN" altLang="en-US" sz="2800" b="1" dirty="0">
              <a:solidFill>
                <a:schemeClr val="tx1"/>
              </a:solidFill>
              <a:latin typeface="宋体" panose="02010600030101010101" pitchFamily="2" charset="-122"/>
              <a:sym typeface="+mn-ea"/>
            </a:endParaRPr>
          </a:p>
          <a:p>
            <a:pPr marL="342900" lvl="0" indent="-342900" algn="just" fontAlgn="auto">
              <a:lnSpc>
                <a:spcPct val="150000"/>
              </a:lnSpc>
              <a:spcAft>
                <a:spcPts val="2400"/>
              </a:spcAft>
              <a:buClr>
                <a:srgbClr val="A6A6A6"/>
              </a:buClr>
              <a:buFont typeface="Wingdings" panose="05000000000000000000" charset="0"/>
              <a:buChar char="l"/>
            </a:pPr>
            <a:r>
              <a:rPr lang="zh-CN" altLang="en-US" sz="2000" b="1" dirty="0">
                <a:solidFill>
                  <a:schemeClr val="tx1"/>
                </a:solidFill>
                <a:latin typeface="Calibri" panose="020F0502020204030204" pitchFamily="34" charset="0"/>
                <a:sym typeface="+mn-ea"/>
              </a:rPr>
              <a:t>参与性观察是观察者参与到观察对象的活动之中，系统地收集资料的方法。参与性观察又根据参与程度分为完全参与观察和不完全参与观察两种</a:t>
            </a:r>
            <a:r>
              <a:rPr lang="zh-CN" altLang="en-US" sz="2000" b="1" baseline="-25000" dirty="0">
                <a:solidFill>
                  <a:schemeClr val="tx1"/>
                </a:solidFill>
                <a:latin typeface="Calibri" panose="020F0502020204030204" pitchFamily="34" charset="0"/>
                <a:sym typeface="+mn-ea"/>
              </a:rPr>
              <a:t>：</a:t>
            </a:r>
            <a:r>
              <a:rPr lang="zh-CN" altLang="en-US" sz="2000" b="1" dirty="0">
                <a:solidFill>
                  <a:schemeClr val="tx1"/>
                </a:solidFill>
                <a:latin typeface="Calibri" panose="020F0502020204030204" pitchFamily="34" charset="0"/>
                <a:sym typeface="+mn-ea"/>
              </a:rPr>
              <a:t>完全参与观察是指观察者隐瞒自 己的身份和研究目的，自然地加人到被观察的群体之中。不完全参与是指观察者不 隐瞒自己的身份和研究目的，在被观察者接纳后进行观察。</a:t>
            </a:r>
            <a:endParaRPr lang="zh-CN" altLang="en-US" sz="2000" b="1" dirty="0">
              <a:solidFill>
                <a:schemeClr val="tx1"/>
              </a:solidFill>
              <a:latin typeface="Calibri" panose="020F0502020204030204" pitchFamily="34" charset="0"/>
              <a:sym typeface="+mn-ea"/>
            </a:endParaRPr>
          </a:p>
          <a:p>
            <a:pPr marL="342900" lvl="0" indent="-342900" algn="just" fontAlgn="auto">
              <a:lnSpc>
                <a:spcPct val="150000"/>
              </a:lnSpc>
              <a:spcAft>
                <a:spcPts val="2400"/>
              </a:spcAft>
              <a:buClr>
                <a:srgbClr val="A6A6A6"/>
              </a:buClr>
              <a:buFont typeface="Wingdings" panose="05000000000000000000" charset="0"/>
              <a:buChar char="l"/>
            </a:pPr>
            <a:r>
              <a:rPr lang="zh-CN" altLang="en-US" sz="2000" b="1" dirty="0">
                <a:solidFill>
                  <a:schemeClr val="tx1"/>
                </a:solidFill>
                <a:latin typeface="Calibri" panose="020F0502020204030204" pitchFamily="34" charset="0"/>
                <a:sym typeface="+mn-ea"/>
              </a:rPr>
              <a:t>非参与性观察是观察者不介人观察对象的活动，而是作为一位旁观者置身于他所观 察的情境之外。</a:t>
            </a:r>
            <a:endParaRPr lang="zh-CN" altLang="en-US" sz="2000" b="1" dirty="0">
              <a:solidFill>
                <a:schemeClr val="tx1"/>
              </a:solidFill>
              <a:latin typeface="Calibri" panose="020F0502020204030204" pitchFamily="34" charset="0"/>
              <a:sym typeface="+mn-ea"/>
            </a:endParaRPr>
          </a:p>
        </p:txBody>
      </p:sp>
      <p:pic>
        <p:nvPicPr>
          <p:cNvPr id="13317"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6"/>
    </p:custData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custDataLst>
              <p:tags r:id="rId1"/>
            </p:custDataLst>
          </p:nvPr>
        </p:nvSpPr>
        <p:spPr>
          <a:xfrm>
            <a:off x="0" y="0"/>
            <a:ext cx="348615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13" name="矩形 12"/>
          <p:cNvSpPr/>
          <p:nvPr>
            <p:custDataLst>
              <p:tags r:id="rId2"/>
            </p:custDataLst>
          </p:nvPr>
        </p:nvSpPr>
        <p:spPr>
          <a:xfrm>
            <a:off x="3885940" y="716600"/>
            <a:ext cx="7953635" cy="5423523"/>
          </a:xfrm>
          <a:prstGeom prst="rect">
            <a:avLst/>
          </a:prstGeom>
          <a:solidFill>
            <a:schemeClr val="tx1">
              <a:lumMod val="50000"/>
              <a:lumOff val="50000"/>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6" name="标题 5"/>
          <p:cNvSpPr>
            <a:spLocks noGrp="1"/>
          </p:cNvSpPr>
          <p:nvPr>
            <p:ph type="title"/>
            <p:custDataLst>
              <p:tags r:id="rId3"/>
            </p:custDataLst>
          </p:nvPr>
        </p:nvSpPr>
        <p:spPr>
          <a:xfrm>
            <a:off x="152400" y="2209800"/>
            <a:ext cx="3239135" cy="2310130"/>
          </a:xfrm>
        </p:spPr>
        <p:txBody>
          <a:bodyPr>
            <a:normAutofit fontScale="90000"/>
          </a:bodyPr>
          <a:lstStyle/>
          <a:p>
            <a:r>
              <a:rPr lang="zh-CN" altLang="en-US" sz="4400">
                <a:solidFill>
                  <a:srgbClr val="FFFFFF"/>
                </a:solidFill>
                <a:sym typeface="+mn-ea"/>
              </a:rPr>
              <a:t>一、</a:t>
            </a:r>
            <a:br>
              <a:rPr lang="zh-CN" altLang="en-US" sz="4400">
                <a:solidFill>
                  <a:srgbClr val="FFFFFF"/>
                </a:solidFill>
                <a:sym typeface="+mn-ea"/>
              </a:rPr>
            </a:br>
            <a:r>
              <a:rPr lang="zh-CN" altLang="en-US" sz="4400">
                <a:solidFill>
                  <a:srgbClr val="FFFFFF"/>
                </a:solidFill>
                <a:sym typeface="+mn-ea"/>
              </a:rPr>
              <a:t>观察法的分类</a:t>
            </a:r>
            <a:br>
              <a:rPr lang="zh-CN" altLang="en-US" sz="4400">
                <a:solidFill>
                  <a:srgbClr val="FFFFFF"/>
                </a:solidFill>
              </a:rPr>
            </a:br>
            <a:endParaRPr lang="en-US" altLang="zh-CN" sz="2800">
              <a:solidFill>
                <a:srgbClr val="FFFFFF"/>
              </a:solidFill>
            </a:endParaRPr>
          </a:p>
        </p:txBody>
      </p:sp>
      <p:sp>
        <p:nvSpPr>
          <p:cNvPr id="9" name="文本框 8"/>
          <p:cNvSpPr txBox="1"/>
          <p:nvPr>
            <p:custDataLst>
              <p:tags r:id="rId4"/>
            </p:custDataLst>
          </p:nvPr>
        </p:nvSpPr>
        <p:spPr>
          <a:xfrm>
            <a:off x="3886200" y="914400"/>
            <a:ext cx="7219315" cy="4541520"/>
          </a:xfrm>
          <a:prstGeom prst="rect">
            <a:avLst/>
          </a:prstGeom>
          <a:noFill/>
        </p:spPr>
        <p:txBody>
          <a:bodyPr wrap="square" rtlCol="0" anchor="ctr" anchorCtr="0">
            <a:noAutofit/>
          </a:bodyPr>
          <a:lstStyle/>
          <a:p>
            <a:pPr lvl="0" indent="0" algn="just" fontAlgn="auto">
              <a:lnSpc>
                <a:spcPct val="150000"/>
              </a:lnSpc>
              <a:spcAft>
                <a:spcPts val="2400"/>
              </a:spcAft>
              <a:buClr>
                <a:srgbClr val="A6A6A6"/>
              </a:buClr>
              <a:buFont typeface="Wingdings" panose="05000000000000000000" charset="0"/>
              <a:buNone/>
            </a:pPr>
            <a:r>
              <a:rPr lang="zh-CN" altLang="en-US" sz="2800" b="1" dirty="0">
                <a:solidFill>
                  <a:schemeClr val="tx1"/>
                </a:solidFill>
                <a:latin typeface="宋体" panose="02010600030101010101" pitchFamily="2" charset="-122"/>
                <a:sym typeface="+mn-ea"/>
              </a:rPr>
              <a:t>3.结构观察和无结构观察</a:t>
            </a:r>
            <a:endParaRPr lang="zh-CN" altLang="en-US" sz="2800" b="1" dirty="0">
              <a:solidFill>
                <a:schemeClr val="tx1"/>
              </a:solidFill>
              <a:latin typeface="宋体" panose="02010600030101010101" pitchFamily="2" charset="-122"/>
              <a:sym typeface="+mn-ea"/>
            </a:endParaRPr>
          </a:p>
          <a:p>
            <a:pPr marL="342900" lvl="0" indent="-342900" algn="just" fontAlgn="auto">
              <a:lnSpc>
                <a:spcPct val="150000"/>
              </a:lnSpc>
              <a:spcAft>
                <a:spcPts val="2400"/>
              </a:spcAft>
              <a:buClr>
                <a:srgbClr val="A6A6A6"/>
              </a:buClr>
              <a:buFont typeface="Wingdings" panose="05000000000000000000" charset="0"/>
              <a:buChar char="l"/>
            </a:pPr>
            <a:r>
              <a:rPr lang="en-US" altLang="zh-CN" sz="2000" b="1" dirty="0">
                <a:solidFill>
                  <a:schemeClr val="tx1"/>
                </a:solidFill>
                <a:latin typeface="Calibri" panose="020F0502020204030204" pitchFamily="34" charset="0"/>
                <a:sym typeface="+mn-ea"/>
              </a:rPr>
              <a:t> </a:t>
            </a:r>
            <a:r>
              <a:rPr lang="zh-CN" altLang="en-US" sz="2000" b="1" dirty="0">
                <a:solidFill>
                  <a:schemeClr val="tx1"/>
                </a:solidFill>
                <a:latin typeface="Calibri" panose="020F0502020204030204" pitchFamily="34" charset="0"/>
                <a:sym typeface="+mn-ea"/>
              </a:rPr>
              <a:t>结构观察法是有明确的评价目 标、对象和范围，有详细的观察计划、步骤和设计。在观察时基本上按照设计的步骤进 行。它的特点是结构严谨，计划周密，观察过程标准化。</a:t>
            </a:r>
            <a:endParaRPr lang="zh-CN" altLang="en-US" sz="2000" b="1" dirty="0">
              <a:solidFill>
                <a:schemeClr val="tx1"/>
              </a:solidFill>
              <a:latin typeface="Calibri" panose="020F0502020204030204" pitchFamily="34" charset="0"/>
              <a:sym typeface="+mn-ea"/>
            </a:endParaRPr>
          </a:p>
          <a:p>
            <a:pPr marL="342900" lvl="0" indent="-342900" algn="just" fontAlgn="auto">
              <a:lnSpc>
                <a:spcPct val="150000"/>
              </a:lnSpc>
              <a:spcAft>
                <a:spcPts val="2400"/>
              </a:spcAft>
              <a:buClr>
                <a:srgbClr val="A6A6A6"/>
              </a:buClr>
              <a:buFont typeface="Wingdings" panose="05000000000000000000" charset="0"/>
              <a:buChar char="l"/>
            </a:pPr>
            <a:r>
              <a:rPr lang="zh-CN" altLang="en-US" sz="2000" b="1" dirty="0">
                <a:solidFill>
                  <a:schemeClr val="tx1"/>
                </a:solidFill>
                <a:latin typeface="Calibri" panose="020F0502020204030204" pitchFamily="34" charset="0"/>
                <a:sym typeface="+mn-ea"/>
              </a:rPr>
              <a:t>无结构观察是观察者依据观察现场的实际情况，通过文字、声音或影像等手段将自 然状态下发生的活动和现象，全面而真实地记录下来的方法。</a:t>
            </a:r>
            <a:endParaRPr lang="zh-CN" altLang="en-US" sz="2000" b="1" dirty="0">
              <a:solidFill>
                <a:schemeClr val="tx1"/>
              </a:solidFill>
              <a:latin typeface="Calibri" panose="020F0502020204030204" pitchFamily="34" charset="0"/>
              <a:sym typeface="+mn-ea"/>
            </a:endParaRPr>
          </a:p>
        </p:txBody>
      </p:sp>
      <p:pic>
        <p:nvPicPr>
          <p:cNvPr id="13317"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6"/>
    </p:custData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a:solidFill>
                  <a:schemeClr val="tx1">
                    <a:lumMod val="85000"/>
                    <a:lumOff val="15000"/>
                  </a:schemeClr>
                </a:solidFill>
              </a:rPr>
              <a:t>自由游戏中的儿童行为观察表</a:t>
            </a:r>
            <a:endParaRPr lang="zh-CN" altLang="en-US">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3893185"/>
                <a:gridCol w="3501390"/>
                <a:gridCol w="2800350"/>
              </a:tblGrid>
              <a:tr h="361950">
                <a:tc>
                  <a:txBody>
                    <a:bodyPr/>
                    <a:p>
                      <a:pPr indent="266700" algn="ctr">
                        <a:lnSpc>
                          <a:spcPct val="120000"/>
                        </a:lnSpc>
                        <a:spcBef>
                          <a:spcPts val="0"/>
                        </a:spcBef>
                        <a:spcAft>
                          <a:spcPts val="0"/>
                        </a:spcAft>
                      </a:pPr>
                      <a:r>
                        <a:rPr lang="zh-CN" sz="1600" b="1" kern="0" spc="120" dirty="0">
                          <a:latin typeface="微软雅黑" panose="020B0503020204020204" charset="-122"/>
                          <a:ea typeface="微软雅黑" panose="020B0503020204020204" charset="-122"/>
                        </a:rPr>
                        <a:t>观察对象</a:t>
                      </a:r>
                      <a:endParaRPr lang="zh-CN" sz="1600" b="1" kern="0" spc="120" dirty="0">
                        <a:latin typeface="微软雅黑" panose="020B0503020204020204" charset="-122"/>
                        <a:ea typeface="微软雅黑" panose="020B0503020204020204" charset="-122"/>
                      </a:endParaRPr>
                    </a:p>
                  </a:txBody>
                  <a:tcPr marL="177800" marR="177800" marT="25400" marB="25400" anchor="ctr"/>
                </a:tc>
                <a:tc gridSpan="2">
                  <a:txBody>
                    <a:bodyPr/>
                    <a:p>
                      <a:pPr indent="266700" algn="ctr">
                        <a:lnSpc>
                          <a:spcPct val="120000"/>
                        </a:lnSpc>
                        <a:spcBef>
                          <a:spcPts val="0"/>
                        </a:spcBef>
                        <a:spcAft>
                          <a:spcPts val="0"/>
                        </a:spcAft>
                      </a:pPr>
                      <a:endParaRPr lang="en-US" sz="1600" b="1" kern="0" spc="120">
                        <a:latin typeface="微软雅黑" panose="020B0503020204020204" charset="-122"/>
                        <a:ea typeface="微软雅黑" panose="020B0503020204020204" charset="-122"/>
                      </a:endParaRPr>
                    </a:p>
                  </a:txBody>
                  <a:tcPr marL="177800" marR="177800" marT="25400" marB="25400" anchor="ctr"/>
                </a:tc>
                <a:tc hMerge="1">
                  <a:tcPr/>
                </a:tc>
              </a:tr>
              <a:tr h="361950">
                <a:tc>
                  <a:txBody>
                    <a:bodyPr/>
                    <a:p>
                      <a:pPr indent="266700" algn="ctr">
                        <a:lnSpc>
                          <a:spcPct val="120000"/>
                        </a:lnSpc>
                        <a:spcBef>
                          <a:spcPts val="0"/>
                        </a:spcBef>
                        <a:spcAft>
                          <a:spcPts val="0"/>
                        </a:spcAft>
                      </a:pPr>
                      <a:r>
                        <a:rPr lang="zh-CN" sz="1600" b="1" kern="0" spc="120" dirty="0">
                          <a:latin typeface="微软雅黑" panose="020B0503020204020204" charset="-122"/>
                          <a:ea typeface="微软雅黑" panose="020B0503020204020204" charset="-122"/>
                        </a:rPr>
                        <a:t>对象年龄</a:t>
                      </a:r>
                      <a:endParaRPr lang="zh-CN" sz="1600" b="1" kern="0" spc="120" dirty="0">
                        <a:latin typeface="微软雅黑" panose="020B0503020204020204" charset="-122"/>
                        <a:ea typeface="微软雅黑" panose="020B0503020204020204" charset="-122"/>
                      </a:endParaRPr>
                    </a:p>
                  </a:txBody>
                  <a:tcPr marL="177800" marR="177800" marT="25400" marB="25400" anchor="ctr"/>
                </a:tc>
                <a:tc gridSpan="2">
                  <a:txBody>
                    <a:bodyPr/>
                    <a:p>
                      <a:pPr indent="266700" algn="ctr">
                        <a:lnSpc>
                          <a:spcPct val="120000"/>
                        </a:lnSpc>
                        <a:spcBef>
                          <a:spcPts val="0"/>
                        </a:spcBef>
                        <a:spcAft>
                          <a:spcPts val="0"/>
                        </a:spcAft>
                      </a:pPr>
                      <a:endParaRPr lang="en-US" sz="1600" b="1" kern="0" spc="120">
                        <a:latin typeface="微软雅黑" panose="020B0503020204020204" charset="-122"/>
                        <a:ea typeface="微软雅黑" panose="020B0503020204020204" charset="-122"/>
                      </a:endParaRPr>
                    </a:p>
                  </a:txBody>
                  <a:tcPr marL="177800" marR="177800" marT="25400" marB="25400" anchor="ctr"/>
                </a:tc>
                <a:tc hMerge="1">
                  <a:tcPr/>
                </a:tc>
              </a:tr>
              <a:tr h="323215">
                <a:tc>
                  <a:txBody>
                    <a:bodyPr/>
                    <a:p>
                      <a:pPr indent="266700" algn="ctr">
                        <a:lnSpc>
                          <a:spcPct val="120000"/>
                        </a:lnSpc>
                        <a:spcBef>
                          <a:spcPts val="0"/>
                        </a:spcBef>
                        <a:spcAft>
                          <a:spcPts val="0"/>
                        </a:spcAft>
                      </a:pPr>
                      <a:r>
                        <a:rPr lang="zh-CN" sz="1400" b="0" kern="0" spc="120" dirty="0">
                          <a:latin typeface="微软雅黑" panose="020B0503020204020204" charset="-122"/>
                          <a:ea typeface="微软雅黑" panose="020B0503020204020204" charset="-122"/>
                        </a:rPr>
                        <a:t>观察地点</a:t>
                      </a:r>
                      <a:endParaRPr lang="zh-CN" sz="1400" b="0" kern="0" spc="120" dirty="0">
                        <a:latin typeface="微软雅黑" panose="020B0503020204020204" charset="-122"/>
                        <a:ea typeface="微软雅黑" panose="020B0503020204020204" charset="-122"/>
                      </a:endParaRPr>
                    </a:p>
                  </a:txBody>
                  <a:tcPr marL="177800" marR="177800" marT="25400" marB="25400" anchor="ctr"/>
                </a:tc>
                <a:tc gridSpan="2">
                  <a:txBody>
                    <a:bodyPr/>
                    <a:p>
                      <a:pPr indent="266700" algn="ctr">
                        <a:lnSpc>
                          <a:spcPct val="120000"/>
                        </a:lnSpc>
                        <a:spcBef>
                          <a:spcPts val="0"/>
                        </a:spcBef>
                        <a:spcAft>
                          <a:spcPts val="0"/>
                        </a:spcAft>
                      </a:pPr>
                      <a:endParaRPr lang="en-US" sz="1400" b="0" kern="0" spc="120">
                        <a:latin typeface="微软雅黑" panose="020B0503020204020204" charset="-122"/>
                        <a:ea typeface="微软雅黑" panose="020B0503020204020204" charset="-122"/>
                      </a:endParaRPr>
                    </a:p>
                  </a:txBody>
                  <a:tcPr marL="177800" marR="177800" marT="25400" marB="25400" anchor="ctr"/>
                </a:tc>
                <a:tc hMerge="1">
                  <a:tcPr/>
                </a:tc>
              </a:tr>
              <a:tr h="323850">
                <a:tc>
                  <a:txBody>
                    <a:bodyPr/>
                    <a:p>
                      <a:pPr indent="266700" algn="ctr">
                        <a:lnSpc>
                          <a:spcPct val="120000"/>
                        </a:lnSpc>
                        <a:spcBef>
                          <a:spcPts val="0"/>
                        </a:spcBef>
                        <a:spcAft>
                          <a:spcPts val="0"/>
                        </a:spcAft>
                      </a:pPr>
                      <a:r>
                        <a:rPr lang="zh-CN" sz="1400" b="0" kern="0" spc="120" dirty="0">
                          <a:latin typeface="微软雅黑" panose="020B0503020204020204" charset="-122"/>
                          <a:ea typeface="微软雅黑" panose="020B0503020204020204" charset="-122"/>
                        </a:rPr>
                        <a:t>观察时间</a:t>
                      </a:r>
                      <a:endParaRPr lang="zh-CN" sz="1400" b="0" kern="0" spc="120" dirty="0">
                        <a:latin typeface="微软雅黑" panose="020B0503020204020204" charset="-122"/>
                        <a:ea typeface="微软雅黑" panose="020B0503020204020204" charset="-122"/>
                      </a:endParaRPr>
                    </a:p>
                  </a:txBody>
                  <a:tcPr marL="177800" marR="177800" marT="25400" marB="25400" anchor="ctr"/>
                </a:tc>
                <a:tc gridSpan="2">
                  <a:txBody>
                    <a:bodyPr/>
                    <a:p>
                      <a:pPr indent="266700" algn="ctr">
                        <a:lnSpc>
                          <a:spcPct val="120000"/>
                        </a:lnSpc>
                        <a:spcBef>
                          <a:spcPts val="0"/>
                        </a:spcBef>
                        <a:spcAft>
                          <a:spcPts val="0"/>
                        </a:spcAft>
                      </a:pPr>
                      <a:endParaRPr lang="en-US" sz="1400" b="0" kern="0" spc="120">
                        <a:latin typeface="微软雅黑" panose="020B0503020204020204" charset="-122"/>
                        <a:ea typeface="微软雅黑" panose="020B0503020204020204" charset="-122"/>
                      </a:endParaRPr>
                    </a:p>
                  </a:txBody>
                  <a:tcPr marL="177800" marR="177800" marT="25400" marB="25400" anchor="ctr"/>
                </a:tc>
                <a:tc hMerge="1">
                  <a:tcPr/>
                </a:tc>
              </a:tr>
              <a:tr h="323215">
                <a:tc>
                  <a:txBody>
                    <a:bodyPr/>
                    <a:p>
                      <a:pPr indent="266700" algn="ctr">
                        <a:lnSpc>
                          <a:spcPct val="120000"/>
                        </a:lnSpc>
                        <a:spcBef>
                          <a:spcPts val="0"/>
                        </a:spcBef>
                        <a:spcAft>
                          <a:spcPts val="0"/>
                        </a:spcAft>
                      </a:pPr>
                      <a:r>
                        <a:rPr lang="zh-CN" sz="1400" b="0" kern="0" spc="120" dirty="0">
                          <a:latin typeface="微软雅黑" panose="020B0503020204020204" charset="-122"/>
                          <a:ea typeface="微软雅黑" panose="020B0503020204020204" charset="-122"/>
                        </a:rPr>
                        <a:t>活动内容</a:t>
                      </a:r>
                      <a:endParaRPr lang="zh-CN" sz="1400" b="0" kern="0" spc="120" dirty="0">
                        <a:latin typeface="微软雅黑" panose="020B0503020204020204" charset="-122"/>
                        <a:ea typeface="微软雅黑" panose="020B0503020204020204" charset="-122"/>
                      </a:endParaRPr>
                    </a:p>
                  </a:txBody>
                  <a:tcPr marL="177800" marR="177800" marT="25400" marB="25400" anchor="ctr"/>
                </a:tc>
                <a:tc gridSpan="2">
                  <a:txBody>
                    <a:bodyPr/>
                    <a:p>
                      <a:pPr indent="266700" algn="ctr">
                        <a:lnSpc>
                          <a:spcPct val="120000"/>
                        </a:lnSpc>
                        <a:spcBef>
                          <a:spcPts val="0"/>
                        </a:spcBef>
                        <a:spcAft>
                          <a:spcPts val="0"/>
                        </a:spcAft>
                      </a:pPr>
                      <a:endParaRPr lang="en-US" sz="1400" b="0" kern="0" spc="120">
                        <a:latin typeface="微软雅黑" panose="020B0503020204020204" charset="-122"/>
                        <a:ea typeface="微软雅黑" panose="020B0503020204020204" charset="-122"/>
                      </a:endParaRPr>
                    </a:p>
                  </a:txBody>
                  <a:tcPr marL="177800" marR="177800" marT="25400" marB="25400" anchor="ctr"/>
                </a:tc>
                <a:tc hMerge="1">
                  <a:tcPr/>
                </a:tc>
              </a:tr>
              <a:tr h="863600">
                <a:tc>
                  <a:txBody>
                    <a:bodyPr/>
                    <a:p>
                      <a:pPr indent="266700" algn="ctr">
                        <a:lnSpc>
                          <a:spcPct val="120000"/>
                        </a:lnSpc>
                        <a:spcBef>
                          <a:spcPts val="0"/>
                        </a:spcBef>
                        <a:spcAft>
                          <a:spcPts val="0"/>
                        </a:spcAft>
                      </a:pPr>
                      <a:r>
                        <a:rPr lang="zh-CN" sz="1400" b="0" kern="0" spc="120" dirty="0">
                          <a:latin typeface="微软雅黑" panose="020B0503020204020204" charset="-122"/>
                          <a:ea typeface="微软雅黑" panose="020B0503020204020204" charset="-122"/>
                        </a:rPr>
                        <a:t>时间分段</a:t>
                      </a:r>
                      <a:endParaRPr lang="zh-CN" sz="1400" b="0" kern="0" spc="120" dirty="0">
                        <a:latin typeface="微软雅黑" panose="020B0503020204020204" charset="-122"/>
                        <a:ea typeface="微软雅黑" panose="020B0503020204020204" charset="-122"/>
                      </a:endParaRPr>
                    </a:p>
                  </a:txBody>
                  <a:tcPr marL="177800" marR="177800" marT="25400" marB="25400" anchor="ctr"/>
                </a:tc>
                <a:tc>
                  <a:txBody>
                    <a:bodyPr/>
                    <a:p>
                      <a:pPr indent="266700" algn="ctr">
                        <a:lnSpc>
                          <a:spcPct val="120000"/>
                        </a:lnSpc>
                        <a:spcBef>
                          <a:spcPts val="0"/>
                        </a:spcBef>
                        <a:spcAft>
                          <a:spcPts val="0"/>
                        </a:spcAft>
                      </a:pPr>
                      <a:r>
                        <a:rPr lang="zh-CN" sz="1400" b="0" kern="0" spc="120">
                          <a:latin typeface="微软雅黑" panose="020B0503020204020204" charset="-122"/>
                          <a:ea typeface="微软雅黑" panose="020B0503020204020204" charset="-122"/>
                        </a:rPr>
                        <a:t>幼儿行为</a:t>
                      </a:r>
                      <a:endParaRPr lang="zh-CN" sz="1400" b="0" kern="0" spc="120">
                        <a:latin typeface="微软雅黑" panose="020B0503020204020204" charset="-122"/>
                        <a:ea typeface="微软雅黑" panose="020B0503020204020204" charset="-122"/>
                      </a:endParaRPr>
                    </a:p>
                  </a:txBody>
                  <a:tcPr marL="177800" marR="177800" marT="25400" marB="25400" anchor="ctr"/>
                </a:tc>
                <a:tc>
                  <a:txBody>
                    <a:bodyPr/>
                    <a:p>
                      <a:pPr indent="266700" algn="ctr">
                        <a:lnSpc>
                          <a:spcPct val="120000"/>
                        </a:lnSpc>
                        <a:spcBef>
                          <a:spcPts val="0"/>
                        </a:spcBef>
                        <a:spcAft>
                          <a:spcPts val="0"/>
                        </a:spcAft>
                      </a:pPr>
                      <a:r>
                        <a:rPr lang="zh-CN" sz="1400" b="0" kern="0" spc="120">
                          <a:latin typeface="微软雅黑" panose="020B0503020204020204" charset="-122"/>
                          <a:ea typeface="微软雅黑" panose="020B0503020204020204" charset="-122"/>
                        </a:rPr>
                        <a:t>解释与评价</a:t>
                      </a:r>
                      <a:endParaRPr lang="zh-CN" sz="1400" b="0" kern="0" spc="120">
                        <a:latin typeface="微软雅黑" panose="020B0503020204020204" charset="-122"/>
                        <a:ea typeface="微软雅黑" panose="020B0503020204020204" charset="-122"/>
                      </a:endParaRPr>
                    </a:p>
                  </a:txBody>
                  <a:tcPr marL="177800" marR="177800" marT="25400" marB="25400" anchor="ctr"/>
                </a:tc>
              </a:tr>
              <a:tr h="593725">
                <a:tc>
                  <a:txBody>
                    <a:bodyPr/>
                    <a:p>
                      <a:pPr indent="266700" algn="ctr">
                        <a:lnSpc>
                          <a:spcPct val="120000"/>
                        </a:lnSpc>
                        <a:spcBef>
                          <a:spcPts val="0"/>
                        </a:spcBef>
                        <a:spcAft>
                          <a:spcPts val="0"/>
                        </a:spcAft>
                      </a:pPr>
                      <a:r>
                        <a:rPr lang="en-US" sz="1400" b="0" kern="0" spc="120" dirty="0">
                          <a:latin typeface="微软雅黑" panose="020B0503020204020204" charset="-122"/>
                          <a:ea typeface="微软雅黑" panose="020B0503020204020204" charset="-122"/>
                          <a:cs typeface="微软雅黑" panose="020B0503020204020204" charset="-122"/>
                        </a:rPr>
                        <a:t>9</a:t>
                      </a:r>
                      <a:r>
                        <a:rPr lang="zh-CN" sz="1400" b="0" kern="0" spc="120" dirty="0">
                          <a:latin typeface="微软雅黑" panose="020B0503020204020204" charset="-122"/>
                          <a:ea typeface="微软雅黑" panose="020B0503020204020204" charset="-122"/>
                          <a:cs typeface="微软雅黑" panose="020B0503020204020204" charset="-122"/>
                        </a:rPr>
                        <a:t>：</a:t>
                      </a:r>
                      <a:r>
                        <a:rPr lang="en-US" sz="1400" b="0" kern="0" spc="120" dirty="0">
                          <a:latin typeface="微软雅黑" panose="020B0503020204020204" charset="-122"/>
                          <a:ea typeface="微软雅黑" panose="020B0503020204020204" charset="-122"/>
                          <a:cs typeface="微软雅黑" panose="020B0503020204020204" charset="-122"/>
                        </a:rPr>
                        <a:t>20</a:t>
                      </a:r>
                      <a:r>
                        <a:rPr lang="zh-CN" sz="1400" b="0" kern="0" spc="120" dirty="0">
                          <a:latin typeface="微软雅黑" panose="020B0503020204020204" charset="-122"/>
                          <a:ea typeface="微软雅黑" panose="020B0503020204020204" charset="-122"/>
                          <a:cs typeface="微软雅黑" panose="020B0503020204020204" charset="-122"/>
                        </a:rPr>
                        <a:t>—</a:t>
                      </a:r>
                      <a:r>
                        <a:rPr lang="en-US" sz="1400" b="0" kern="0" spc="120" dirty="0">
                          <a:latin typeface="微软雅黑" panose="020B0503020204020204" charset="-122"/>
                          <a:ea typeface="微软雅黑" panose="020B0503020204020204" charset="-122"/>
                          <a:cs typeface="微软雅黑" panose="020B0503020204020204" charset="-122"/>
                        </a:rPr>
                        <a:t>9</a:t>
                      </a:r>
                      <a:r>
                        <a:rPr lang="zh-CN" sz="1400" b="0" kern="0" spc="120" dirty="0">
                          <a:latin typeface="微软雅黑" panose="020B0503020204020204" charset="-122"/>
                          <a:ea typeface="微软雅黑" panose="020B0503020204020204" charset="-122"/>
                          <a:cs typeface="微软雅黑" panose="020B0503020204020204" charset="-122"/>
                        </a:rPr>
                        <a:t>：</a:t>
                      </a:r>
                      <a:r>
                        <a:rPr lang="en-US" sz="1400" b="0" kern="0" spc="120" dirty="0">
                          <a:latin typeface="微软雅黑" panose="020B0503020204020204" charset="-122"/>
                          <a:ea typeface="微软雅黑" panose="020B0503020204020204" charset="-122"/>
                          <a:cs typeface="微软雅黑" panose="020B0503020204020204" charset="-122"/>
                        </a:rPr>
                        <a:t>25</a:t>
                      </a:r>
                      <a:endParaRPr lang="en-US" sz="1400" b="0" kern="0" spc="120" dirty="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indent="266700" algn="ctr">
                        <a:lnSpc>
                          <a:spcPct val="120000"/>
                        </a:lnSpc>
                        <a:spcBef>
                          <a:spcPts val="0"/>
                        </a:spcBef>
                        <a:spcAft>
                          <a:spcPts val="0"/>
                        </a:spcAft>
                      </a:pPr>
                      <a:endParaRPr lang="en-US" sz="1400" b="0" kern="0" spc="120">
                        <a:latin typeface="微软雅黑" panose="020B0503020204020204" charset="-122"/>
                        <a:ea typeface="微软雅黑" panose="020B0503020204020204" charset="-122"/>
                      </a:endParaRPr>
                    </a:p>
                  </a:txBody>
                  <a:tcPr marL="177800" marR="177800" marT="25400" marB="25400" anchor="ctr"/>
                </a:tc>
                <a:tc>
                  <a:txBody>
                    <a:bodyPr/>
                    <a:p>
                      <a:pPr indent="266700" algn="ctr">
                        <a:lnSpc>
                          <a:spcPct val="120000"/>
                        </a:lnSpc>
                        <a:spcBef>
                          <a:spcPts val="0"/>
                        </a:spcBef>
                        <a:spcAft>
                          <a:spcPts val="0"/>
                        </a:spcAft>
                      </a:pPr>
                      <a:endParaRPr lang="en-US" sz="1400" b="0" kern="0" spc="120" dirty="0">
                        <a:latin typeface="微软雅黑" panose="020B0503020204020204" charset="-122"/>
                        <a:ea typeface="微软雅黑" panose="020B0503020204020204" charset="-122"/>
                      </a:endParaRPr>
                    </a:p>
                  </a:txBody>
                  <a:tcPr marL="177800" marR="177800" marT="25400" marB="25400" anchor="ctr"/>
                </a:tc>
              </a:tr>
              <a:tr h="593725">
                <a:tc>
                  <a:txBody>
                    <a:bodyPr/>
                    <a:p>
                      <a:pPr indent="266700" algn="ctr">
                        <a:lnSpc>
                          <a:spcPct val="120000"/>
                        </a:lnSpc>
                        <a:spcBef>
                          <a:spcPts val="0"/>
                        </a:spcBef>
                        <a:spcAft>
                          <a:spcPts val="0"/>
                        </a:spcAft>
                      </a:pPr>
                      <a:r>
                        <a:rPr lang="en-US" sz="1400" b="0" kern="0" spc="120">
                          <a:latin typeface="微软雅黑" panose="020B0503020204020204" charset="-122"/>
                          <a:ea typeface="微软雅黑" panose="020B0503020204020204" charset="-122"/>
                          <a:cs typeface="微软雅黑" panose="020B0503020204020204" charset="-122"/>
                        </a:rPr>
                        <a:t>9</a:t>
                      </a:r>
                      <a:r>
                        <a:rPr lang="zh-CN" sz="1400" b="0" kern="0" spc="120">
                          <a:latin typeface="微软雅黑" panose="020B0503020204020204" charset="-122"/>
                          <a:ea typeface="微软雅黑" panose="020B0503020204020204" charset="-122"/>
                          <a:cs typeface="微软雅黑" panose="020B0503020204020204" charset="-122"/>
                        </a:rPr>
                        <a:t>：</a:t>
                      </a:r>
                      <a:r>
                        <a:rPr lang="en-US" sz="1400" b="0" kern="0" spc="120">
                          <a:latin typeface="微软雅黑" panose="020B0503020204020204" charset="-122"/>
                          <a:ea typeface="微软雅黑" panose="020B0503020204020204" charset="-122"/>
                          <a:cs typeface="微软雅黑" panose="020B0503020204020204" charset="-122"/>
                        </a:rPr>
                        <a:t>25</a:t>
                      </a:r>
                      <a:r>
                        <a:rPr lang="zh-CN" sz="1400" b="0" kern="0" spc="120">
                          <a:latin typeface="微软雅黑" panose="020B0503020204020204" charset="-122"/>
                          <a:ea typeface="微软雅黑" panose="020B0503020204020204" charset="-122"/>
                          <a:cs typeface="微软雅黑" panose="020B0503020204020204" charset="-122"/>
                        </a:rPr>
                        <a:t>—</a:t>
                      </a:r>
                      <a:r>
                        <a:rPr lang="en-US" sz="1400" b="0" kern="0" spc="120">
                          <a:latin typeface="微软雅黑" panose="020B0503020204020204" charset="-122"/>
                          <a:ea typeface="微软雅黑" panose="020B0503020204020204" charset="-122"/>
                          <a:cs typeface="微软雅黑" panose="020B0503020204020204" charset="-122"/>
                        </a:rPr>
                        <a:t>9</a:t>
                      </a:r>
                      <a:r>
                        <a:rPr lang="zh-CN" sz="1400" b="0" kern="0" spc="120">
                          <a:latin typeface="微软雅黑" panose="020B0503020204020204" charset="-122"/>
                          <a:ea typeface="微软雅黑" panose="020B0503020204020204" charset="-122"/>
                          <a:cs typeface="微软雅黑" panose="020B0503020204020204" charset="-122"/>
                        </a:rPr>
                        <a:t>：</a:t>
                      </a:r>
                      <a:r>
                        <a:rPr lang="en-US" sz="1400" b="0" kern="0" spc="120">
                          <a:latin typeface="微软雅黑" panose="020B0503020204020204" charset="-122"/>
                          <a:ea typeface="微软雅黑" panose="020B0503020204020204" charset="-122"/>
                          <a:cs typeface="微软雅黑" panose="020B0503020204020204" charset="-122"/>
                        </a:rPr>
                        <a:t>30</a:t>
                      </a:r>
                      <a:endParaRPr lang="en-US" sz="1400" b="0" kern="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indent="266700" algn="ctr">
                        <a:lnSpc>
                          <a:spcPct val="120000"/>
                        </a:lnSpc>
                        <a:spcBef>
                          <a:spcPts val="0"/>
                        </a:spcBef>
                        <a:spcAft>
                          <a:spcPts val="0"/>
                        </a:spcAft>
                      </a:pPr>
                      <a:endParaRPr lang="en-US" sz="1400" b="0" kern="0" spc="120" dirty="0">
                        <a:latin typeface="微软雅黑" panose="020B0503020204020204" charset="-122"/>
                        <a:ea typeface="微软雅黑" panose="020B0503020204020204" charset="-122"/>
                      </a:endParaRPr>
                    </a:p>
                  </a:txBody>
                  <a:tcPr marL="177800" marR="177800" marT="25400" marB="25400" anchor="ctr"/>
                </a:tc>
                <a:tc>
                  <a:txBody>
                    <a:bodyPr/>
                    <a:p>
                      <a:pPr indent="266700" algn="ctr">
                        <a:lnSpc>
                          <a:spcPct val="120000"/>
                        </a:lnSpc>
                        <a:spcBef>
                          <a:spcPts val="0"/>
                        </a:spcBef>
                        <a:spcAft>
                          <a:spcPts val="0"/>
                        </a:spcAft>
                      </a:pPr>
                      <a:endParaRPr lang="en-US" sz="1400" b="0" kern="0" spc="120">
                        <a:latin typeface="微软雅黑" panose="020B0503020204020204" charset="-122"/>
                        <a:ea typeface="微软雅黑" panose="020B0503020204020204" charset="-122"/>
                      </a:endParaRPr>
                    </a:p>
                  </a:txBody>
                  <a:tcPr marL="177800" marR="177800" marT="25400" marB="25400" anchor="ctr"/>
                </a:tc>
              </a:tr>
              <a:tr h="593090">
                <a:tc>
                  <a:txBody>
                    <a:bodyPr/>
                    <a:p>
                      <a:pPr indent="266700" algn="ctr">
                        <a:lnSpc>
                          <a:spcPct val="120000"/>
                        </a:lnSpc>
                        <a:spcBef>
                          <a:spcPts val="0"/>
                        </a:spcBef>
                        <a:spcAft>
                          <a:spcPts val="0"/>
                        </a:spcAft>
                      </a:pPr>
                      <a:r>
                        <a:rPr lang="en-US" sz="1400" b="0" kern="0" spc="120">
                          <a:latin typeface="微软雅黑" panose="020B0503020204020204" charset="-122"/>
                          <a:ea typeface="微软雅黑" panose="020B0503020204020204" charset="-122"/>
                          <a:cs typeface="微软雅黑" panose="020B0503020204020204" charset="-122"/>
                        </a:rPr>
                        <a:t>9</a:t>
                      </a:r>
                      <a:r>
                        <a:rPr lang="zh-CN" sz="1400" b="0" kern="0" spc="120">
                          <a:latin typeface="微软雅黑" panose="020B0503020204020204" charset="-122"/>
                          <a:ea typeface="微软雅黑" panose="020B0503020204020204" charset="-122"/>
                          <a:cs typeface="微软雅黑" panose="020B0503020204020204" charset="-122"/>
                        </a:rPr>
                        <a:t>：</a:t>
                      </a:r>
                      <a:r>
                        <a:rPr lang="en-US" sz="1400" b="0" kern="0" spc="120">
                          <a:latin typeface="微软雅黑" panose="020B0503020204020204" charset="-122"/>
                          <a:ea typeface="微软雅黑" panose="020B0503020204020204" charset="-122"/>
                          <a:cs typeface="微软雅黑" panose="020B0503020204020204" charset="-122"/>
                        </a:rPr>
                        <a:t>30</a:t>
                      </a:r>
                      <a:r>
                        <a:rPr lang="zh-CN" sz="1400" b="0" kern="0" spc="120">
                          <a:latin typeface="微软雅黑" panose="020B0503020204020204" charset="-122"/>
                          <a:ea typeface="微软雅黑" panose="020B0503020204020204" charset="-122"/>
                          <a:cs typeface="微软雅黑" panose="020B0503020204020204" charset="-122"/>
                        </a:rPr>
                        <a:t>—</a:t>
                      </a:r>
                      <a:r>
                        <a:rPr lang="en-US" sz="1400" b="0" kern="0" spc="120">
                          <a:latin typeface="微软雅黑" panose="020B0503020204020204" charset="-122"/>
                          <a:ea typeface="微软雅黑" panose="020B0503020204020204" charset="-122"/>
                          <a:cs typeface="微软雅黑" panose="020B0503020204020204" charset="-122"/>
                        </a:rPr>
                        <a:t>9</a:t>
                      </a:r>
                      <a:r>
                        <a:rPr lang="zh-CN" sz="1400" b="0" kern="0" spc="120">
                          <a:latin typeface="微软雅黑" panose="020B0503020204020204" charset="-122"/>
                          <a:ea typeface="微软雅黑" panose="020B0503020204020204" charset="-122"/>
                          <a:cs typeface="微软雅黑" panose="020B0503020204020204" charset="-122"/>
                        </a:rPr>
                        <a:t>：</a:t>
                      </a:r>
                      <a:r>
                        <a:rPr lang="en-US" sz="1400" b="0" kern="0" spc="120">
                          <a:latin typeface="微软雅黑" panose="020B0503020204020204" charset="-122"/>
                          <a:ea typeface="微软雅黑" panose="020B0503020204020204" charset="-122"/>
                          <a:cs typeface="微软雅黑" panose="020B0503020204020204" charset="-122"/>
                        </a:rPr>
                        <a:t>35</a:t>
                      </a:r>
                      <a:endParaRPr lang="en-US" sz="1400" b="0" kern="0" spc="120">
                        <a:latin typeface="微软雅黑" panose="020B0503020204020204" charset="-122"/>
                        <a:ea typeface="微软雅黑" panose="020B0503020204020204" charset="-122"/>
                        <a:cs typeface="微软雅黑" panose="020B0503020204020204" charset="-122"/>
                      </a:endParaRPr>
                    </a:p>
                  </a:txBody>
                  <a:tcPr marL="177800" marR="177800" marT="25400" marB="25400" anchor="ctr"/>
                </a:tc>
                <a:tc>
                  <a:txBody>
                    <a:bodyPr/>
                    <a:p>
                      <a:pPr indent="266700" algn="ctr">
                        <a:lnSpc>
                          <a:spcPct val="120000"/>
                        </a:lnSpc>
                        <a:spcBef>
                          <a:spcPts val="0"/>
                        </a:spcBef>
                        <a:spcAft>
                          <a:spcPts val="0"/>
                        </a:spcAft>
                      </a:pPr>
                      <a:endParaRPr lang="en-US" sz="1400" b="0" kern="0" spc="120" dirty="0">
                        <a:latin typeface="微软雅黑" panose="020B0503020204020204" charset="-122"/>
                        <a:ea typeface="微软雅黑" panose="020B0503020204020204" charset="-122"/>
                      </a:endParaRPr>
                    </a:p>
                  </a:txBody>
                  <a:tcPr marL="177800" marR="177800" marT="25400" marB="25400" anchor="ctr"/>
                </a:tc>
                <a:tc>
                  <a:txBody>
                    <a:bodyPr/>
                    <a:p>
                      <a:pPr indent="266700" algn="ctr">
                        <a:lnSpc>
                          <a:spcPct val="120000"/>
                        </a:lnSpc>
                        <a:spcBef>
                          <a:spcPts val="0"/>
                        </a:spcBef>
                        <a:spcAft>
                          <a:spcPts val="0"/>
                        </a:spcAft>
                      </a:pPr>
                      <a:endParaRPr lang="en-US" sz="1400" b="0" kern="0" spc="120" dirty="0">
                        <a:latin typeface="微软雅黑" panose="020B0503020204020204" charset="-122"/>
                        <a:ea typeface="微软雅黑" panose="020B0503020204020204" charset="-122"/>
                      </a:endParaRPr>
                    </a:p>
                  </a:txBody>
                  <a:tcPr marL="177800" marR="177800" marT="25400" marB="25400" anchor="ctr"/>
                </a:tc>
              </a:tr>
            </a:tbl>
          </a:graphicData>
        </a:graphic>
      </p:graphicFrame>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8"/>
    </p:custData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custDataLst>
              <p:tags r:id="rId1"/>
            </p:custDataLst>
          </p:nvPr>
        </p:nvSpPr>
        <p:spPr>
          <a:xfrm>
            <a:off x="0" y="0"/>
            <a:ext cx="348615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13" name="矩形 12"/>
          <p:cNvSpPr/>
          <p:nvPr>
            <p:custDataLst>
              <p:tags r:id="rId2"/>
            </p:custDataLst>
          </p:nvPr>
        </p:nvSpPr>
        <p:spPr>
          <a:xfrm>
            <a:off x="3885940" y="716600"/>
            <a:ext cx="7953635" cy="5423523"/>
          </a:xfrm>
          <a:prstGeom prst="rect">
            <a:avLst/>
          </a:prstGeom>
          <a:solidFill>
            <a:schemeClr val="tx1">
              <a:lumMod val="50000"/>
              <a:lumOff val="50000"/>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6" name="标题 5"/>
          <p:cNvSpPr>
            <a:spLocks noGrp="1"/>
          </p:cNvSpPr>
          <p:nvPr>
            <p:ph type="title"/>
            <p:custDataLst>
              <p:tags r:id="rId3"/>
            </p:custDataLst>
          </p:nvPr>
        </p:nvSpPr>
        <p:spPr>
          <a:xfrm>
            <a:off x="152400" y="2209800"/>
            <a:ext cx="3239135" cy="2310130"/>
          </a:xfrm>
        </p:spPr>
        <p:txBody>
          <a:bodyPr>
            <a:normAutofit fontScale="90000"/>
          </a:bodyPr>
          <a:lstStyle/>
          <a:p>
            <a:r>
              <a:rPr lang="zh-CN" altLang="en-US" sz="4400">
                <a:solidFill>
                  <a:srgbClr val="FFFFFF"/>
                </a:solidFill>
                <a:sym typeface="+mn-ea"/>
              </a:rPr>
              <a:t>一、</a:t>
            </a:r>
            <a:br>
              <a:rPr lang="zh-CN" altLang="en-US" sz="4400">
                <a:solidFill>
                  <a:srgbClr val="FFFFFF"/>
                </a:solidFill>
                <a:sym typeface="+mn-ea"/>
              </a:rPr>
            </a:br>
            <a:r>
              <a:rPr lang="zh-CN" altLang="en-US" sz="4400">
                <a:solidFill>
                  <a:srgbClr val="FFFFFF"/>
                </a:solidFill>
                <a:sym typeface="+mn-ea"/>
              </a:rPr>
              <a:t>观察法的分类</a:t>
            </a:r>
            <a:br>
              <a:rPr lang="zh-CN" altLang="en-US" sz="4400">
                <a:solidFill>
                  <a:srgbClr val="FFFFFF"/>
                </a:solidFill>
              </a:rPr>
            </a:br>
            <a:endParaRPr lang="en-US" altLang="zh-CN" sz="2800">
              <a:solidFill>
                <a:srgbClr val="FFFFFF"/>
              </a:solidFill>
            </a:endParaRPr>
          </a:p>
        </p:txBody>
      </p:sp>
      <p:sp>
        <p:nvSpPr>
          <p:cNvPr id="9" name="文本框 8"/>
          <p:cNvSpPr txBox="1"/>
          <p:nvPr>
            <p:custDataLst>
              <p:tags r:id="rId4"/>
            </p:custDataLst>
          </p:nvPr>
        </p:nvSpPr>
        <p:spPr>
          <a:xfrm>
            <a:off x="3886200" y="914400"/>
            <a:ext cx="7219315" cy="4541520"/>
          </a:xfrm>
          <a:prstGeom prst="rect">
            <a:avLst/>
          </a:prstGeom>
          <a:noFill/>
        </p:spPr>
        <p:txBody>
          <a:bodyPr wrap="square" rtlCol="0" anchor="ctr" anchorCtr="0">
            <a:noAutofit/>
          </a:bodyPr>
          <a:lstStyle/>
          <a:p>
            <a:pPr lvl="0" indent="0" algn="just" fontAlgn="auto">
              <a:lnSpc>
                <a:spcPct val="150000"/>
              </a:lnSpc>
              <a:spcAft>
                <a:spcPts val="2400"/>
              </a:spcAft>
              <a:buClr>
                <a:srgbClr val="A6A6A6"/>
              </a:buClr>
              <a:buFont typeface="Wingdings" panose="05000000000000000000" charset="0"/>
              <a:buNone/>
            </a:pPr>
            <a:r>
              <a:rPr lang="zh-CN" altLang="en-US" sz="2800" b="1" dirty="0">
                <a:latin typeface="宋体" panose="02010600030101010101" pitchFamily="2" charset="-122"/>
                <a:sym typeface="+mn-ea"/>
              </a:rPr>
              <a:t>4.自然观察、情景观察和实验室观察</a:t>
            </a:r>
            <a:endParaRPr lang="zh-CN" altLang="en-US" sz="2800" b="1" dirty="0">
              <a:solidFill>
                <a:schemeClr val="tx1"/>
              </a:solidFill>
              <a:latin typeface="宋体" panose="02010600030101010101" pitchFamily="2" charset="-122"/>
            </a:endParaRPr>
          </a:p>
          <a:p>
            <a:pPr>
              <a:lnSpc>
                <a:spcPct val="150000"/>
              </a:lnSpc>
            </a:pPr>
            <a:r>
              <a:rPr lang="en-US" altLang="zh-CN" sz="2000" b="1" dirty="0">
                <a:solidFill>
                  <a:schemeClr val="tx1"/>
                </a:solidFill>
                <a:latin typeface="宋体" panose="02010600030101010101" pitchFamily="2" charset="-122"/>
                <a:sym typeface="+mn-ea"/>
              </a:rPr>
              <a:t>    </a:t>
            </a:r>
            <a:r>
              <a:rPr lang="zh-CN" altLang="en-US" sz="2000" b="1" dirty="0">
                <a:solidFill>
                  <a:schemeClr val="tx1"/>
                </a:solidFill>
                <a:latin typeface="宋体" panose="02010600030101010101" pitchFamily="2" charset="-122"/>
                <a:sym typeface="+mn-ea"/>
              </a:rPr>
              <a:t>自然观察是指在日常生活的自然状态下，有目的、有计划地对幼儿的行为进行直接 观察、记录，从而获得幼儿发展信息的方法。</a:t>
            </a:r>
            <a:endParaRPr lang="zh-CN" altLang="en-US" sz="2000" b="1" dirty="0">
              <a:solidFill>
                <a:schemeClr val="tx1"/>
              </a:solidFill>
              <a:latin typeface="宋体" panose="02010600030101010101" pitchFamily="2" charset="-122"/>
              <a:sym typeface="+mn-ea"/>
            </a:endParaRPr>
          </a:p>
          <a:p>
            <a:pPr>
              <a:lnSpc>
                <a:spcPct val="150000"/>
              </a:lnSpc>
            </a:pPr>
            <a:r>
              <a:rPr lang="en-US" altLang="zh-CN" sz="2000" b="1" dirty="0">
                <a:solidFill>
                  <a:schemeClr val="tx1"/>
                </a:solidFill>
                <a:latin typeface="宋体" panose="02010600030101010101" pitchFamily="2" charset="-122"/>
              </a:rPr>
              <a:t>    </a:t>
            </a:r>
            <a:r>
              <a:rPr lang="zh-CN" altLang="en-US" sz="2000" b="1" dirty="0">
                <a:solidFill>
                  <a:schemeClr val="tx1"/>
                </a:solidFill>
                <a:latin typeface="宋体" panose="02010600030101010101" pitchFamily="2" charset="-122"/>
              </a:rPr>
              <a:t>情景是一种研究方法，指在自然或真实环境中系统地观察、记录和分析个体或群体的行为、互动及其所处环境背景，以理解特定情境下的社会现象、行为模式或问题。</a:t>
            </a:r>
            <a:endParaRPr lang="zh-CN" altLang="en-US" sz="2000" b="1" dirty="0">
              <a:solidFill>
                <a:schemeClr val="tx1"/>
              </a:solidFill>
              <a:latin typeface="宋体" panose="02010600030101010101" pitchFamily="2" charset="-122"/>
            </a:endParaRPr>
          </a:p>
          <a:p>
            <a:pPr>
              <a:lnSpc>
                <a:spcPct val="150000"/>
              </a:lnSpc>
            </a:pPr>
            <a:r>
              <a:rPr lang="en-US" altLang="zh-CN" sz="2000" b="1" dirty="0">
                <a:solidFill>
                  <a:schemeClr val="tx1"/>
                </a:solidFill>
                <a:latin typeface="宋体" panose="02010600030101010101" pitchFamily="2" charset="-122"/>
                <a:sym typeface="+mn-ea"/>
              </a:rPr>
              <a:t>    </a:t>
            </a:r>
            <a:r>
              <a:rPr lang="zh-CN" altLang="en-US" sz="2000" b="1" dirty="0">
                <a:solidFill>
                  <a:schemeClr val="tx1"/>
                </a:solidFill>
                <a:latin typeface="宋体" panose="02010600030101010101" pitchFamily="2" charset="-122"/>
                <a:sym typeface="+mn-ea"/>
              </a:rPr>
              <a:t>实验室观察是指在实验室有控制条件下观察，需要设置特定的情境，观察特定条件下的特定行为。在采取实验室观察时，需要注意不能让观察对象知道被人“监视”，否则 会影响观察的真实性，所以一般是借助一种单向透镜来进行观察，里面的人看到的可能 是一块不透明的黑板，而外面的人却可以对里面一览无余。</a:t>
            </a:r>
            <a:endParaRPr lang="zh-CN" altLang="en-US" sz="2000" b="1" dirty="0">
              <a:solidFill>
                <a:schemeClr val="tx1"/>
              </a:solidFill>
              <a:latin typeface="宋体" panose="02010600030101010101" pitchFamily="2" charset="-122"/>
              <a:sym typeface="+mn-ea"/>
            </a:endParaRPr>
          </a:p>
        </p:txBody>
      </p:sp>
      <p:pic>
        <p:nvPicPr>
          <p:cNvPr id="13317"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6"/>
    </p:custData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custDataLst>
              <p:tags r:id="rId1"/>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2"/>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3"/>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4"/>
            </p:custDataLst>
          </p:nvPr>
        </p:nvSpPr>
        <p:spPr>
          <a:xfrm>
            <a:off x="1319530" y="1864995"/>
            <a:ext cx="9402445" cy="4279900"/>
          </a:xfrm>
          <a:prstGeom prst="rect">
            <a:avLst/>
          </a:prstGeom>
          <a:noFill/>
        </p:spPr>
        <p:txBody>
          <a:bodyPr wrap="square" rtlCol="0">
            <a:normAutofit/>
          </a:bodyPr>
          <a:lstStyle/>
          <a:p>
            <a:pPr indent="266700" eaLnBrk="0" hangingPunct="0">
              <a:lnSpc>
                <a:spcPct val="150000"/>
              </a:lnSpc>
            </a:pPr>
            <a:r>
              <a:rPr lang="en-US" altLang="zh-CN" sz="2800" dirty="0">
                <a:solidFill>
                  <a:schemeClr val="tx1"/>
                </a:solidFill>
                <a:latin typeface="Calibri" panose="020F0502020204030204" pitchFamily="34" charset="0"/>
                <a:sym typeface="+mn-ea"/>
              </a:rPr>
              <a:t>    </a:t>
            </a:r>
            <a:r>
              <a:rPr lang="zh-CN" altLang="en-US" sz="2800" dirty="0">
                <a:solidFill>
                  <a:schemeClr val="tx1"/>
                </a:solidFill>
                <a:latin typeface="Calibri" panose="020F0502020204030204" pitchFamily="34" charset="0"/>
                <a:sym typeface="+mn-ea"/>
              </a:rPr>
              <a:t>如：在活动区游戏中，通过观察幼儿与其他小朋友的交往情况，可搜集到反映幼儿交往能力的大量信息。</a:t>
            </a:r>
            <a:endParaRPr lang="en-US" altLang="zh-CN" sz="2800" dirty="0">
              <a:solidFill>
                <a:schemeClr val="tx1"/>
              </a:solidFill>
              <a:latin typeface="Calibri" panose="020F0502020204030204" pitchFamily="34" charset="0"/>
            </a:endParaRPr>
          </a:p>
          <a:p>
            <a:pPr indent="266700" eaLnBrk="0" hangingPunct="0">
              <a:lnSpc>
                <a:spcPct val="150000"/>
              </a:lnSpc>
            </a:pPr>
            <a:r>
              <a:rPr lang="en-US" altLang="zh-CN" sz="2800" dirty="0">
                <a:solidFill>
                  <a:schemeClr val="tx1"/>
                </a:solidFill>
                <a:latin typeface="Calibri" panose="020F0502020204030204" pitchFamily="34" charset="0"/>
                <a:sym typeface="+mn-ea"/>
              </a:rPr>
              <a:t>    </a:t>
            </a:r>
            <a:r>
              <a:rPr lang="zh-CN" altLang="en-US" sz="2800" dirty="0">
                <a:solidFill>
                  <a:schemeClr val="tx1"/>
                </a:solidFill>
                <a:latin typeface="Calibri" panose="020F0502020204030204" pitchFamily="34" charset="0"/>
                <a:sym typeface="+mn-ea"/>
              </a:rPr>
              <a:t>如：在幼儿园中观察一个班幼儿的一日活动，可以从幼儿入园至午睡或从下午起床至离园作观察。</a:t>
            </a:r>
            <a:endParaRPr lang="en-US" altLang="zh-CN" sz="2800" dirty="0">
              <a:solidFill>
                <a:schemeClr val="tx1"/>
              </a:solidFill>
              <a:latin typeface="Calibri" panose="020F0502020204030204" pitchFamily="34" charset="0"/>
            </a:endParaRPr>
          </a:p>
          <a:p>
            <a:pPr indent="266700" eaLnBrk="0" hangingPunct="0">
              <a:lnSpc>
                <a:spcPct val="150000"/>
              </a:lnSpc>
            </a:pPr>
            <a:r>
              <a:rPr lang="en-US" altLang="zh-CN" sz="2800" dirty="0">
                <a:solidFill>
                  <a:schemeClr val="tx1"/>
                </a:solidFill>
                <a:latin typeface="Calibri" panose="020F0502020204030204" pitchFamily="34" charset="0"/>
                <a:sym typeface="+mn-ea"/>
              </a:rPr>
              <a:t>    </a:t>
            </a:r>
            <a:r>
              <a:rPr lang="zh-CN" altLang="en-US" sz="2800" dirty="0">
                <a:solidFill>
                  <a:schemeClr val="tx1"/>
                </a:solidFill>
                <a:latin typeface="Calibri" panose="020F0502020204030204" pitchFamily="34" charset="0"/>
                <a:sym typeface="+mn-ea"/>
              </a:rPr>
              <a:t>如：在幼儿自由游戏时间观察幼儿的相互交往行为。</a:t>
            </a:r>
            <a:endParaRPr lang="zh-CN" altLang="en-US" sz="2800" dirty="0">
              <a:solidFill>
                <a:schemeClr val="tx1"/>
              </a:solidFill>
              <a:latin typeface="Arial" panose="020B0604020202020204" pitchFamily="34" charset="0"/>
            </a:endParaRPr>
          </a:p>
          <a:p>
            <a:pPr marR="0" defTabSz="914400" rtl="0">
              <a:lnSpc>
                <a:spcPct val="150000"/>
              </a:lnSpc>
              <a:buClrTx/>
              <a:buSzTx/>
              <a:buFont typeface="Arial" panose="020B0604020202020204" pitchFamily="34" charset="0"/>
              <a:buNone/>
              <a:defRPr/>
            </a:pPr>
            <a:endParaRPr kumimoji="0" lang="zh-CN" altLang="en-US" sz="2400" kern="1200" cap="none" spc="0" normalizeH="0" baseline="0" noProof="0" dirty="0">
              <a:solidFill>
                <a:schemeClr val="tx1">
                  <a:lumMod val="95000"/>
                  <a:lumOff val="5000"/>
                </a:schemeClr>
              </a:solidFill>
              <a:latin typeface="Calibri" panose="020F0502020204030204" pitchFamily="34" charset="0"/>
              <a:ea typeface="宋体" panose="02010600030101010101" pitchFamily="2" charset="-122"/>
              <a:cs typeface="+mn-cs"/>
            </a:endParaRPr>
          </a:p>
          <a:p>
            <a:pPr marL="457200" lvl="1" indent="0" algn="just" fontAlgn="auto">
              <a:lnSpc>
                <a:spcPct val="200000"/>
              </a:lnSpc>
              <a:buNone/>
            </a:pPr>
            <a:endParaRPr lang="zh-CN" altLang="en-US" sz="2400" kern="0" dirty="0">
              <a:solidFill>
                <a:schemeClr val="tx1"/>
              </a:solidFill>
              <a:uFillTx/>
              <a:latin typeface="微软雅黑" panose="020B0503020204020204" charset="-122"/>
              <a:cs typeface="+mn-ea"/>
              <a:sym typeface="+mn-ea"/>
            </a:endParaRPr>
          </a:p>
        </p:txBody>
      </p:sp>
      <p:pic>
        <p:nvPicPr>
          <p:cNvPr id="13317"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6"/>
    </p:custData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3553" name="Rectangle 2"/>
          <p:cNvSpPr>
            <a:spLocks noGrp="1"/>
          </p:cNvSpPr>
          <p:nvPr>
            <p:ph type="title"/>
          </p:nvPr>
        </p:nvSpPr>
        <p:spPr>
          <a:xfrm>
            <a:off x="2452688" y="1285875"/>
            <a:ext cx="8215312" cy="428625"/>
          </a:xfrm>
        </p:spPr>
        <p:txBody>
          <a:bodyPr wrap="square" lIns="91440" tIns="45720" rIns="91440" bIns="45720" anchor="ctr" anchorCtr="0">
            <a:normAutofit fontScale="90000"/>
          </a:bodyPr>
          <a:p>
            <a:pPr eaLnBrk="1" hangingPunct="1"/>
            <a:br>
              <a:rPr lang="en-US" altLang="zh-CN" sz="2900" dirty="0">
                <a:ea typeface="宋体" panose="02010600030101010101" pitchFamily="2" charset="-122"/>
              </a:rPr>
            </a:br>
            <a:endParaRPr lang="zh-CN" altLang="en-US" sz="2900" dirty="0">
              <a:ea typeface="华文行楷" panose="02010800040101010101" pitchFamily="2" charset="-122"/>
            </a:endParaRPr>
          </a:p>
        </p:txBody>
      </p:sp>
      <p:grpSp>
        <p:nvGrpSpPr>
          <p:cNvPr id="23554" name="Group 16"/>
          <p:cNvGrpSpPr/>
          <p:nvPr/>
        </p:nvGrpSpPr>
        <p:grpSpPr>
          <a:xfrm>
            <a:off x="2263775" y="2049463"/>
            <a:ext cx="7473950" cy="2943225"/>
            <a:chOff x="466" y="1290"/>
            <a:chExt cx="4708" cy="1855"/>
          </a:xfrm>
        </p:grpSpPr>
        <p:sp>
          <p:nvSpPr>
            <p:cNvPr id="62469" name="Rectangle 4"/>
            <p:cNvSpPr>
              <a:spLocks noChangeArrowheads="1"/>
            </p:cNvSpPr>
            <p:nvPr/>
          </p:nvSpPr>
          <p:spPr bwMode="auto">
            <a:xfrm>
              <a:off x="466" y="1290"/>
              <a:ext cx="1106" cy="384"/>
            </a:xfrm>
            <a:prstGeom prst="rect">
              <a:avLst/>
            </a:prstGeom>
            <a:gradFill flip="none" rotWithShape="1">
              <a:gsLst>
                <a:gs pos="0">
                  <a:schemeClr val="accent2">
                    <a:lumMod val="75000"/>
                    <a:tint val="66000"/>
                    <a:satMod val="160000"/>
                  </a:schemeClr>
                </a:gs>
                <a:gs pos="50000">
                  <a:schemeClr val="accent2">
                    <a:lumMod val="75000"/>
                    <a:tint val="44500"/>
                    <a:satMod val="160000"/>
                  </a:schemeClr>
                </a:gs>
                <a:gs pos="100000">
                  <a:schemeClr val="accent2">
                    <a:lumMod val="75000"/>
                    <a:tint val="23500"/>
                    <a:satMod val="160000"/>
                  </a:schemeClr>
                </a:gs>
              </a:gsLst>
              <a:lin ang="0" scaled="1"/>
              <a:tileRect/>
            </a:gradFill>
          </p:spPr>
          <p:style>
            <a:lnRef idx="2">
              <a:schemeClr val="accent1"/>
            </a:lnRef>
            <a:fillRef idx="1">
              <a:schemeClr val="lt1"/>
            </a:fillRef>
            <a:effectRef idx="0">
              <a:schemeClr val="accent1"/>
            </a:effectRef>
            <a:fontRef idx="minor">
              <a:schemeClr val="dk1"/>
            </a:fontRef>
          </p:style>
          <p:txBody>
            <a:bodyPr wrap="none" anchor="ctr"/>
            <a:lstStyle/>
            <a:p>
              <a:pPr marL="0" marR="0" lvl="0" indent="0" algn="ctr" defTabSz="914400" rtl="0" eaLnBrk="1" fontAlgn="base" latinLnBrk="0" hangingPunct="1">
                <a:spcBef>
                  <a:spcPct val="0"/>
                </a:spcBef>
                <a:spcAft>
                  <a:spcPct val="0"/>
                </a:spcAft>
                <a:buClrTx/>
                <a:buSzTx/>
                <a:buFont typeface="Arial" panose="020B0604020202020204" pitchFamily="34" charset="0"/>
                <a:buNone/>
                <a:defRPr/>
              </a:pPr>
              <a:r>
                <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叙述性观察法</a:t>
              </a:r>
              <a:endPar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0" name="Rectangle 5"/>
            <p:cNvSpPr>
              <a:spLocks noChangeArrowheads="1"/>
            </p:cNvSpPr>
            <p:nvPr/>
          </p:nvSpPr>
          <p:spPr bwMode="auto">
            <a:xfrm>
              <a:off x="2327" y="1298"/>
              <a:ext cx="1105" cy="376"/>
            </a:xfrm>
            <a:prstGeom prst="rect">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path path="circle">
                <a:fillToRect l="50000" t="50000" r="50000" b="50000"/>
              </a:path>
              <a:tileRect/>
            </a:gradFill>
          </p:spPr>
          <p:style>
            <a:lnRef idx="2">
              <a:schemeClr val="accent1"/>
            </a:lnRef>
            <a:fillRef idx="1">
              <a:schemeClr val="lt1"/>
            </a:fillRef>
            <a:effectRef idx="0">
              <a:schemeClr val="accent1"/>
            </a:effectRef>
            <a:fontRef idx="minor">
              <a:schemeClr val="dk1"/>
            </a:fontRef>
          </p:style>
          <p:txBody>
            <a:bodyPr wrap="none" anchor="ctr"/>
            <a:lstStyle/>
            <a:p>
              <a:pPr marL="0" marR="0" lvl="0" indent="0" algn="ctr" defTabSz="914400" rtl="0" eaLnBrk="1" fontAlgn="base" latinLnBrk="0" hangingPunct="1">
                <a:spcBef>
                  <a:spcPct val="0"/>
                </a:spcBef>
                <a:spcAft>
                  <a:spcPct val="0"/>
                </a:spcAft>
                <a:buClrTx/>
                <a:buSzTx/>
                <a:buFont typeface="Arial" panose="020B0604020202020204" pitchFamily="34" charset="0"/>
                <a:buNone/>
                <a:defRPr/>
              </a:pPr>
              <a:r>
                <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取样观察法</a:t>
              </a:r>
              <a:endPar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1" name="Rectangle 6"/>
            <p:cNvSpPr>
              <a:spLocks noChangeArrowheads="1"/>
            </p:cNvSpPr>
            <p:nvPr/>
          </p:nvSpPr>
          <p:spPr bwMode="auto">
            <a:xfrm>
              <a:off x="4067" y="1298"/>
              <a:ext cx="1106" cy="357"/>
            </a:xfrm>
            <a:prstGeom prst="rect">
              <a:avLst/>
            </a:prstGeom>
            <a:gradFill flip="none" rotWithShape="1">
              <a:gsLst>
                <a:gs pos="0">
                  <a:srgbClr val="C00000">
                    <a:tint val="66000"/>
                    <a:satMod val="160000"/>
                  </a:srgbClr>
                </a:gs>
                <a:gs pos="50000">
                  <a:srgbClr val="C00000">
                    <a:tint val="44500"/>
                    <a:satMod val="160000"/>
                  </a:srgbClr>
                </a:gs>
                <a:gs pos="100000">
                  <a:srgbClr val="C00000">
                    <a:tint val="23500"/>
                    <a:satMod val="160000"/>
                  </a:srgbClr>
                </a:gs>
              </a:gsLst>
              <a:path path="circle">
                <a:fillToRect l="50000" t="50000" r="50000" b="50000"/>
              </a:path>
              <a:tileRect/>
            </a:gradFill>
          </p:spPr>
          <p:style>
            <a:lnRef idx="2">
              <a:schemeClr val="accent1"/>
            </a:lnRef>
            <a:fillRef idx="1">
              <a:schemeClr val="lt1"/>
            </a:fillRef>
            <a:effectRef idx="0">
              <a:schemeClr val="accent1"/>
            </a:effectRef>
            <a:fontRef idx="minor">
              <a:schemeClr val="dk1"/>
            </a:fontRef>
          </p:style>
          <p:txBody>
            <a:bodyPr wrap="none" anchor="ctr"/>
            <a:lstStyle/>
            <a:p>
              <a:pPr marL="0" marR="0" lvl="0" indent="0" algn="ctr" defTabSz="914400" rtl="0" eaLnBrk="1" fontAlgn="base" latinLnBrk="0" hangingPunct="1">
                <a:spcBef>
                  <a:spcPct val="0"/>
                </a:spcBef>
                <a:spcAft>
                  <a:spcPct val="0"/>
                </a:spcAft>
                <a:buClrTx/>
                <a:buSzTx/>
                <a:buFont typeface="Arial" panose="020B0604020202020204" pitchFamily="34" charset="0"/>
                <a:buNone/>
                <a:defRPr/>
              </a:pPr>
              <a:r>
                <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评定观察法</a:t>
              </a:r>
              <a:endPar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2" name="Rectangle 7"/>
            <p:cNvSpPr>
              <a:spLocks noChangeArrowheads="1"/>
            </p:cNvSpPr>
            <p:nvPr/>
          </p:nvSpPr>
          <p:spPr bwMode="auto">
            <a:xfrm>
              <a:off x="475" y="1810"/>
              <a:ext cx="1088" cy="1335"/>
            </a:xfrm>
            <a:prstGeom prst="rect">
              <a:avLst/>
            </a:pr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lin ang="0" scaled="1"/>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ctr" defTabSz="914400" rtl="0" eaLnBrk="1" fontAlgn="base" latinLnBrk="0" hangingPunct="1">
                <a:spcBef>
                  <a:spcPct val="0"/>
                </a:spcBef>
                <a:spcAft>
                  <a:spcPct val="0"/>
                </a:spcAft>
                <a:buClrTx/>
                <a:buSzTx/>
                <a:buFont typeface="Arial" panose="020B0604020202020204" pitchFamily="34" charset="0"/>
                <a:buNone/>
                <a:defRPr/>
              </a:pPr>
              <a:r>
                <a:rPr kumimoji="0" lang="zh-CN" altLang="en-US" sz="24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日记描述法</a:t>
              </a:r>
              <a:endParaRPr kumimoji="0" lang="en-US" altLang="zh-CN" sz="24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spcBef>
                  <a:spcPct val="0"/>
                </a:spcBef>
                <a:spcAft>
                  <a:spcPct val="0"/>
                </a:spcAft>
                <a:buClrTx/>
                <a:buSzTx/>
                <a:buFont typeface="Arial" panose="020B0604020202020204" pitchFamily="34" charset="0"/>
                <a:buNone/>
                <a:defRPr/>
              </a:pPr>
              <a:r>
                <a:rPr kumimoji="0" lang="zh-CN" altLang="en-US" sz="24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轶事记录法</a:t>
              </a:r>
              <a:endParaRPr kumimoji="0" lang="zh-CN" altLang="en-US" sz="24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3" name="Rectangle 8"/>
            <p:cNvSpPr>
              <a:spLocks noChangeArrowheads="1"/>
            </p:cNvSpPr>
            <p:nvPr/>
          </p:nvSpPr>
          <p:spPr bwMode="auto">
            <a:xfrm>
              <a:off x="2335" y="1791"/>
              <a:ext cx="1088" cy="1336"/>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0" scaled="1"/>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ctr" defTabSz="914400" rtl="0" eaLnBrk="1" fontAlgn="base" latinLnBrk="0" hangingPunct="1">
                <a:spcBef>
                  <a:spcPct val="0"/>
                </a:spcBef>
                <a:spcAft>
                  <a:spcPct val="0"/>
                </a:spcAft>
                <a:buClrTx/>
                <a:buSzTx/>
                <a:buFont typeface="Arial" panose="020B0604020202020204" pitchFamily="34" charset="0"/>
                <a:buNone/>
                <a:defRPr/>
              </a:pPr>
              <a:r>
                <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时间取样观察法</a:t>
              </a:r>
              <a:endParaRPr kumimoji="0" lang="en-US" altLang="zh-CN"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spcBef>
                  <a:spcPct val="0"/>
                </a:spcBef>
                <a:spcAft>
                  <a:spcPct val="0"/>
                </a:spcAft>
                <a:buClrTx/>
                <a:buSzTx/>
                <a:buFont typeface="Arial" panose="020B0604020202020204" pitchFamily="34" charset="0"/>
                <a:buNone/>
                <a:defRPr/>
              </a:pPr>
              <a:r>
                <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事件取样观察法</a:t>
              </a:r>
              <a:endPar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62474" name="Rectangle 9"/>
            <p:cNvSpPr>
              <a:spLocks noChangeArrowheads="1"/>
            </p:cNvSpPr>
            <p:nvPr/>
          </p:nvSpPr>
          <p:spPr bwMode="auto">
            <a:xfrm>
              <a:off x="4086" y="1782"/>
              <a:ext cx="1088" cy="1335"/>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0" scaled="1"/>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ctr" defTabSz="914400" rtl="0" eaLnBrk="1" fontAlgn="base" latinLnBrk="0" hangingPunct="1">
                <a:spcBef>
                  <a:spcPct val="0"/>
                </a:spcBef>
                <a:spcAft>
                  <a:spcPct val="0"/>
                </a:spcAft>
                <a:buClrTx/>
                <a:buSzTx/>
                <a:buFont typeface="Arial" panose="020B0604020202020204" pitchFamily="34" charset="0"/>
                <a:buNone/>
                <a:defRPr/>
              </a:pPr>
              <a:r>
                <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等级评定 观察法</a:t>
              </a:r>
              <a:endParaRPr kumimoji="0" lang="en-US" altLang="zh-CN"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a:p>
              <a:pPr marL="0" marR="0" lvl="0" indent="0" algn="ctr" defTabSz="914400" rtl="0" eaLnBrk="1" fontAlgn="base" latinLnBrk="0" hangingPunct="1">
                <a:spcBef>
                  <a:spcPct val="0"/>
                </a:spcBef>
                <a:spcAft>
                  <a:spcPct val="0"/>
                </a:spcAft>
                <a:buClrTx/>
                <a:buSzTx/>
                <a:buFont typeface="Arial" panose="020B0604020202020204" pitchFamily="34" charset="0"/>
                <a:buNone/>
                <a:defRPr/>
              </a:pPr>
              <a:r>
                <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rPr>
                <a:t>清单检核表法</a:t>
              </a:r>
              <a:endParaRPr kumimoji="0" lang="zh-CN" altLang="en-US" sz="2000" b="1" i="0" u="none" strike="noStrike" kern="1200" cap="none" spc="0" normalizeH="0" baseline="0" noProof="0" dirty="0">
                <a:ln>
                  <a:noFill/>
                </a:ln>
                <a:solidFill>
                  <a:schemeClr val="dk1"/>
                </a:solidFill>
                <a:effectLst/>
                <a:uLnTx/>
                <a:uFillTx/>
                <a:latin typeface="华文行楷" panose="02010800040101010101" pitchFamily="2" charset="-122"/>
                <a:ea typeface="华文行楷" panose="02010800040101010101" pitchFamily="2" charset="-122"/>
                <a:cs typeface="+mn-cs"/>
              </a:endParaRPr>
            </a:p>
          </p:txBody>
        </p:sp>
        <p:sp>
          <p:nvSpPr>
            <p:cNvPr id="23561" name="Line 10"/>
            <p:cNvSpPr/>
            <p:nvPr/>
          </p:nvSpPr>
          <p:spPr>
            <a:xfrm>
              <a:off x="979" y="1673"/>
              <a:ext cx="0" cy="128"/>
            </a:xfrm>
            <a:prstGeom prst="line">
              <a:avLst/>
            </a:prstGeom>
            <a:ln w="9525" cap="flat" cmpd="sng">
              <a:solidFill>
                <a:schemeClr val="tx1"/>
              </a:solidFill>
              <a:prstDash val="solid"/>
              <a:round/>
              <a:headEnd type="none" w="med" len="med"/>
              <a:tailEnd type="triangle" w="med" len="med"/>
            </a:ln>
          </p:spPr>
          <p:txBody>
            <a:bodyPr anchor="t" anchorCtr="0"/>
            <a:p>
              <a:endParaRPr lang="zh-CN" altLang="en-US">
                <a:latin typeface="Arial" panose="020B0604020202020204" pitchFamily="34" charset="0"/>
              </a:endParaRPr>
            </a:p>
          </p:txBody>
        </p:sp>
        <p:sp>
          <p:nvSpPr>
            <p:cNvPr id="23562" name="Line 11"/>
            <p:cNvSpPr/>
            <p:nvPr/>
          </p:nvSpPr>
          <p:spPr>
            <a:xfrm>
              <a:off x="2870" y="1673"/>
              <a:ext cx="10" cy="137"/>
            </a:xfrm>
            <a:prstGeom prst="line">
              <a:avLst/>
            </a:prstGeom>
            <a:ln w="9525" cap="flat" cmpd="sng">
              <a:solidFill>
                <a:schemeClr val="tx1"/>
              </a:solidFill>
              <a:prstDash val="solid"/>
              <a:round/>
              <a:headEnd type="none" w="med" len="med"/>
              <a:tailEnd type="triangle" w="med" len="med"/>
            </a:ln>
          </p:spPr>
          <p:txBody>
            <a:bodyPr anchor="t" anchorCtr="0"/>
            <a:p>
              <a:endParaRPr lang="zh-CN" altLang="en-US">
                <a:latin typeface="Arial" panose="020B0604020202020204" pitchFamily="34" charset="0"/>
              </a:endParaRPr>
            </a:p>
          </p:txBody>
        </p:sp>
        <p:sp>
          <p:nvSpPr>
            <p:cNvPr id="23563" name="Line 12"/>
            <p:cNvSpPr/>
            <p:nvPr/>
          </p:nvSpPr>
          <p:spPr>
            <a:xfrm>
              <a:off x="4601" y="1654"/>
              <a:ext cx="20" cy="129"/>
            </a:xfrm>
            <a:prstGeom prst="line">
              <a:avLst/>
            </a:prstGeom>
            <a:ln w="9525" cap="flat" cmpd="sng">
              <a:solidFill>
                <a:schemeClr val="tx1"/>
              </a:solidFill>
              <a:prstDash val="solid"/>
              <a:round/>
              <a:headEnd type="none" w="med" len="med"/>
              <a:tailEnd type="triangle" w="med" len="med"/>
            </a:ln>
          </p:spPr>
          <p:txBody>
            <a:bodyPr anchor="t" anchorCtr="0"/>
            <a:p>
              <a:endParaRPr lang="zh-CN" altLang="en-US">
                <a:latin typeface="Arial" panose="020B0604020202020204" pitchFamily="34" charset="0"/>
              </a:endParaRPr>
            </a:p>
          </p:txBody>
        </p:sp>
        <p:sp>
          <p:nvSpPr>
            <p:cNvPr id="62478" name="AutoShape 13"/>
            <p:cNvSpPr>
              <a:spLocks noChangeArrowheads="1"/>
            </p:cNvSpPr>
            <p:nvPr/>
          </p:nvSpPr>
          <p:spPr bwMode="auto">
            <a:xfrm>
              <a:off x="1610" y="2220"/>
              <a:ext cx="634" cy="342"/>
            </a:xfrm>
            <a:prstGeom prst="rightArrow">
              <a:avLst>
                <a:gd name="adj1" fmla="val 50000"/>
                <a:gd name="adj2" fmla="val 109310"/>
              </a:avLst>
            </a:prstGeom>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path path="circle">
                <a:fillToRect l="50000" t="50000" r="50000" b="50000"/>
              </a:path>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dk1"/>
                </a:solidFill>
                <a:effectLst/>
                <a:uLnTx/>
                <a:uFillTx/>
                <a:latin typeface="+mn-lt"/>
                <a:ea typeface="+mn-ea"/>
                <a:cs typeface="+mn-cs"/>
              </a:endParaRPr>
            </a:p>
          </p:txBody>
        </p:sp>
        <p:sp>
          <p:nvSpPr>
            <p:cNvPr id="62479" name="AutoShape 14"/>
            <p:cNvSpPr>
              <a:spLocks noChangeArrowheads="1"/>
            </p:cNvSpPr>
            <p:nvPr/>
          </p:nvSpPr>
          <p:spPr bwMode="auto">
            <a:xfrm>
              <a:off x="3470" y="2220"/>
              <a:ext cx="573" cy="333"/>
            </a:xfrm>
            <a:prstGeom prst="rightArrow">
              <a:avLst>
                <a:gd name="adj1" fmla="val 50000"/>
                <a:gd name="adj2" fmla="val 105331"/>
              </a:avLst>
            </a:prstGeom>
            <a:gradFill flip="none" rotWithShape="1">
              <a:gsLst>
                <a:gs pos="0">
                  <a:schemeClr val="accent2">
                    <a:lumMod val="75000"/>
                    <a:tint val="66000"/>
                    <a:satMod val="160000"/>
                  </a:schemeClr>
                </a:gs>
                <a:gs pos="50000">
                  <a:schemeClr val="accent2">
                    <a:lumMod val="75000"/>
                    <a:tint val="44500"/>
                    <a:satMod val="160000"/>
                  </a:schemeClr>
                </a:gs>
                <a:gs pos="100000">
                  <a:schemeClr val="accent2">
                    <a:lumMod val="75000"/>
                    <a:tint val="23500"/>
                    <a:satMod val="160000"/>
                  </a:schemeClr>
                </a:gs>
              </a:gsLst>
              <a:path path="circle">
                <a:fillToRect l="50000" t="50000" r="50000" b="50000"/>
              </a:path>
              <a:tileRect/>
            </a:gradFill>
          </p:spPr>
          <p:style>
            <a:lnRef idx="2">
              <a:schemeClr val="accent2"/>
            </a:lnRef>
            <a:fillRef idx="1">
              <a:schemeClr val="lt1"/>
            </a:fillRef>
            <a:effectRef idx="0">
              <a:schemeClr val="accent2"/>
            </a:effectRef>
            <a:fontRef idx="minor">
              <a:schemeClr val="dk1"/>
            </a:fontRef>
          </p:style>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dk1"/>
                </a:solidFill>
                <a:effectLst/>
                <a:uLnTx/>
                <a:uFillTx/>
                <a:latin typeface="+mn-lt"/>
                <a:ea typeface="+mn-ea"/>
                <a:cs typeface="+mn-cs"/>
              </a:endParaRPr>
            </a:p>
          </p:txBody>
        </p:sp>
      </p:grpSp>
      <p:sp>
        <p:nvSpPr>
          <p:cNvPr id="2" name="文本框 1"/>
          <p:cNvSpPr txBox="1"/>
          <p:nvPr/>
        </p:nvSpPr>
        <p:spPr>
          <a:xfrm>
            <a:off x="609600" y="381000"/>
            <a:ext cx="8086090" cy="983615"/>
          </a:xfrm>
          <a:prstGeom prst="rect">
            <a:avLst/>
          </a:prstGeom>
          <a:noFill/>
        </p:spPr>
        <p:txBody>
          <a:bodyPr wrap="square" rtlCol="0" anchor="t">
            <a:spAutoFit/>
          </a:bodyPr>
          <a:p>
            <a:r>
              <a:rPr lang="zh-CN" altLang="en-US" sz="4000" b="1" kern="0" dirty="0">
                <a:uFillTx/>
                <a:latin typeface="微软雅黑" panose="020B0503020204020204" charset="-122"/>
                <a:cs typeface="+mn-ea"/>
                <a:sym typeface="+mn-ea"/>
              </a:rPr>
              <a:t>二、观察法的记录方式</a:t>
            </a:r>
            <a:br>
              <a:rPr lang="zh-CN" altLang="en-US" kern="0" dirty="0">
                <a:uFillTx/>
                <a:latin typeface="微软雅黑" panose="020B0503020204020204" charset="-122"/>
                <a:cs typeface="+mn-ea"/>
                <a:sym typeface="+mn-ea"/>
              </a:rPr>
            </a:br>
            <a:endParaRPr lang="zh-CN" altLang="en-US" kern="0" dirty="0">
              <a:uFillTx/>
              <a:latin typeface="微软雅黑" panose="020B0503020204020204" charset="-122"/>
              <a:cs typeface="+mn-ea"/>
              <a:sym typeface="+mn-ea"/>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zh-CN" altLang="en-US" sz="4000" b="1" kern="0" dirty="0">
                <a:uFillTx/>
                <a:latin typeface="微软雅黑" panose="020B0503020204020204" charset="-122"/>
                <a:cs typeface="+mn-ea"/>
                <a:sym typeface="+mn-ea"/>
              </a:rPr>
              <a:t>二、</a:t>
            </a:r>
            <a:r>
              <a:rPr lang="zh-CN" altLang="en-US" sz="4000" b="1" kern="0" dirty="0">
                <a:uFillTx/>
                <a:latin typeface="微软雅黑" panose="020B0503020204020204" charset="-122"/>
                <a:cs typeface="+mn-ea"/>
                <a:sym typeface="+mn-ea"/>
              </a:rPr>
              <a:t>观察法的记录方式</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lnSpcReduction="10000"/>
          </a:bodyPr>
          <a:lstStyle/>
          <a:p>
            <a:pPr marR="0" defTabSz="914400" rtl="0">
              <a:buClrTx/>
              <a:buSzTx/>
              <a:buFont typeface="Arial" panose="020B0604020202020204" pitchFamily="34" charset="0"/>
              <a:buNone/>
              <a:defRPr/>
            </a:pPr>
            <a:r>
              <a:rPr lang="en-US" altLang="zh-CN" sz="2800" b="1" kern="0" dirty="0">
                <a:solidFill>
                  <a:schemeClr val="bg1">
                    <a:lumMod val="10000"/>
                  </a:schemeClr>
                </a:solidFill>
                <a:uFillTx/>
                <a:latin typeface="微软雅黑" panose="020B0503020204020204" charset="-122"/>
                <a:cs typeface="+mn-ea"/>
                <a:sym typeface="+mn-ea"/>
              </a:rPr>
              <a:t>     </a:t>
            </a:r>
            <a:r>
              <a:rPr lang="zh-CN" altLang="en-US" sz="2800" b="1" dirty="0">
                <a:solidFill>
                  <a:schemeClr val="bg1">
                    <a:lumMod val="10000"/>
                  </a:schemeClr>
                </a:solidFill>
                <a:latin typeface="Calibri" panose="020F0502020204030204" pitchFamily="34" charset="0"/>
                <a:sym typeface="+mn-ea"/>
              </a:rPr>
              <a:t>1.日记描述法</a:t>
            </a:r>
            <a:endParaRPr lang="zh-CN" altLang="en-US" sz="2800" b="1" dirty="0">
              <a:solidFill>
                <a:schemeClr val="bg1">
                  <a:lumMod val="10000"/>
                </a:schemeClr>
              </a:solidFill>
              <a:latin typeface="Calibri" panose="020F0502020204030204" pitchFamily="34" charset="0"/>
            </a:endParaRPr>
          </a:p>
          <a:p>
            <a:pPr>
              <a:lnSpc>
                <a:spcPct val="150000"/>
              </a:lnSpc>
            </a:pPr>
            <a:r>
              <a:rPr lang="en-US" altLang="zh-CN" sz="2400" dirty="0">
                <a:solidFill>
                  <a:srgbClr val="DCFCDE"/>
                </a:solidFill>
                <a:latin typeface="Calibri" panose="020F0502020204030204" pitchFamily="34" charset="0"/>
                <a:sym typeface="+mn-ea"/>
              </a:rPr>
              <a:t>    </a:t>
            </a:r>
            <a:r>
              <a:rPr lang="en-US" altLang="zh-CN" sz="2400" dirty="0">
                <a:solidFill>
                  <a:schemeClr val="tx1"/>
                </a:solidFill>
                <a:latin typeface="Calibri" panose="020F0502020204030204" pitchFamily="34" charset="0"/>
                <a:sym typeface="+mn-ea"/>
              </a:rPr>
              <a:t>   </a:t>
            </a:r>
            <a:r>
              <a:rPr lang="zh-CN" altLang="en-US" sz="2400" dirty="0">
                <a:solidFill>
                  <a:schemeClr val="tx1"/>
                </a:solidFill>
                <a:latin typeface="Calibri" panose="020F0502020204030204" pitchFamily="34" charset="0"/>
                <a:sym typeface="+mn-ea"/>
              </a:rPr>
              <a:t>日记描述法是一种记录连续变化、新的发展或新的行为的观察方法。它是一种纵向 记录，通常在一较长的时间阶段中重复观察同一被试者或同一组被试者。</a:t>
            </a:r>
            <a:endParaRPr lang="zh-CN" altLang="en-US" sz="2400" dirty="0">
              <a:solidFill>
                <a:schemeClr val="tx1"/>
              </a:solidFill>
              <a:latin typeface="Calibri" panose="020F0502020204030204" pitchFamily="34" charset="0"/>
            </a:endParaRPr>
          </a:p>
          <a:p>
            <a:pPr>
              <a:lnSpc>
                <a:spcPct val="150000"/>
              </a:lnSpc>
            </a:pPr>
            <a:r>
              <a:rPr lang="en-US" altLang="zh-CN" sz="2400" dirty="0">
                <a:solidFill>
                  <a:schemeClr val="tx1"/>
                </a:solidFill>
                <a:latin typeface="Calibri" panose="020F0502020204030204" pitchFamily="34" charset="0"/>
                <a:sym typeface="+mn-ea"/>
              </a:rPr>
              <a:t>       </a:t>
            </a:r>
            <a:r>
              <a:rPr lang="zh-CN" altLang="en-US" sz="2400" dirty="0">
                <a:solidFill>
                  <a:schemeClr val="tx1"/>
                </a:solidFill>
                <a:latin typeface="Calibri" panose="020F0502020204030204" pitchFamily="34" charset="0"/>
                <a:sym typeface="+mn-ea"/>
              </a:rPr>
              <a:t>日记描述法要求记录者客观真实地记载所观察到的事实与细节，避免主观臆断的内容。它记录简便，可以全面详细地了解儿童各方面的发展，通过长期不间断的记录，掌握儿童的心理发展过程，并把儿童的发展置于真实生活的情景中加以考察。</a:t>
            </a:r>
            <a:endParaRPr lang="zh-CN" altLang="en-US" sz="2400" dirty="0">
              <a:solidFill>
                <a:schemeClr val="tx1"/>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noProof="0" dirty="0">
              <a:solidFill>
                <a:schemeClr val="tx1"/>
              </a:solidFill>
              <a:latin typeface="Calibri" panose="020F0502020204030204" pitchFamily="34" charset="0"/>
              <a:ea typeface="宋体" panose="02010600030101010101" pitchFamily="2" charset="-122"/>
              <a:cs typeface="+mn-cs"/>
            </a:endParaRPr>
          </a:p>
          <a:p>
            <a:pPr marL="457200" lvl="1" indent="0" algn="just" fontAlgn="auto">
              <a:lnSpc>
                <a:spcPct val="200000"/>
              </a:lnSpc>
              <a:buNone/>
            </a:pPr>
            <a:endParaRPr kumimoji="0" lang="zh-CN" altLang="en-US" sz="2400" kern="1200" cap="none" spc="0" normalizeH="0" baseline="0" noProof="0" dirty="0">
              <a:solidFill>
                <a:schemeClr val="tx1"/>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1141578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1141578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cxnSp>
        <p:nvCxnSpPr>
          <p:cNvPr id="810" name="线"/>
          <p:cNvCxnSpPr/>
          <p:nvPr/>
        </p:nvCxnSpPr>
        <p:spPr>
          <a:xfrm>
            <a:off x="445110"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 name="点"/>
          <p:cNvPicPr>
            <a:picLocks noChangeAspect="1"/>
          </p:cNvPicPr>
          <p:nvPr/>
        </p:nvPicPr>
        <p:blipFill>
          <a:blip r:embed="rId1"/>
          <a:stretch>
            <a:fillRect/>
          </a:stretch>
        </p:blipFill>
        <p:spPr>
          <a:xfrm>
            <a:off x="609600" y="5943449"/>
            <a:ext cx="615043" cy="615043"/>
          </a:xfrm>
          <a:prstGeom prst="rect">
            <a:avLst/>
          </a:prstGeom>
        </p:spPr>
      </p:pic>
      <p:sp>
        <p:nvSpPr>
          <p:cNvPr id="3" name="Text1"/>
          <p:cNvSpPr txBox="1"/>
          <p:nvPr>
            <p:custDataLst>
              <p:tags r:id="rId2"/>
            </p:custDataLst>
          </p:nvPr>
        </p:nvSpPr>
        <p:spPr>
          <a:xfrm>
            <a:off x="665481" y="1036495"/>
            <a:ext cx="1904999" cy="1259734"/>
          </a:xfrm>
          <a:prstGeom prst="rect">
            <a:avLst/>
          </a:prstGeom>
          <a:noFill/>
        </p:spPr>
        <p:txBody>
          <a:bodyPr wrap="square" rtlCol="0" anchor="ctr">
            <a:normAutofit fontScale="97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spcBef>
                <a:spcPct val="0"/>
              </a:spcBef>
            </a:pPr>
            <a:endParaRPr lang="en-US" altLang="zh-CN" sz="7200" b="1">
              <a:solidFill>
                <a:schemeClr val="accent1"/>
              </a:solidFill>
              <a:latin typeface="微软雅黑" panose="020B0503020204020204" charset="-122"/>
              <a:ea typeface="微软雅黑" panose="020B0503020204020204" charset="-122"/>
            </a:endParaRPr>
          </a:p>
        </p:txBody>
      </p:sp>
      <p:sp>
        <p:nvSpPr>
          <p:cNvPr id="5" name="Text2"/>
          <p:cNvSpPr txBox="1"/>
          <p:nvPr>
            <p:custDataLst>
              <p:tags r:id="rId3"/>
            </p:custDataLst>
          </p:nvPr>
        </p:nvSpPr>
        <p:spPr>
          <a:xfrm>
            <a:off x="845820" y="2487169"/>
            <a:ext cx="9697085" cy="1764052"/>
          </a:xfrm>
          <a:prstGeom prst="rect">
            <a:avLst/>
          </a:prstGeom>
          <a:noFill/>
        </p:spPr>
        <p:txBody>
          <a:bodyPr wrap="square" rtlCol="0" anchor="b" anchorCtr="0">
            <a:normAutofit fontScale="90000"/>
          </a:bodyPr>
          <a:lstStyle>
            <a:defPPr>
              <a:defRPr lang="en-US"/>
            </a:defPPr>
            <a:lvl1pPr marL="0" algn="l" defTabSz="914400" rtl="0" eaLnBrk="1" latinLnBrk="0" hangingPunct="1">
              <a:defRPr sz="11000" b="1" kern="1200" spc="-150">
                <a:solidFill>
                  <a:srgbClr val="8034FF"/>
                </a:solidFill>
                <a:latin typeface="Avenir LT Pro 65 Medium" panose="020B0603020203020204" pitchFamily="34" charset="0"/>
                <a:ea typeface="Inter Medium" panose="020B0502030000000004" pitchFamily="34" charset="0"/>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60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项目三</a:t>
            </a:r>
            <a:r>
              <a:rPr lang="en-US" altLang="zh-CN" sz="60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a:t>
            </a:r>
            <a:r>
              <a:rPr lang="zh-CN" altLang="en-US" sz="60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幼儿园教育评价的方法</a:t>
            </a:r>
            <a:endParaRPr lang="zh-CN" altLang="en-US" sz="60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endParaRPr>
          </a:p>
        </p:txBody>
      </p:sp>
      <p:grpSp>
        <p:nvGrpSpPr>
          <p:cNvPr id="7" name="组合 6"/>
          <p:cNvGrpSpPr/>
          <p:nvPr/>
        </p:nvGrpSpPr>
        <p:grpSpPr>
          <a:xfrm>
            <a:off x="899795" y="2296496"/>
            <a:ext cx="665480" cy="250825"/>
            <a:chOff x="690695" y="266700"/>
            <a:chExt cx="1761702" cy="533400"/>
          </a:xfrm>
        </p:grpSpPr>
        <p:sp>
          <p:nvSpPr>
            <p:cNvPr id="8" name="箭头: V 形 7"/>
            <p:cNvSpPr/>
            <p:nvPr>
              <p:custDataLst>
                <p:tags r:id="rId4"/>
              </p:custDataLst>
            </p:nvPr>
          </p:nvSpPr>
          <p:spPr>
            <a:xfrm>
              <a:off x="690695"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9" name="箭头: V 形 8"/>
            <p:cNvSpPr/>
            <p:nvPr>
              <p:custDataLst>
                <p:tags r:id="rId5"/>
              </p:custDataLst>
            </p:nvPr>
          </p:nvSpPr>
          <p:spPr>
            <a:xfrm>
              <a:off x="1238171"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10" name="箭头: V 形 9"/>
            <p:cNvSpPr/>
            <p:nvPr>
              <p:custDataLst>
                <p:tags r:id="rId6"/>
              </p:custDataLst>
            </p:nvPr>
          </p:nvSpPr>
          <p:spPr>
            <a:xfrm>
              <a:off x="1785647"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gr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zh-CN" altLang="en-US" sz="4000" b="1" kern="0" dirty="0">
                <a:uFillTx/>
                <a:latin typeface="微软雅黑" panose="020B0503020204020204" charset="-122"/>
                <a:cs typeface="+mn-ea"/>
                <a:sym typeface="+mn-ea"/>
              </a:rPr>
              <a:t>二、</a:t>
            </a:r>
            <a:r>
              <a:rPr lang="zh-CN" altLang="en-US" sz="4000" b="1" kern="0" dirty="0">
                <a:uFillTx/>
                <a:latin typeface="微软雅黑" panose="020B0503020204020204" charset="-122"/>
                <a:cs typeface="+mn-ea"/>
                <a:sym typeface="+mn-ea"/>
              </a:rPr>
              <a:t>观察法的记录方式</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lnSpcReduction="10000"/>
          </a:bodyPr>
          <a:lstStyle/>
          <a:p>
            <a:pPr marR="0" defTabSz="914400" rtl="0">
              <a:buClrTx/>
              <a:buSzTx/>
              <a:buFont typeface="Arial" panose="020B0604020202020204" pitchFamily="34" charset="0"/>
              <a:buNone/>
              <a:defRPr/>
            </a:pPr>
            <a:r>
              <a:rPr lang="en-US" altLang="zh-CN" sz="2800" b="1" kern="0" dirty="0">
                <a:solidFill>
                  <a:schemeClr val="bg1">
                    <a:lumMod val="10000"/>
                  </a:schemeClr>
                </a:solidFill>
                <a:uFillTx/>
                <a:latin typeface="微软雅黑" panose="020B0503020204020204" charset="-122"/>
                <a:cs typeface="+mn-ea"/>
                <a:sym typeface="+mn-ea"/>
              </a:rPr>
              <a:t>     </a:t>
            </a:r>
            <a:r>
              <a:rPr lang="zh-CN" altLang="en-US" sz="2800" b="1" dirty="0">
                <a:solidFill>
                  <a:schemeClr val="bg1">
                    <a:lumMod val="10000"/>
                  </a:schemeClr>
                </a:solidFill>
                <a:latin typeface="Calibri" panose="020F0502020204030204" pitchFamily="34" charset="0"/>
                <a:sym typeface="+mn-ea"/>
              </a:rPr>
              <a:t>1.日记描述法</a:t>
            </a:r>
            <a:endParaRPr lang="zh-CN" altLang="en-US" sz="2400" b="1" dirty="0">
              <a:solidFill>
                <a:srgbClr val="FFC000"/>
              </a:solidFill>
              <a:latin typeface="Calibri" panose="020F0502020204030204" pitchFamily="34" charset="0"/>
            </a:endParaRPr>
          </a:p>
          <a:p>
            <a:pPr>
              <a:lnSpc>
                <a:spcPct val="150000"/>
              </a:lnSpc>
            </a:pPr>
            <a:r>
              <a:rPr lang="en-US" altLang="zh-CN" sz="2400" dirty="0">
                <a:solidFill>
                  <a:srgbClr val="DCFCDE"/>
                </a:solidFill>
                <a:latin typeface="Calibri" panose="020F0502020204030204" pitchFamily="34" charset="0"/>
                <a:sym typeface="+mn-ea"/>
              </a:rPr>
              <a:t>        </a:t>
            </a:r>
            <a:r>
              <a:rPr lang="en-US" altLang="zh-CN" sz="2400" dirty="0">
                <a:solidFill>
                  <a:schemeClr val="bg1">
                    <a:lumMod val="10000"/>
                  </a:schemeClr>
                </a:solidFill>
                <a:latin typeface="Calibri" panose="020F0502020204030204" pitchFamily="34" charset="0"/>
                <a:sym typeface="+mn-ea"/>
              </a:rPr>
              <a:t> </a:t>
            </a:r>
            <a:endParaRPr lang="en-US" altLang="zh-CN" sz="2400" dirty="0">
              <a:solidFill>
                <a:schemeClr val="bg1">
                  <a:lumMod val="10000"/>
                </a:schemeClr>
              </a:solidFill>
              <a:latin typeface="Calibri" panose="020F0502020204030204" pitchFamily="34" charset="0"/>
              <a:sym typeface="+mn-ea"/>
            </a:endParaRPr>
          </a:p>
          <a:p>
            <a:pPr>
              <a:lnSpc>
                <a:spcPct val="150000"/>
              </a:lnSpc>
            </a:pPr>
            <a:r>
              <a:rPr lang="en-US" altLang="zh-CN" sz="2400" dirty="0">
                <a:solidFill>
                  <a:schemeClr val="bg1">
                    <a:lumMod val="10000"/>
                  </a:schemeClr>
                </a:solidFill>
                <a:latin typeface="Calibri" panose="020F0502020204030204" pitchFamily="34" charset="0"/>
                <a:sym typeface="+mn-ea"/>
              </a:rPr>
              <a:t>        </a:t>
            </a:r>
            <a:r>
              <a:rPr lang="zh-CN" altLang="en-US" sz="2400" dirty="0">
                <a:solidFill>
                  <a:schemeClr val="bg1">
                    <a:lumMod val="10000"/>
                  </a:schemeClr>
                </a:solidFill>
                <a:latin typeface="Calibri" panose="020F0502020204030204" pitchFamily="34" charset="0"/>
                <a:sym typeface="+mn-ea"/>
              </a:rPr>
              <a:t>日记描述法也存在一些缺点，如研究对象缺乏代表性，观察易带主观倾向性</a:t>
            </a:r>
            <a:r>
              <a:rPr lang="en-US" altLang="zh-CN" sz="2400" dirty="0">
                <a:solidFill>
                  <a:schemeClr val="bg1">
                    <a:lumMod val="10000"/>
                  </a:schemeClr>
                </a:solidFill>
                <a:latin typeface="Calibri" panose="020F0502020204030204" pitchFamily="34" charset="0"/>
                <a:sym typeface="+mn-ea"/>
              </a:rPr>
              <a:t>,</a:t>
            </a:r>
            <a:r>
              <a:rPr lang="zh-CN" altLang="en-US" sz="2400" dirty="0">
                <a:solidFill>
                  <a:schemeClr val="bg1">
                    <a:lumMod val="10000"/>
                  </a:schemeClr>
                </a:solidFill>
                <a:latin typeface="Calibri" panose="020F0502020204030204" pitchFamily="34" charset="0"/>
                <a:sym typeface="+mn-ea"/>
              </a:rPr>
              <a:t>观察的案例有限，较难概括出一般性。</a:t>
            </a:r>
            <a:r>
              <a:rPr lang="zh-CN" altLang="en-US" sz="2400" dirty="0">
                <a:solidFill>
                  <a:schemeClr val="bg1">
                    <a:lumMod val="10000"/>
                  </a:schemeClr>
                </a:solidFill>
                <a:latin typeface="Calibri" panose="020F0502020204030204" pitchFamily="34" charset="0"/>
                <a:sym typeface="+mn-ea"/>
              </a:rPr>
              <a:t>而且日记法需长期持续记录，比较费时费力，难以坚持。</a:t>
            </a:r>
            <a:endParaRPr lang="zh-CN" altLang="en-US" sz="2400" dirty="0">
              <a:solidFill>
                <a:schemeClr val="bg1">
                  <a:lumMod val="10000"/>
                </a:schemeClr>
              </a:solidFill>
              <a:latin typeface="Calibri" panose="020F0502020204030204" pitchFamily="34" charset="0"/>
            </a:endParaRPr>
          </a:p>
          <a:p>
            <a:pPr>
              <a:lnSpc>
                <a:spcPct val="150000"/>
              </a:lnSpc>
            </a:pPr>
            <a:endParaRPr kumimoji="0" lang="zh-CN" altLang="en-US" sz="2400" kern="1200" cap="none" spc="0" normalizeH="0" baseline="0" noProof="0" dirty="0">
              <a:solidFill>
                <a:schemeClr val="bg1">
                  <a:lumMod val="10000"/>
                </a:schemeClr>
              </a:solidFill>
              <a:latin typeface="Calibri" panose="020F0502020204030204" pitchFamily="34" charset="0"/>
              <a:ea typeface="宋体" panose="02010600030101010101" pitchFamily="2" charset="-122"/>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10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1843405"/>
            <a:ext cx="3580765" cy="364617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324350" y="1969135"/>
            <a:ext cx="7651115" cy="4135120"/>
          </a:xfrm>
          <a:prstGeom prst="rect">
            <a:avLst/>
          </a:prstGeom>
          <a:noFill/>
        </p:spPr>
        <p:txBody>
          <a:bodyPr wrap="square" lIns="0" tIns="0" rIns="0" bIns="0" rtlCol="0" anchor="t" anchorCtr="0"/>
          <a:lstStyle/>
          <a:p>
            <a:pPr indent="266700" eaLnBrk="0" hangingPunct="0">
              <a:lnSpc>
                <a:spcPct val="200000"/>
              </a:lnSpc>
            </a:pPr>
            <a:r>
              <a:rPr lang="en-US" altLang="zh-CN" sz="2400" dirty="0">
                <a:solidFill>
                  <a:schemeClr val="bg1">
                    <a:lumMod val="25000"/>
                  </a:schemeClr>
                </a:solidFill>
                <a:latin typeface="Calibri" panose="020F0502020204030204" pitchFamily="34" charset="0"/>
                <a:ea typeface="楷体_GB2312" pitchFamily="49" charset="-122"/>
                <a:sym typeface="+mn-ea"/>
              </a:rPr>
              <a:t>     1872</a:t>
            </a:r>
            <a:r>
              <a:rPr lang="zh-CN" altLang="en-US" sz="2400" dirty="0">
                <a:solidFill>
                  <a:schemeClr val="bg1">
                    <a:lumMod val="25000"/>
                  </a:schemeClr>
                </a:solidFill>
                <a:latin typeface="Calibri" panose="020F0502020204030204" pitchFamily="34" charset="0"/>
                <a:ea typeface="楷体_GB2312" pitchFamily="49" charset="-122"/>
                <a:sym typeface="+mn-ea"/>
              </a:rPr>
              <a:t>年</a:t>
            </a:r>
            <a:r>
              <a:rPr lang="en-US" altLang="zh-CN" sz="2400" dirty="0">
                <a:solidFill>
                  <a:schemeClr val="bg1">
                    <a:lumMod val="25000"/>
                  </a:schemeClr>
                </a:solidFill>
                <a:latin typeface="Calibri" panose="020F0502020204030204" pitchFamily="34" charset="0"/>
                <a:ea typeface="楷体_GB2312" pitchFamily="49" charset="-122"/>
                <a:sym typeface="+mn-ea"/>
              </a:rPr>
              <a:t>9</a:t>
            </a:r>
            <a:r>
              <a:rPr lang="zh-CN" altLang="en-US" sz="2400" dirty="0">
                <a:solidFill>
                  <a:schemeClr val="bg1">
                    <a:lumMod val="25000"/>
                  </a:schemeClr>
                </a:solidFill>
                <a:latin typeface="Calibri" panose="020F0502020204030204" pitchFamily="34" charset="0"/>
                <a:ea typeface="楷体_GB2312" pitchFamily="49" charset="-122"/>
                <a:sym typeface="+mn-ea"/>
              </a:rPr>
              <a:t>月，这个小婴儿的头出现后的</a:t>
            </a:r>
            <a:r>
              <a:rPr lang="en-US" altLang="zh-CN" sz="2400" dirty="0">
                <a:solidFill>
                  <a:schemeClr val="bg1">
                    <a:lumMod val="25000"/>
                  </a:schemeClr>
                </a:solidFill>
                <a:latin typeface="Calibri" panose="020F0502020204030204" pitchFamily="34" charset="0"/>
                <a:ea typeface="楷体_GB2312" pitchFamily="49" charset="-122"/>
                <a:sym typeface="+mn-ea"/>
              </a:rPr>
              <a:t>3</a:t>
            </a:r>
            <a:r>
              <a:rPr lang="zh-CN" altLang="en-US" sz="2400" dirty="0">
                <a:solidFill>
                  <a:schemeClr val="bg1">
                    <a:lumMod val="25000"/>
                  </a:schemeClr>
                </a:solidFill>
                <a:latin typeface="Calibri" panose="020F0502020204030204" pitchFamily="34" charset="0"/>
                <a:ea typeface="楷体_GB2312" pitchFamily="49" charset="-122"/>
                <a:sym typeface="+mn-ea"/>
              </a:rPr>
              <a:t>分钟，他的嘴一张一开发出微弱的哭声，我触摸他的舌头，用手指在他的舌头上滑动着，这孩子立即不哭了，开始用力地吸吮着我的手指。</a:t>
            </a:r>
            <a:endParaRPr lang="zh-CN" altLang="en-US" sz="2400" kern="0" dirty="0">
              <a:ln>
                <a:noFill/>
                <a:prstDash val="sysDot"/>
              </a:ln>
              <a:solidFill>
                <a:schemeClr val="bg1">
                  <a:lumMod val="25000"/>
                </a:schemeClr>
              </a:solidFill>
              <a:latin typeface="Calibri" panose="020F0502020204030204" pitchFamily="34" charset="0"/>
              <a:ea typeface="楷体_GB2312" pitchFamily="49" charset="-122"/>
              <a:cs typeface="+mn-ea"/>
              <a:sym typeface="+mn-ea"/>
            </a:endParaRPr>
          </a:p>
        </p:txBody>
      </p:sp>
      <p:sp>
        <p:nvSpPr>
          <p:cNvPr id="7" name="矩形 6"/>
          <p:cNvSpPr/>
          <p:nvPr>
            <p:custDataLst>
              <p:tags r:id="rId4"/>
            </p:custDataLst>
          </p:nvPr>
        </p:nvSpPr>
        <p:spPr>
          <a:xfrm>
            <a:off x="4648200" y="1371600"/>
            <a:ext cx="6202680" cy="471170"/>
          </a:xfrm>
          <a:prstGeom prst="rect">
            <a:avLst/>
          </a:prstGeom>
          <a:noFill/>
        </p:spPr>
        <p:txBody>
          <a:bodyPr wrap="square" lIns="0" tIns="0" rIns="0" bIns="0" rtlCol="0" anchor="b">
            <a:normAutofit/>
          </a:bodyPr>
          <a:lstStyle/>
          <a:p>
            <a:pPr>
              <a:spcBef>
                <a:spcPct val="0"/>
              </a:spcBef>
              <a:spcAft>
                <a:spcPct val="0"/>
              </a:spcAft>
            </a:pPr>
            <a:r>
              <a:rPr lang="en-US" altLang="zh-CN" sz="2400" b="1" dirty="0">
                <a:solidFill>
                  <a:schemeClr val="tx1">
                    <a:lumMod val="85000"/>
                    <a:lumOff val="15000"/>
                  </a:schemeClr>
                </a:solidFill>
                <a:latin typeface="+mn-ea"/>
                <a:cs typeface="+mn-ea"/>
                <a:sym typeface="+mn-ea"/>
              </a:rPr>
              <a:t>  </a:t>
            </a:r>
            <a:r>
              <a:rPr lang="zh-CN" altLang="en-US" sz="2400" b="1" dirty="0">
                <a:solidFill>
                  <a:schemeClr val="tx1">
                    <a:lumMod val="85000"/>
                    <a:lumOff val="15000"/>
                  </a:schemeClr>
                </a:solidFill>
                <a:latin typeface="+mn-ea"/>
                <a:cs typeface="+mn-ea"/>
                <a:sym typeface="+mn-ea"/>
              </a:rPr>
              <a:t>案例内容</a:t>
            </a:r>
            <a:endParaRPr lang="zh-CN" altLang="en-US" sz="2400" b="1" dirty="0">
              <a:solidFill>
                <a:schemeClr val="tx1">
                  <a:lumMod val="85000"/>
                  <a:lumOff val="15000"/>
                </a:schemeClr>
              </a:solidFill>
              <a:latin typeface="+mn-ea"/>
              <a:cs typeface="+mn-ea"/>
              <a:sym typeface="+mn-ea"/>
            </a:endParaRPr>
          </a:p>
        </p:txBody>
      </p:sp>
      <p:sp>
        <p:nvSpPr>
          <p:cNvPr id="8" name="任意多边形: 形状 7"/>
          <p:cNvSpPr/>
          <p:nvPr>
            <p:custDataLst>
              <p:tags r:id="rId5"/>
            </p:custDataLst>
          </p:nvPr>
        </p:nvSpPr>
        <p:spPr>
          <a:xfrm rot="16200000" flipH="1">
            <a:off x="8397635" y="-19962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6"/>
            </p:custDataLst>
          </p:nvPr>
        </p:nvSpPr>
        <p:spPr>
          <a:xfrm>
            <a:off x="696000" y="412185"/>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r>
              <a:rPr lang="zh-CN" altLang="en-US" b="0" spc="0" noProof="0" dirty="0">
                <a:ln>
                  <a:noFill/>
                </a:ln>
                <a:solidFill>
                  <a:schemeClr val="accent1">
                    <a:lumMod val="75000"/>
                  </a:schemeClr>
                </a:solidFill>
                <a:effectLst/>
                <a:uLnTx/>
                <a:latin typeface="Arial" panose="020B0604020202020204" pitchFamily="34" charset="0"/>
                <a:ea typeface="宋体" panose="02010600030101010101" pitchFamily="2" charset="-122"/>
                <a:cs typeface="Arial" panose="020B0604020202020204" pitchFamily="34" charset="0"/>
                <a:sym typeface="+mn-ea"/>
              </a:rPr>
              <a:t>普莱尔</a:t>
            </a:r>
            <a:r>
              <a:rPr lang="zh-CN" altLang="en-US" spc="0" noProof="0" dirty="0">
                <a:ln>
                  <a:noFill/>
                </a:ln>
                <a:solidFill>
                  <a:schemeClr val="tx1"/>
                </a:solidFill>
                <a:effectLst/>
                <a:uLnTx/>
                <a:latin typeface="Arial" panose="020B0604020202020204" pitchFamily="34" charset="0"/>
                <a:ea typeface="宋体" panose="02010600030101010101" pitchFamily="2" charset="-122"/>
                <a:cs typeface="Arial" panose="020B0604020202020204" pitchFamily="34" charset="0"/>
                <a:sym typeface="+mn-ea"/>
              </a:rPr>
              <a:t>记录了新生儿的吸吮反射现象，</a:t>
            </a:r>
            <a:r>
              <a:rPr lang="zh-CN" altLang="en-US" b="0" spc="0" noProof="0" dirty="0">
                <a:ln>
                  <a:noFill/>
                </a:ln>
                <a:solidFill>
                  <a:schemeClr val="tx1"/>
                </a:solidFill>
                <a:effectLst/>
                <a:uLnTx/>
                <a:latin typeface="Arial" panose="020B0604020202020204" pitchFamily="34" charset="0"/>
                <a:ea typeface="宋体" panose="02010600030101010101" pitchFamily="2" charset="-122"/>
                <a:cs typeface="Arial" panose="020B0604020202020204" pitchFamily="34" charset="0"/>
                <a:sym typeface="+mn-ea"/>
              </a:rPr>
              <a:t>细节的</a:t>
            </a:r>
            <a:r>
              <a:rPr lang="zh-CN" altLang="en-US" b="0" spc="0" noProof="0" dirty="0">
                <a:ln>
                  <a:noFill/>
                </a:ln>
                <a:solidFill>
                  <a:srgbClr val="000000"/>
                </a:solidFill>
                <a:effectLst/>
                <a:uLnTx/>
                <a:latin typeface="Calibri" panose="020F0502020204030204" pitchFamily="34" charset="0"/>
                <a:ea typeface="宋体" panose="02010600030101010101" pitchFamily="2" charset="-122"/>
                <a:cs typeface="宋体" panose="02010600030101010101" pitchFamily="2" charset="-122"/>
                <a:sym typeface="+mn-ea"/>
              </a:rPr>
              <a:t>某一段</a:t>
            </a:r>
            <a:endParaRPr kumimoji="0" lang="zh-CN" altLang="en-US" b="1" i="0" u="none" strike="noStrike" kern="1200" cap="none" spc="0" normalizeH="0" baseline="0" noProof="0" dirty="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a:p>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8"/>
    </p:custData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zh-CN" altLang="en-US" sz="4000" b="1" kern="0" dirty="0">
                <a:uFillTx/>
                <a:latin typeface="微软雅黑" panose="020B0503020204020204" charset="-122"/>
                <a:cs typeface="+mn-ea"/>
                <a:sym typeface="+mn-ea"/>
              </a:rPr>
              <a:t>二、</a:t>
            </a:r>
            <a:r>
              <a:rPr lang="zh-CN" altLang="en-US" sz="4000" b="1" kern="0" dirty="0">
                <a:uFillTx/>
                <a:latin typeface="微软雅黑" panose="020B0503020204020204" charset="-122"/>
                <a:cs typeface="+mn-ea"/>
                <a:sym typeface="+mn-ea"/>
              </a:rPr>
              <a:t>观察法的记录方式</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buClrTx/>
              <a:buSzTx/>
              <a:buFont typeface="Arial" panose="020B0604020202020204" pitchFamily="34" charset="0"/>
              <a:buNone/>
              <a:defRPr/>
            </a:pPr>
            <a:r>
              <a:rPr lang="en-US" altLang="zh-CN" sz="2800" b="1" kern="0" dirty="0">
                <a:solidFill>
                  <a:schemeClr val="bg1">
                    <a:lumMod val="10000"/>
                  </a:schemeClr>
                </a:solidFill>
                <a:uFillTx/>
                <a:latin typeface="微软雅黑" panose="020B0503020204020204" charset="-122"/>
                <a:cs typeface="+mn-ea"/>
                <a:sym typeface="+mn-ea"/>
              </a:rPr>
              <a:t>   </a:t>
            </a:r>
            <a:r>
              <a:rPr lang="en-US" altLang="zh-CN" sz="2400" dirty="0">
                <a:solidFill>
                  <a:srgbClr val="DCFCDE"/>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2.轶事记录法</a:t>
            </a:r>
            <a:endParaRPr lang="zh-CN" altLang="en-US" sz="2800" b="1" dirty="0">
              <a:solidFill>
                <a:schemeClr val="bg1">
                  <a:lumMod val="10000"/>
                </a:schemeClr>
              </a:solidFill>
              <a:latin typeface="Calibri" panose="020F0502020204030204" pitchFamily="34" charset="0"/>
            </a:endParaRPr>
          </a:p>
          <a:p>
            <a:pPr>
              <a:lnSpc>
                <a:spcPct val="200000"/>
              </a:lnSpc>
            </a:pPr>
            <a:r>
              <a:rPr lang="zh-CN" altLang="en-US" sz="2800" b="1" dirty="0">
                <a:solidFill>
                  <a:schemeClr val="bg1">
                    <a:lumMod val="10000"/>
                  </a:schemeClr>
                </a:solidFill>
                <a:latin typeface="Calibri" panose="020F0502020204030204" pitchFamily="34" charset="0"/>
                <a:sym typeface="+mn-ea"/>
              </a:rPr>
              <a:t>         </a:t>
            </a:r>
            <a:r>
              <a:rPr lang="zh-CN" altLang="en-US" sz="2400" dirty="0">
                <a:latin typeface="Calibri" panose="020F0502020204030204" pitchFamily="34" charset="0"/>
                <a:sym typeface="+mn-ea"/>
              </a:rPr>
              <a:t>轶事记录法是教师在日常工作中随时记录并积累的、有关幼儿行为和技能表现的简单的事实记录的一种方法。轶事记录往往只需用短短几个句子客观反映当时事件发生的 真实情况。其内容能帮助教师较为准确地了解和评价个体幼儿的发展与进步，从而有针对性地为不同幼儿选择适宜的教育内容和活动。</a:t>
            </a:r>
            <a:endParaRPr lang="zh-CN" altLang="en-US" sz="2400" dirty="0">
              <a:latin typeface="Calibri" panose="020F0502020204030204" pitchFamily="34" charset="0"/>
            </a:endParaRPr>
          </a:p>
          <a:p>
            <a:pPr>
              <a:lnSpc>
                <a:spcPct val="150000"/>
              </a:lnSpc>
            </a:pPr>
            <a:endParaRPr lang="zh-CN" altLang="en-US" sz="2400" dirty="0">
              <a:latin typeface="Calibri" panose="020F0502020204030204" pitchFamily="34" charset="0"/>
            </a:endParaRPr>
          </a:p>
          <a:p>
            <a:pPr>
              <a:lnSpc>
                <a:spcPct val="150000"/>
              </a:lnSpc>
            </a:pPr>
            <a:endParaRPr lang="zh-CN" altLang="en-US" sz="2400" dirty="0">
              <a:solidFill>
                <a:schemeClr val="tx1"/>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tx1"/>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tx1"/>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zh-CN" altLang="en-US" sz="4000" b="1" kern="0" dirty="0">
                <a:uFillTx/>
                <a:latin typeface="微软雅黑" panose="020B0503020204020204" charset="-122"/>
                <a:cs typeface="+mn-ea"/>
                <a:sym typeface="+mn-ea"/>
              </a:rPr>
              <a:t>二、</a:t>
            </a:r>
            <a:r>
              <a:rPr lang="zh-CN" altLang="en-US" sz="4000" b="1" kern="0" dirty="0">
                <a:uFillTx/>
                <a:latin typeface="微软雅黑" panose="020B0503020204020204" charset="-122"/>
                <a:cs typeface="+mn-ea"/>
                <a:sym typeface="+mn-ea"/>
              </a:rPr>
              <a:t>观察法的记录方式</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buClrTx/>
              <a:buSzTx/>
              <a:buFont typeface="Arial" panose="020B0604020202020204" pitchFamily="34" charset="0"/>
              <a:buNone/>
              <a:defRPr/>
            </a:pPr>
            <a:r>
              <a:rPr lang="en-US" altLang="zh-CN" sz="2800" b="1" kern="0" dirty="0">
                <a:solidFill>
                  <a:schemeClr val="bg1">
                    <a:lumMod val="10000"/>
                  </a:schemeClr>
                </a:solidFill>
                <a:uFillTx/>
                <a:latin typeface="微软雅黑" panose="020B0503020204020204" charset="-122"/>
                <a:cs typeface="+mn-ea"/>
                <a:sym typeface="+mn-ea"/>
              </a:rPr>
              <a:t>   </a:t>
            </a:r>
            <a:r>
              <a:rPr lang="en-US" altLang="zh-CN" sz="2400" dirty="0">
                <a:solidFill>
                  <a:srgbClr val="DCFCDE"/>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2.轶事记录法</a:t>
            </a:r>
            <a:endParaRPr lang="zh-CN" altLang="en-US" sz="2800" b="1" dirty="0">
              <a:solidFill>
                <a:schemeClr val="bg1">
                  <a:lumMod val="10000"/>
                </a:schemeClr>
              </a:solidFill>
              <a:latin typeface="Calibri" panose="020F0502020204030204" pitchFamily="34" charset="0"/>
            </a:endParaRPr>
          </a:p>
          <a:p>
            <a:pPr>
              <a:lnSpc>
                <a:spcPct val="200000"/>
              </a:lnSpc>
            </a:pPr>
            <a:r>
              <a:rPr lang="zh-CN" altLang="en-US" sz="2800" b="1" dirty="0">
                <a:solidFill>
                  <a:schemeClr val="bg1">
                    <a:lumMod val="10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轶事记录法与日记描述法同是描述性的，但它不像日记法那样连续记载儿童新行为 的发生发展，而是着重随时随地记录某种有价值的行为及研究者感兴趣的事例。轶事记录法不受时间限制，不需要特殊的情境，不需要特殊的步骤，可以随时进行，可以在事 发当时进行记录，也可以事发之后进行追忆，无一定框架，简单易行。</a:t>
            </a:r>
            <a:endParaRPr lang="zh-CN" altLang="en-US" sz="2400" dirty="0">
              <a:solidFill>
                <a:schemeClr val="bg1">
                  <a:lumMod val="25000"/>
                </a:schemeClr>
              </a:solidFill>
              <a:latin typeface="Calibri" panose="020F0502020204030204" pitchFamily="34" charset="0"/>
            </a:endParaRPr>
          </a:p>
          <a:p>
            <a:pPr>
              <a:lnSpc>
                <a:spcPct val="20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tx1"/>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tx1"/>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zh-CN" altLang="en-US" sz="4000" b="1" kern="0" dirty="0">
                <a:uFillTx/>
                <a:latin typeface="微软雅黑" panose="020B0503020204020204" charset="-122"/>
                <a:cs typeface="+mn-ea"/>
                <a:sym typeface="+mn-ea"/>
              </a:rPr>
              <a:t>二、</a:t>
            </a:r>
            <a:r>
              <a:rPr lang="zh-CN" altLang="en-US" sz="4000" b="1" kern="0" dirty="0">
                <a:uFillTx/>
                <a:latin typeface="微软雅黑" panose="020B0503020204020204" charset="-122"/>
                <a:cs typeface="+mn-ea"/>
                <a:sym typeface="+mn-ea"/>
              </a:rPr>
              <a:t>观察法的记录方式</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90000"/>
          </a:bodyPr>
          <a:lstStyle/>
          <a:p>
            <a:pPr marR="0" defTabSz="914400" rtl="0">
              <a:buClrTx/>
              <a:buSzTx/>
              <a:buFont typeface="Arial" panose="020B0604020202020204" pitchFamily="34" charset="0"/>
              <a:buNone/>
              <a:defRPr/>
            </a:pPr>
            <a:r>
              <a:rPr lang="en-US" altLang="zh-CN" sz="2800" b="1" kern="0" dirty="0">
                <a:solidFill>
                  <a:schemeClr val="bg1">
                    <a:lumMod val="10000"/>
                  </a:schemeClr>
                </a:solidFill>
                <a:uFillTx/>
                <a:latin typeface="微软雅黑" panose="020B0503020204020204" charset="-122"/>
                <a:cs typeface="+mn-ea"/>
                <a:sym typeface="+mn-ea"/>
              </a:rPr>
              <a:t>   </a:t>
            </a:r>
            <a:r>
              <a:rPr lang="en-US" altLang="zh-CN" sz="2400" dirty="0">
                <a:solidFill>
                  <a:srgbClr val="DCFCDE"/>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2.轶事记录法</a:t>
            </a:r>
            <a:endParaRPr lang="zh-CN" altLang="en-US" sz="2800" b="1" dirty="0">
              <a:solidFill>
                <a:schemeClr val="bg1">
                  <a:lumMod val="10000"/>
                </a:schemeClr>
              </a:solidFill>
              <a:latin typeface="Calibri" panose="020F0502020204030204" pitchFamily="34" charset="0"/>
            </a:endParaRPr>
          </a:p>
          <a:p>
            <a:pPr>
              <a:lnSpc>
                <a:spcPct val="200000"/>
              </a:lnSpc>
            </a:pPr>
            <a:r>
              <a:rPr lang="zh-CN" altLang="en-US" sz="2800" b="1" dirty="0">
                <a:solidFill>
                  <a:schemeClr val="bg1">
                    <a:lumMod val="10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sym typeface="+mn-ea"/>
              </a:rPr>
              <a:t>   </a:t>
            </a: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轶事记录法可以分为主题式轶事记录法和无主题式轶事记录法。主题式轶事记录法 是指对幼儿某一个特定发展范围有兴趣，只观察这个范围内的相关事件并记录的方法。 无题式轶事记录法是指观察者没有预定的目标，就是对自己感兴趣或者有价值的事件做记录，又或者是观察某个特定的幼儿，记录下这个幼儿各种典型行为的事件，以便日后分析使用。</a:t>
            </a:r>
            <a:endParaRPr lang="zh-CN" altLang="en-US" sz="2400" dirty="0">
              <a:solidFill>
                <a:schemeClr val="bg1">
                  <a:lumMod val="25000"/>
                </a:schemeClr>
              </a:solidFill>
              <a:latin typeface="Calibri" panose="020F0502020204030204" pitchFamily="34" charset="0"/>
            </a:endParaRPr>
          </a:p>
          <a:p>
            <a:pPr>
              <a:lnSpc>
                <a:spcPct val="20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990600"/>
            <a:ext cx="10800080" cy="5381625"/>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a:xfrm>
            <a:off x="457200" y="274955"/>
            <a:ext cx="8229600" cy="666115"/>
          </a:xfrm>
        </p:spPr>
        <p:txBody>
          <a:bodyPr/>
          <a:lstStyle/>
          <a:p>
            <a:pPr algn="l"/>
            <a:r>
              <a:rPr lang="zh-CN" altLang="en-US" sz="3600">
                <a:solidFill>
                  <a:schemeClr val="tx1">
                    <a:lumMod val="85000"/>
                    <a:lumOff val="15000"/>
                  </a:schemeClr>
                </a:solidFill>
              </a:rPr>
              <a:t>轶事记录表</a:t>
            </a:r>
            <a:endParaRPr lang="zh-CN" altLang="en-US" sz="3600">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573874" y="8598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272989" y="8605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66800" y="990600"/>
          <a:ext cx="10194925" cy="4338320"/>
        </p:xfrm>
        <a:graphic>
          <a:graphicData uri="http://schemas.openxmlformats.org/drawingml/2006/table">
            <a:tbl>
              <a:tblPr firstRow="1" bandRow="1">
                <a:tableStyleId>{5C22544A-7EE6-4342-B048-85BDC9FD1C3A}</a:tableStyleId>
              </a:tblPr>
              <a:tblGrid>
                <a:gridCol w="10194925"/>
              </a:tblGrid>
              <a:tr h="4338320">
                <a:tc>
                  <a:txBody>
                    <a:bodyPr/>
                    <a:p>
                      <a:pPr marL="0" marR="0" lvl="0" indent="266700" algn="l" defTabSz="914400" rtl="0" eaLnBrk="1" fontAlgn="base" latinLnBrk="0" hangingPunct="1">
                        <a:lnSpc>
                          <a:spcPct val="150000"/>
                        </a:lnSpc>
                        <a:spcBef>
                          <a:spcPct val="0"/>
                        </a:spcBef>
                        <a:spcAft>
                          <a:spcPct val="0"/>
                        </a:spcAft>
                        <a:buClrTx/>
                        <a:buSzTx/>
                        <a:buFontTx/>
                        <a:buNone/>
                      </a:pPr>
                      <a:r>
                        <a:rPr kumimoji="0" lang="zh-CN" sz="2400" u="none" strike="noStrike" cap="none" normalizeH="0" baseline="0" dirty="0" smtClean="0">
                          <a:ln>
                            <a:noFill/>
                          </a:ln>
                          <a:effectLst/>
                        </a:rPr>
                        <a:t>观察者</a:t>
                      </a:r>
                      <a:r>
                        <a:rPr kumimoji="0" lang="en-US" altLang="zh-CN" sz="2400" u="none" strike="noStrike" cap="none" normalizeH="0" baseline="0" dirty="0" smtClean="0">
                          <a:ln>
                            <a:noFill/>
                          </a:ln>
                          <a:effectLst/>
                        </a:rPr>
                        <a:t>:</a:t>
                      </a:r>
                      <a:r>
                        <a:rPr kumimoji="0" lang="zh-CN" sz="2400" u="sng" strike="noStrike" cap="none" normalizeH="0" baseline="0" dirty="0" smtClean="0">
                          <a:ln>
                            <a:noFill/>
                          </a:ln>
                          <a:effectLst/>
                        </a:rPr>
                        <a:t>陈颖</a:t>
                      </a:r>
                      <a:endParaRPr kumimoji="0" lang="zh-CN" sz="2400" u="none" strike="noStrike" cap="none" normalizeH="0" baseline="0" dirty="0" smtClean="0">
                        <a:ln>
                          <a:noFill/>
                        </a:ln>
                        <a:effectLst/>
                      </a:endParaRPr>
                    </a:p>
                    <a:p>
                      <a:pPr marL="0" marR="0" lvl="0" indent="266700" algn="l" defTabSz="914400" rtl="0" eaLnBrk="1" fontAlgn="base" latinLnBrk="0" hangingPunct="1">
                        <a:lnSpc>
                          <a:spcPct val="150000"/>
                        </a:lnSpc>
                        <a:spcBef>
                          <a:spcPct val="0"/>
                        </a:spcBef>
                        <a:spcAft>
                          <a:spcPct val="0"/>
                        </a:spcAft>
                        <a:buClrTx/>
                        <a:buSzTx/>
                        <a:buFontTx/>
                        <a:buNone/>
                      </a:pPr>
                      <a:r>
                        <a:rPr kumimoji="0" lang="zh-CN" sz="2400" u="none" strike="noStrike" cap="none" normalizeH="0" baseline="0" dirty="0" smtClean="0">
                          <a:ln>
                            <a:noFill/>
                          </a:ln>
                          <a:effectLst/>
                        </a:rPr>
                        <a:t>观察日期</a:t>
                      </a:r>
                      <a:r>
                        <a:rPr kumimoji="0" lang="en-US" altLang="zh-CN" sz="2400" u="none" strike="noStrike" cap="none" normalizeH="0" baseline="0" dirty="0" smtClean="0">
                          <a:ln>
                            <a:noFill/>
                          </a:ln>
                          <a:effectLst/>
                        </a:rPr>
                        <a:t>:</a:t>
                      </a:r>
                      <a:r>
                        <a:rPr kumimoji="0" lang="en-US" altLang="zh-CN" sz="2400" u="sng" strike="noStrike" cap="none" normalizeH="0" baseline="0" dirty="0" smtClean="0">
                          <a:ln>
                            <a:noFill/>
                          </a:ln>
                          <a:effectLst/>
                        </a:rPr>
                        <a:t> 2015</a:t>
                      </a:r>
                      <a:r>
                        <a:rPr kumimoji="0" lang="zh-CN" altLang="en-US" sz="2400" u="sng" strike="noStrike" cap="none" normalizeH="0" baseline="0" dirty="0" smtClean="0">
                          <a:ln>
                            <a:noFill/>
                          </a:ln>
                          <a:effectLst/>
                        </a:rPr>
                        <a:t>年</a:t>
                      </a:r>
                      <a:r>
                        <a:rPr kumimoji="0" lang="en-US" altLang="zh-CN" sz="2400" u="sng" strike="noStrike" cap="none" normalizeH="0" baseline="0" dirty="0" smtClean="0">
                          <a:ln>
                            <a:noFill/>
                          </a:ln>
                          <a:effectLst/>
                        </a:rPr>
                        <a:t>12</a:t>
                      </a:r>
                      <a:r>
                        <a:rPr kumimoji="0" lang="zh-CN" altLang="en-US" sz="2400" u="sng" strike="noStrike" cap="none" normalizeH="0" baseline="0" dirty="0" smtClean="0">
                          <a:ln>
                            <a:noFill/>
                          </a:ln>
                          <a:effectLst/>
                        </a:rPr>
                        <a:t>月</a:t>
                      </a:r>
                      <a:r>
                        <a:rPr kumimoji="0" lang="en-US" altLang="zh-CN" sz="2400" u="sng" strike="noStrike" cap="none" normalizeH="0" baseline="0" dirty="0" smtClean="0">
                          <a:ln>
                            <a:noFill/>
                          </a:ln>
                          <a:effectLst/>
                        </a:rPr>
                        <a:t>10</a:t>
                      </a:r>
                      <a:r>
                        <a:rPr kumimoji="0" lang="zh-CN" altLang="en-US" sz="2400" u="sng" strike="noStrike" cap="none" normalizeH="0" baseline="0" dirty="0" smtClean="0">
                          <a:ln>
                            <a:noFill/>
                          </a:ln>
                          <a:effectLst/>
                        </a:rPr>
                        <a:t>日</a:t>
                      </a:r>
                      <a:r>
                        <a:rPr kumimoji="0" lang="en-US" altLang="zh-CN" sz="2400" u="sng" strike="noStrike" cap="none" normalizeH="0" baseline="0" dirty="0" smtClean="0">
                          <a:ln>
                            <a:noFill/>
                          </a:ln>
                          <a:effectLst/>
                        </a:rPr>
                        <a:t>      </a:t>
                      </a:r>
                      <a:endParaRPr kumimoji="0" lang="en-US" altLang="zh-CN" sz="2400" u="sng" strike="noStrike" cap="none" normalizeH="0" baseline="0" dirty="0" smtClean="0">
                        <a:ln>
                          <a:noFill/>
                        </a:ln>
                        <a:effectLst/>
                      </a:endParaRPr>
                    </a:p>
                    <a:p>
                      <a:pPr marL="0" marR="0" lvl="0" indent="266700" algn="l" defTabSz="914400" rtl="0" eaLnBrk="1" fontAlgn="base" latinLnBrk="0" hangingPunct="1">
                        <a:lnSpc>
                          <a:spcPct val="150000"/>
                        </a:lnSpc>
                        <a:spcBef>
                          <a:spcPct val="0"/>
                        </a:spcBef>
                        <a:spcAft>
                          <a:spcPct val="0"/>
                        </a:spcAft>
                        <a:buClrTx/>
                        <a:buSzTx/>
                        <a:buFontTx/>
                        <a:buNone/>
                      </a:pPr>
                      <a:r>
                        <a:rPr kumimoji="0" lang="zh-CN" sz="2400" u="none" strike="noStrike" cap="none" normalizeH="0" baseline="0" dirty="0" smtClean="0">
                          <a:ln>
                            <a:noFill/>
                          </a:ln>
                          <a:effectLst/>
                        </a:rPr>
                        <a:t>观察时间</a:t>
                      </a:r>
                      <a:r>
                        <a:rPr kumimoji="0" lang="en-US" altLang="zh-CN" sz="2400" u="none" strike="noStrike" cap="none" normalizeH="0" baseline="0" dirty="0" smtClean="0">
                          <a:ln>
                            <a:noFill/>
                          </a:ln>
                          <a:effectLst/>
                        </a:rPr>
                        <a:t>:</a:t>
                      </a:r>
                      <a:r>
                        <a:rPr kumimoji="0" lang="zh-CN" sz="2400" u="sng" strike="noStrike" cap="none" normalizeH="0" baseline="0" dirty="0" smtClean="0">
                          <a:ln>
                            <a:noFill/>
                          </a:ln>
                          <a:effectLst/>
                        </a:rPr>
                        <a:t>上午</a:t>
                      </a:r>
                      <a:r>
                        <a:rPr kumimoji="0" lang="en-US" altLang="zh-CN" sz="2400" u="sng" strike="noStrike" cap="none" normalizeH="0" baseline="0" dirty="0" smtClean="0">
                          <a:ln>
                            <a:noFill/>
                          </a:ln>
                          <a:effectLst/>
                        </a:rPr>
                        <a:t>10</a:t>
                      </a:r>
                      <a:r>
                        <a:rPr kumimoji="0" lang="zh-CN" sz="2400" u="sng" strike="noStrike" cap="none" normalizeH="0" baseline="0" dirty="0" smtClean="0">
                          <a:ln>
                            <a:noFill/>
                          </a:ln>
                          <a:effectLst/>
                        </a:rPr>
                        <a:t>点</a:t>
                      </a:r>
                      <a:r>
                        <a:rPr kumimoji="0" lang="en-US" altLang="zh-CN" sz="2400" u="sng" strike="noStrike" cap="none" normalizeH="0" baseline="0" dirty="0" smtClean="0">
                          <a:ln>
                            <a:noFill/>
                          </a:ln>
                          <a:effectLst/>
                        </a:rPr>
                        <a:t>30</a:t>
                      </a:r>
                      <a:r>
                        <a:rPr kumimoji="0" lang="zh-CN" sz="2400" u="sng" strike="noStrike" cap="none" normalizeH="0" baseline="0" dirty="0" smtClean="0">
                          <a:ln>
                            <a:noFill/>
                          </a:ln>
                          <a:effectLst/>
                        </a:rPr>
                        <a:t>分</a:t>
                      </a:r>
                      <a:endParaRPr kumimoji="0" lang="zh-CN" sz="2400" u="none" strike="noStrike" cap="none" normalizeH="0" baseline="0" dirty="0" smtClean="0">
                        <a:ln>
                          <a:noFill/>
                        </a:ln>
                        <a:effectLst/>
                      </a:endParaRPr>
                    </a:p>
                    <a:p>
                      <a:pPr marL="0" marR="0" lvl="0" indent="266700" algn="l" defTabSz="914400" rtl="0" eaLnBrk="1" fontAlgn="base" latinLnBrk="0" hangingPunct="1">
                        <a:lnSpc>
                          <a:spcPct val="150000"/>
                        </a:lnSpc>
                        <a:spcBef>
                          <a:spcPct val="0"/>
                        </a:spcBef>
                        <a:spcAft>
                          <a:spcPct val="0"/>
                        </a:spcAft>
                        <a:buClrTx/>
                        <a:buSzTx/>
                        <a:buFontTx/>
                        <a:buNone/>
                      </a:pPr>
                      <a:r>
                        <a:rPr kumimoji="0" lang="zh-CN" sz="2400" u="none" strike="noStrike" cap="none" normalizeH="0" baseline="0" dirty="0" smtClean="0">
                          <a:ln>
                            <a:noFill/>
                          </a:ln>
                          <a:effectLst/>
                        </a:rPr>
                        <a:t>被观察儿童姓名</a:t>
                      </a:r>
                      <a:r>
                        <a:rPr kumimoji="0" lang="en-US" altLang="zh-CN" sz="2400" u="none" strike="noStrike" cap="none" normalizeH="0" baseline="0" dirty="0" smtClean="0">
                          <a:ln>
                            <a:noFill/>
                          </a:ln>
                          <a:effectLst/>
                        </a:rPr>
                        <a:t>: </a:t>
                      </a:r>
                      <a:r>
                        <a:rPr kumimoji="0" lang="zh-CN" sz="2400" u="sng" strike="noStrike" cap="none" normalizeH="0" baseline="0" dirty="0" smtClean="0">
                          <a:ln>
                            <a:noFill/>
                          </a:ln>
                          <a:effectLst/>
                        </a:rPr>
                        <a:t>李娜 </a:t>
                      </a:r>
                      <a:r>
                        <a:rPr kumimoji="0" lang="zh-CN" altLang="en-US" sz="2400" u="none" strike="noStrike" cap="none" normalizeH="0" baseline="0" dirty="0" smtClean="0">
                          <a:ln>
                            <a:noFill/>
                          </a:ln>
                          <a:effectLst/>
                        </a:rPr>
                        <a:t>       </a:t>
                      </a:r>
                      <a:endParaRPr kumimoji="0" lang="en-US" altLang="zh-CN" sz="2400" u="none" strike="noStrike" cap="none" normalizeH="0" baseline="0" dirty="0" smtClean="0">
                        <a:ln>
                          <a:noFill/>
                        </a:ln>
                        <a:effectLst/>
                      </a:endParaRPr>
                    </a:p>
                    <a:p>
                      <a:pPr marL="0" marR="0" lvl="0" indent="266700" algn="l" defTabSz="914400" rtl="0" eaLnBrk="1" fontAlgn="base" latinLnBrk="0" hangingPunct="1">
                        <a:lnSpc>
                          <a:spcPct val="150000"/>
                        </a:lnSpc>
                        <a:spcBef>
                          <a:spcPct val="0"/>
                        </a:spcBef>
                        <a:spcAft>
                          <a:spcPct val="0"/>
                        </a:spcAft>
                        <a:buClrTx/>
                        <a:buSzTx/>
                        <a:buFontTx/>
                        <a:buNone/>
                      </a:pPr>
                      <a:r>
                        <a:rPr kumimoji="0" lang="zh-CN" sz="2400" u="none" strike="noStrike" cap="none" normalizeH="0" baseline="0" dirty="0" smtClean="0">
                          <a:ln>
                            <a:noFill/>
                          </a:ln>
                          <a:effectLst/>
                        </a:rPr>
                        <a:t>年龄</a:t>
                      </a:r>
                      <a:r>
                        <a:rPr kumimoji="0" lang="en-US" altLang="zh-CN" sz="2400" u="none" strike="noStrike" cap="none" normalizeH="0" baseline="0" dirty="0" smtClean="0">
                          <a:ln>
                            <a:noFill/>
                          </a:ln>
                          <a:effectLst/>
                        </a:rPr>
                        <a:t>:</a:t>
                      </a:r>
                      <a:r>
                        <a:rPr kumimoji="0" lang="en-US" altLang="zh-CN" sz="2400" u="sng" strike="noStrike" cap="none" normalizeH="0" baseline="0" dirty="0" smtClean="0">
                          <a:ln>
                            <a:noFill/>
                          </a:ln>
                          <a:effectLst/>
                        </a:rPr>
                        <a:t>4</a:t>
                      </a:r>
                      <a:r>
                        <a:rPr kumimoji="0" lang="zh-CN" sz="2400" u="sng" strike="noStrike" cap="none" normalizeH="0" baseline="0" dirty="0" smtClean="0">
                          <a:ln>
                            <a:noFill/>
                          </a:ln>
                          <a:effectLst/>
                        </a:rPr>
                        <a:t>岁零</a:t>
                      </a:r>
                      <a:r>
                        <a:rPr kumimoji="0" lang="en-US" altLang="zh-CN" sz="2400" u="sng" strike="noStrike" cap="none" normalizeH="0" baseline="0" dirty="0" smtClean="0">
                          <a:ln>
                            <a:noFill/>
                          </a:ln>
                          <a:effectLst/>
                        </a:rPr>
                        <a:t>10</a:t>
                      </a:r>
                      <a:r>
                        <a:rPr kumimoji="0" lang="zh-CN" sz="2400" u="sng" strike="noStrike" cap="none" normalizeH="0" baseline="0" dirty="0" smtClean="0">
                          <a:ln>
                            <a:noFill/>
                          </a:ln>
                          <a:effectLst/>
                        </a:rPr>
                        <a:t>个月</a:t>
                      </a:r>
                      <a:endParaRPr kumimoji="0" lang="zh-CN" sz="2400" u="none" strike="noStrike" cap="none" normalizeH="0" baseline="0" dirty="0" smtClean="0">
                        <a:ln>
                          <a:noFill/>
                        </a:ln>
                        <a:effectLst/>
                      </a:endParaRPr>
                    </a:p>
                    <a:p>
                      <a:pPr marL="0" marR="0" lvl="0" indent="266700" algn="l" defTabSz="914400" rtl="0" eaLnBrk="1" fontAlgn="base" latinLnBrk="0" hangingPunct="1">
                        <a:lnSpc>
                          <a:spcPct val="150000"/>
                        </a:lnSpc>
                        <a:spcBef>
                          <a:spcPct val="0"/>
                        </a:spcBef>
                        <a:spcAft>
                          <a:spcPct val="0"/>
                        </a:spcAft>
                        <a:buClrTx/>
                        <a:buSzTx/>
                        <a:buFontTx/>
                        <a:buNone/>
                      </a:pPr>
                      <a:r>
                        <a:rPr kumimoji="0" lang="zh-CN" sz="2400" u="none" strike="noStrike" cap="none" normalizeH="0" baseline="0" dirty="0" smtClean="0">
                          <a:ln>
                            <a:noFill/>
                          </a:ln>
                          <a:effectLst/>
                        </a:rPr>
                        <a:t>当时情景</a:t>
                      </a:r>
                      <a:r>
                        <a:rPr kumimoji="0" lang="en-US" altLang="zh-CN" sz="2400" u="none" strike="noStrike" cap="none" normalizeH="0" baseline="0" dirty="0" smtClean="0">
                          <a:ln>
                            <a:noFill/>
                          </a:ln>
                          <a:effectLst/>
                        </a:rPr>
                        <a:t>:</a:t>
                      </a:r>
                      <a:r>
                        <a:rPr kumimoji="0" lang="zh-CN" sz="2400" u="sng" strike="noStrike" cap="none" normalizeH="0" baseline="0" dirty="0" smtClean="0">
                          <a:ln>
                            <a:noFill/>
                          </a:ln>
                          <a:effectLst/>
                        </a:rPr>
                        <a:t>自由游戏</a:t>
                      </a:r>
                      <a:endParaRPr kumimoji="0" lang="zh-CN" sz="2400" u="none" strike="noStrike" cap="none" normalizeH="0" baseline="0" dirty="0" smtClean="0">
                        <a:ln>
                          <a:noFill/>
                        </a:ln>
                        <a:effectLst/>
                      </a:endParaRPr>
                    </a:p>
                    <a:p>
                      <a:pPr marL="0" marR="0" lvl="0" indent="266700" algn="l" defTabSz="914400" rtl="0" eaLnBrk="1" fontAlgn="base" latinLnBrk="0" hangingPunct="1">
                        <a:lnSpc>
                          <a:spcPct val="150000"/>
                        </a:lnSpc>
                        <a:spcBef>
                          <a:spcPct val="0"/>
                        </a:spcBef>
                        <a:spcAft>
                          <a:spcPct val="0"/>
                        </a:spcAft>
                        <a:buClrTx/>
                        <a:buSzTx/>
                        <a:buFontTx/>
                        <a:buNone/>
                      </a:pPr>
                      <a:r>
                        <a:rPr kumimoji="0" lang="zh-CN" sz="2400" u="none" strike="noStrike" cap="none" normalizeH="0" baseline="0" dirty="0" smtClean="0">
                          <a:ln>
                            <a:noFill/>
                          </a:ln>
                          <a:effectLst/>
                        </a:rPr>
                        <a:t>事件记录</a:t>
                      </a:r>
                      <a:r>
                        <a:rPr kumimoji="0" lang="en-US" altLang="zh-CN" sz="2400" u="none" strike="noStrike" cap="none" normalizeH="0" baseline="0" dirty="0" smtClean="0">
                          <a:ln>
                            <a:noFill/>
                          </a:ln>
                          <a:effectLst/>
                        </a:rPr>
                        <a:t>:</a:t>
                      </a:r>
                      <a:endParaRPr kumimoji="0" lang="zh-CN" altLang="zh-CN" sz="2400" u="none" strike="noStrike" cap="none" normalizeH="0" baseline="0" dirty="0" smtClean="0">
                        <a:ln>
                          <a:noFill/>
                        </a:ln>
                        <a:effectLst/>
                      </a:endParaRPr>
                    </a:p>
                    <a:p>
                      <a:pPr marL="0" marR="0" lvl="0" indent="266700" algn="l" defTabSz="914400" rtl="0" eaLnBrk="1" fontAlgn="base" latinLnBrk="0" hangingPunct="1">
                        <a:lnSpc>
                          <a:spcPct val="150000"/>
                        </a:lnSpc>
                        <a:spcBef>
                          <a:spcPct val="0"/>
                        </a:spcBef>
                        <a:spcAft>
                          <a:spcPct val="0"/>
                        </a:spcAft>
                        <a:buClrTx/>
                        <a:buSzTx/>
                        <a:buFontTx/>
                        <a:buNone/>
                      </a:pPr>
                      <a:r>
                        <a:rPr kumimoji="0" lang="en-US" altLang="zh-CN" sz="2400" u="none" strike="noStrike" cap="none" normalizeH="0" baseline="0" dirty="0" smtClean="0">
                          <a:ln>
                            <a:noFill/>
                          </a:ln>
                          <a:effectLst/>
                        </a:rPr>
                        <a:t>    </a:t>
                      </a:r>
                      <a:r>
                        <a:rPr kumimoji="0" lang="en-US" altLang="zh-CN" sz="2400" u="sng" strike="noStrike" cap="none" normalizeH="0" baseline="0" dirty="0" smtClean="0">
                          <a:ln>
                            <a:noFill/>
                          </a:ln>
                          <a:effectLst/>
                        </a:rPr>
                        <a:t> </a:t>
                      </a:r>
                      <a:r>
                        <a:rPr kumimoji="0" lang="zh-CN" sz="2400" u="sng" strike="noStrike" cap="none" normalizeH="0" baseline="0" dirty="0" smtClean="0">
                          <a:ln>
                            <a:noFill/>
                          </a:ln>
                          <a:effectLst/>
                        </a:rPr>
                        <a:t>娜娜今天选择了图书角。她假装给两个娃娃，还有佳佳，念三只小猪的故事。她认真地一页一页地翻书，蛮有表情地背诵着以前记忆下来的书中话语。她还把每一页上的图画点给娃娃看。</a:t>
                      </a:r>
                      <a:endParaRPr kumimoji="0" lang="zh-CN" sz="2000" u="sng" strike="noStrike" cap="none" normalizeH="0" baseline="0" dirty="0" smtClean="0">
                        <a:ln>
                          <a:noFill/>
                        </a:ln>
                        <a:effectLst/>
                      </a:endParaRPr>
                    </a:p>
                  </a:txBody>
                  <a:tcPr marL="68580" marR="68580" marT="0" marB="0" horzOverflow="overflow"/>
                </a:tc>
              </a:tr>
            </a:tbl>
          </a:graphicData>
        </a:graphic>
      </p:graphicFrame>
    </p:spTree>
    <p:custDataLst>
      <p:tags r:id="rId7"/>
    </p:custData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zh-CN" altLang="en-US" sz="4000" b="1" kern="0" dirty="0">
                <a:uFillTx/>
                <a:latin typeface="微软雅黑" panose="020B0503020204020204" charset="-122"/>
                <a:cs typeface="+mn-ea"/>
                <a:sym typeface="+mn-ea"/>
              </a:rPr>
              <a:t>二、</a:t>
            </a:r>
            <a:r>
              <a:rPr lang="zh-CN" altLang="en-US" sz="4000" b="1" kern="0" dirty="0">
                <a:uFillTx/>
                <a:latin typeface="微软雅黑" panose="020B0503020204020204" charset="-122"/>
                <a:cs typeface="+mn-ea"/>
                <a:sym typeface="+mn-ea"/>
              </a:rPr>
              <a:t>观察法的记录方式</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buClrTx/>
              <a:buSzTx/>
              <a:buFont typeface="Arial" panose="020B0604020202020204" pitchFamily="34" charset="0"/>
              <a:buNone/>
              <a:defRPr/>
            </a:pPr>
            <a:r>
              <a:rPr lang="en-US" altLang="zh-CN" sz="2800" b="1" kern="0" dirty="0">
                <a:solidFill>
                  <a:schemeClr val="bg1">
                    <a:lumMod val="10000"/>
                  </a:schemeClr>
                </a:solidFill>
                <a:uFillTx/>
                <a:latin typeface="微软雅黑" panose="020B0503020204020204" charset="-122"/>
                <a:cs typeface="+mn-ea"/>
                <a:sym typeface="+mn-ea"/>
              </a:rPr>
              <a:t>   </a:t>
            </a:r>
            <a:r>
              <a:rPr lang="en-US" altLang="zh-CN" sz="2400" dirty="0">
                <a:solidFill>
                  <a:srgbClr val="DCFCDE"/>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2.轶事记录法</a:t>
            </a:r>
            <a:endParaRPr lang="zh-CN" altLang="en-US" sz="2800" b="1" dirty="0">
              <a:solidFill>
                <a:schemeClr val="bg1">
                  <a:lumMod val="10000"/>
                </a:schemeClr>
              </a:solidFill>
              <a:latin typeface="Calibri" panose="020F0502020204030204" pitchFamily="34" charset="0"/>
            </a:endParaRPr>
          </a:p>
          <a:p>
            <a:pPr>
              <a:lnSpc>
                <a:spcPct val="150000"/>
              </a:lnSpc>
            </a:pPr>
            <a:r>
              <a:rPr lang="zh-CN" altLang="en-US" sz="2800" b="1" dirty="0">
                <a:solidFill>
                  <a:schemeClr val="bg1">
                    <a:lumMod val="10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宋体" panose="02010600030101010101" pitchFamily="2" charset="-122"/>
                <a:sym typeface="+mn-ea"/>
              </a:rPr>
              <a:t>轶事记录的注意事项如下</a:t>
            </a:r>
            <a:r>
              <a:rPr lang="zh-CN" altLang="en-US" sz="2400" baseline="-25000" dirty="0">
                <a:solidFill>
                  <a:schemeClr val="bg1">
                    <a:lumMod val="25000"/>
                  </a:schemeClr>
                </a:solidFill>
                <a:latin typeface="宋体" panose="02010600030101010101" pitchFamily="2" charset="-122"/>
                <a:sym typeface="+mn-ea"/>
              </a:rPr>
              <a:t>：</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1</a:t>
            </a:r>
            <a:r>
              <a:rPr lang="zh-CN" altLang="en-US" sz="2400" dirty="0">
                <a:solidFill>
                  <a:schemeClr val="bg1">
                    <a:lumMod val="25000"/>
                  </a:schemeClr>
                </a:solidFill>
                <a:latin typeface="宋体" panose="02010600030101010101" pitchFamily="2" charset="-122"/>
                <a:sym typeface="+mn-ea"/>
              </a:rPr>
              <a:t>）观察和记录时不要干扰幼儿的活动和交往；</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2</a:t>
            </a:r>
            <a:r>
              <a:rPr lang="zh-CN" altLang="en-US" sz="2400" dirty="0">
                <a:solidFill>
                  <a:schemeClr val="bg1">
                    <a:lumMod val="25000"/>
                  </a:schemeClr>
                </a:solidFill>
                <a:latin typeface="宋体" panose="02010600030101010101" pitchFamily="2" charset="-122"/>
                <a:sym typeface="+mn-ea"/>
              </a:rPr>
              <a:t>）每次都要记下观察日期和时间；</a:t>
            </a:r>
            <a:endParaRPr lang="zh-CN" altLang="en-US" sz="2400"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宋体" panose="02010600030101010101" pitchFamily="2" charset="-122"/>
                <a:sym typeface="+mn-ea"/>
              </a:rPr>
              <a:t>    </a:t>
            </a: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3</a:t>
            </a:r>
            <a:r>
              <a:rPr lang="zh-CN" altLang="en-US" sz="2400" dirty="0">
                <a:solidFill>
                  <a:schemeClr val="bg1">
                    <a:lumMod val="25000"/>
                  </a:schemeClr>
                </a:solidFill>
                <a:latin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sym typeface="+mn-ea"/>
              </a:rPr>
              <a:t>轮流对全班所有的幼儿进行观察记录，每天集中观 察几个，并注意对某些需要特别关注的幼儿的某些特定行为进行观察记录；</a:t>
            </a:r>
            <a:endParaRPr lang="zh-CN" altLang="en-US" sz="2400" dirty="0">
              <a:solidFill>
                <a:schemeClr val="bg1">
                  <a:lumMod val="25000"/>
                </a:schemeClr>
              </a:solidFill>
              <a:latin typeface="宋体" panose="02010600030101010101" pitchFamily="2" charset="-122"/>
            </a:endParaRPr>
          </a:p>
          <a:p>
            <a:pPr>
              <a:lnSpc>
                <a:spcPct val="20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zh-CN" altLang="en-US" sz="4000" b="1" kern="0" dirty="0">
                <a:uFillTx/>
                <a:latin typeface="微软雅黑" panose="020B0503020204020204" charset="-122"/>
                <a:cs typeface="+mn-ea"/>
                <a:sym typeface="+mn-ea"/>
              </a:rPr>
              <a:t>二、</a:t>
            </a:r>
            <a:r>
              <a:rPr lang="zh-CN" altLang="en-US" sz="4000" b="1" kern="0" dirty="0">
                <a:uFillTx/>
                <a:latin typeface="微软雅黑" panose="020B0503020204020204" charset="-122"/>
                <a:cs typeface="+mn-ea"/>
                <a:sym typeface="+mn-ea"/>
              </a:rPr>
              <a:t>观察法的记录方式</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90000"/>
          </a:bodyPr>
          <a:lstStyle/>
          <a:p>
            <a:pPr marR="0" defTabSz="914400" rtl="0">
              <a:buClrTx/>
              <a:buSzTx/>
              <a:buFont typeface="Arial" panose="020B0604020202020204" pitchFamily="34" charset="0"/>
              <a:buNone/>
              <a:defRPr/>
            </a:pPr>
            <a:r>
              <a:rPr lang="en-US" altLang="zh-CN" sz="2800" b="1" kern="0" dirty="0">
                <a:solidFill>
                  <a:schemeClr val="bg1">
                    <a:lumMod val="10000"/>
                  </a:schemeClr>
                </a:solidFill>
                <a:uFillTx/>
                <a:latin typeface="微软雅黑" panose="020B0503020204020204" charset="-122"/>
                <a:cs typeface="+mn-ea"/>
                <a:sym typeface="+mn-ea"/>
              </a:rPr>
              <a:t>   </a:t>
            </a:r>
            <a:r>
              <a:rPr lang="en-US" altLang="zh-CN" sz="2400" dirty="0">
                <a:solidFill>
                  <a:srgbClr val="DCFCDE"/>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 </a:t>
            </a:r>
            <a:r>
              <a:rPr lang="zh-CN" altLang="en-US" sz="2800" b="1" dirty="0">
                <a:solidFill>
                  <a:schemeClr val="bg1">
                    <a:lumMod val="10000"/>
                  </a:schemeClr>
                </a:solidFill>
                <a:latin typeface="Calibri" panose="020F0502020204030204" pitchFamily="34" charset="0"/>
                <a:sym typeface="+mn-ea"/>
              </a:rPr>
              <a:t>2.轶事记录法</a:t>
            </a:r>
            <a:endParaRPr lang="zh-CN" altLang="en-US" sz="2800" b="1" dirty="0">
              <a:solidFill>
                <a:schemeClr val="bg1">
                  <a:lumMod val="10000"/>
                </a:schemeClr>
              </a:solidFill>
              <a:latin typeface="Calibri" panose="020F0502020204030204" pitchFamily="34" charset="0"/>
            </a:endParaRPr>
          </a:p>
          <a:p>
            <a:pPr>
              <a:lnSpc>
                <a:spcPct val="150000"/>
              </a:lnSpc>
            </a:pPr>
            <a:r>
              <a:rPr lang="zh-CN" altLang="en-US" sz="2800" b="1" dirty="0">
                <a:solidFill>
                  <a:schemeClr val="bg1">
                    <a:lumMod val="10000"/>
                  </a:schemeClr>
                </a:solidFill>
                <a:latin typeface="Calibri" panose="020F0502020204030204" pitchFamily="34" charset="0"/>
                <a:sym typeface="+mn-ea"/>
              </a:rPr>
              <a:t>       </a:t>
            </a:r>
            <a:r>
              <a:rPr lang="zh-CN" altLang="en-US" sz="2800" b="1"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宋体" panose="02010600030101010101" pitchFamily="2" charset="-122"/>
                <a:sym typeface="+mn-ea"/>
              </a:rPr>
              <a:t>轶事记录的注意事项如下</a:t>
            </a:r>
            <a:r>
              <a:rPr lang="zh-CN" altLang="en-US" sz="2400" baseline="-25000" dirty="0">
                <a:solidFill>
                  <a:schemeClr val="bg1">
                    <a:lumMod val="25000"/>
                  </a:schemeClr>
                </a:solidFill>
                <a:latin typeface="宋体" panose="02010600030101010101" pitchFamily="2" charset="-122"/>
                <a:sym typeface="+mn-ea"/>
              </a:rPr>
              <a:t>：</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4</a:t>
            </a:r>
            <a:r>
              <a:rPr lang="zh-CN" altLang="en-US" sz="2400" dirty="0">
                <a:solidFill>
                  <a:schemeClr val="bg1">
                    <a:lumMod val="25000"/>
                  </a:schemeClr>
                </a:solidFill>
                <a:latin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sym typeface="+mn-ea"/>
              </a:rPr>
              <a:t>在不同情境中对幼儿进行观察；</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5</a:t>
            </a:r>
            <a:r>
              <a:rPr lang="zh-CN" altLang="en-US" sz="2400" dirty="0">
                <a:solidFill>
                  <a:schemeClr val="bg1">
                    <a:lumMod val="25000"/>
                  </a:schemeClr>
                </a:solidFill>
                <a:latin typeface="宋体" panose="02010600030101010101" pitchFamily="2" charset="-122"/>
                <a:sym typeface="+mn-ea"/>
              </a:rPr>
              <a:t>）客观地记录所发生的事实，将观察者的主观解释分开记录；</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6</a:t>
            </a:r>
            <a:r>
              <a:rPr lang="zh-CN" altLang="en-US" sz="2400" dirty="0">
                <a:solidFill>
                  <a:schemeClr val="bg1">
                    <a:lumMod val="25000"/>
                  </a:schemeClr>
                </a:solidFill>
                <a:latin typeface="宋体" panose="02010600030101010101" pitchFamily="2" charset="-122"/>
                <a:sym typeface="+mn-ea"/>
              </a:rPr>
              <a:t>）为节省时间可采用缩写和符号，但事后应及时补详；</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7</a:t>
            </a:r>
            <a:r>
              <a:rPr lang="zh-CN" altLang="en-US" sz="2400" dirty="0">
                <a:solidFill>
                  <a:schemeClr val="bg1">
                    <a:lumMod val="25000"/>
                  </a:schemeClr>
                </a:solidFill>
                <a:latin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sym typeface="+mn-ea"/>
              </a:rPr>
              <a:t>观察中不将某个幼儿与其他幼儿相比较；</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8</a:t>
            </a:r>
            <a:r>
              <a:rPr lang="zh-CN" altLang="en-US" sz="2400" dirty="0">
                <a:solidFill>
                  <a:schemeClr val="bg1">
                    <a:lumMod val="25000"/>
                  </a:schemeClr>
                </a:solidFill>
                <a:latin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sym typeface="+mn-ea"/>
              </a:rPr>
              <a:t>让幼儿知道老师为什么有时会观察、记录他们的表现；</a:t>
            </a:r>
            <a:endParaRPr lang="zh-CN" altLang="en-US" sz="2400" dirty="0">
              <a:solidFill>
                <a:schemeClr val="bg1">
                  <a:lumMod val="25000"/>
                </a:schemeClr>
              </a:solidFill>
              <a:latin typeface="宋体" panose="02010600030101010101" pitchFamily="2" charset="-122"/>
            </a:endParaRPr>
          </a:p>
          <a:p>
            <a:pPr>
              <a:lnSpc>
                <a:spcPct val="150000"/>
              </a:lnSpc>
            </a:pPr>
            <a:r>
              <a:rPr lang="zh-CN" altLang="en-US" sz="2400" dirty="0">
                <a:solidFill>
                  <a:schemeClr val="bg1">
                    <a:lumMod val="25000"/>
                  </a:schemeClr>
                </a:solidFill>
                <a:latin typeface="宋体" panose="02010600030101010101" pitchFamily="2" charset="-122"/>
                <a:sym typeface="+mn-ea"/>
              </a:rPr>
              <a:t>（</a:t>
            </a:r>
            <a:r>
              <a:rPr lang="en-US" altLang="zh-CN" sz="2400" dirty="0">
                <a:solidFill>
                  <a:schemeClr val="bg1">
                    <a:lumMod val="25000"/>
                  </a:schemeClr>
                </a:solidFill>
                <a:latin typeface="宋体" panose="02010600030101010101" pitchFamily="2" charset="-122"/>
                <a:sym typeface="+mn-ea"/>
              </a:rPr>
              <a:t>9</a:t>
            </a:r>
            <a:r>
              <a:rPr lang="zh-CN" altLang="en-US" sz="2400" dirty="0">
                <a:solidFill>
                  <a:schemeClr val="bg1">
                    <a:lumMod val="25000"/>
                  </a:schemeClr>
                </a:solidFill>
                <a:latin typeface="宋体" panose="02010600030101010101" pitchFamily="2" charset="-122"/>
                <a:sym typeface="+mn-ea"/>
              </a:rPr>
              <a:t>）</a:t>
            </a:r>
            <a:r>
              <a:rPr lang="zh-CN" altLang="en-US" sz="2400" dirty="0">
                <a:solidFill>
                  <a:schemeClr val="bg1">
                    <a:lumMod val="25000"/>
                  </a:schemeClr>
                </a:solidFill>
                <a:latin typeface="宋体" panose="02010600030101010101" pitchFamily="2" charset="-122"/>
                <a:sym typeface="+mn-ea"/>
              </a:rPr>
              <a:t>妥善地分门别类地保管对每个幼儿的观察记录。</a:t>
            </a:r>
            <a:endParaRPr lang="zh-CN" altLang="en-US" sz="2400" dirty="0">
              <a:solidFill>
                <a:schemeClr val="bg1">
                  <a:lumMod val="25000"/>
                </a:schemeClr>
              </a:solidFill>
              <a:latin typeface="宋体" panose="02010600030101010101" pitchFamily="2" charset="-122"/>
            </a:endParaRPr>
          </a:p>
          <a:p>
            <a:pPr>
              <a:lnSpc>
                <a:spcPct val="20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zh-CN" altLang="en-US" sz="4000" b="1" kern="0" dirty="0">
                <a:uFillTx/>
                <a:latin typeface="微软雅黑" panose="020B0503020204020204" charset="-122"/>
                <a:cs typeface="+mn-ea"/>
                <a:sym typeface="+mn-ea"/>
              </a:rPr>
              <a:t>二、</a:t>
            </a:r>
            <a:r>
              <a:rPr lang="zh-CN" altLang="en-US" sz="4000" b="1" kern="0" dirty="0">
                <a:uFillTx/>
                <a:latin typeface="微软雅黑" panose="020B0503020204020204" charset="-122"/>
                <a:cs typeface="+mn-ea"/>
                <a:sym typeface="+mn-ea"/>
              </a:rPr>
              <a:t>观察法的记录方式</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buClrTx/>
              <a:buSzTx/>
              <a:buFont typeface="Arial" panose="020B0604020202020204" pitchFamily="34" charset="0"/>
              <a:buNone/>
              <a:defRPr/>
            </a:pPr>
            <a:r>
              <a:rPr lang="en-US" altLang="zh-CN" sz="2800" b="1" kern="0" dirty="0">
                <a:solidFill>
                  <a:schemeClr val="bg1">
                    <a:lumMod val="10000"/>
                  </a:schemeClr>
                </a:solidFill>
                <a:uFillTx/>
                <a:latin typeface="微软雅黑" panose="020B0503020204020204" charset="-122"/>
                <a:cs typeface="+mn-ea"/>
                <a:sym typeface="+mn-ea"/>
              </a:rPr>
              <a:t>   </a:t>
            </a:r>
            <a:r>
              <a:rPr lang="en-US" altLang="zh-CN" sz="2400" dirty="0">
                <a:solidFill>
                  <a:srgbClr val="DCFCDE"/>
                </a:solidFill>
                <a:latin typeface="Calibri" panose="020F0502020204030204" pitchFamily="34" charset="0"/>
                <a:sym typeface="+mn-ea"/>
              </a:rPr>
              <a:t> </a:t>
            </a:r>
            <a:r>
              <a:rPr lang="en-US" altLang="zh-CN" sz="2800" b="1" dirty="0">
                <a:solidFill>
                  <a:srgbClr val="DCFCDE"/>
                </a:solidFill>
                <a:latin typeface="Calibri" panose="020F0502020204030204" pitchFamily="34" charset="0"/>
                <a:sym typeface="+mn-ea"/>
              </a:rPr>
              <a:t> </a:t>
            </a:r>
            <a:r>
              <a:rPr lang="en-US" altLang="zh-CN" sz="2800" b="1"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宋体" panose="02010600030101010101" pitchFamily="2" charset="-122"/>
                <a:sym typeface="+mn-ea"/>
              </a:rPr>
              <a:t>(</a:t>
            </a:r>
            <a:r>
              <a:rPr lang="zh-CN" altLang="en-US" sz="2800" b="1" dirty="0">
                <a:solidFill>
                  <a:schemeClr val="bg1">
                    <a:lumMod val="25000"/>
                  </a:schemeClr>
                </a:solidFill>
                <a:latin typeface="宋体" panose="02010600030101010101" pitchFamily="2" charset="-122"/>
                <a:sym typeface="+mn-ea"/>
              </a:rPr>
              <a:t>二）取样观察法</a:t>
            </a:r>
            <a:endParaRPr lang="zh-CN" altLang="en-US" sz="2400" b="1" dirty="0">
              <a:solidFill>
                <a:schemeClr val="bg1">
                  <a:lumMod val="25000"/>
                </a:schemeClr>
              </a:solidFill>
              <a:latin typeface="宋体" panose="02010600030101010101" pitchFamily="2" charset="-122"/>
            </a:endParaRPr>
          </a:p>
          <a:p>
            <a:pPr>
              <a:lnSpc>
                <a:spcPct val="150000"/>
              </a:lnSpc>
            </a:pPr>
            <a:r>
              <a:rPr lang="en-US" altLang="zh-CN" sz="2400" dirty="0">
                <a:solidFill>
                  <a:schemeClr val="bg1">
                    <a:lumMod val="25000"/>
                  </a:schemeClr>
                </a:solidFill>
                <a:latin typeface="Calibri" panose="020F0502020204030204" pitchFamily="34" charset="0"/>
                <a:sym typeface="+mn-ea"/>
              </a:rPr>
              <a:t>         </a:t>
            </a:r>
            <a:r>
              <a:rPr lang="zh-CN" altLang="en-US" sz="2400" dirty="0">
                <a:solidFill>
                  <a:schemeClr val="bg1">
                    <a:lumMod val="25000"/>
                  </a:schemeClr>
                </a:solidFill>
                <a:latin typeface="Calibri" panose="020F0502020204030204" pitchFamily="34" charset="0"/>
                <a:sym typeface="+mn-ea"/>
              </a:rPr>
              <a:t>取样观察法不同于描述性方法</a:t>
            </a:r>
            <a:r>
              <a:rPr lang="zh-CN" altLang="en-US" sz="2400" b="1" dirty="0">
                <a:solidFill>
                  <a:schemeClr val="bg1">
                    <a:lumMod val="25000"/>
                  </a:schemeClr>
                </a:solidFill>
                <a:latin typeface="Calibri" panose="020F0502020204030204" pitchFamily="34" charset="0"/>
                <a:sym typeface="+mn-ea"/>
              </a:rPr>
              <a:t>，</a:t>
            </a:r>
            <a:r>
              <a:rPr lang="zh-CN" altLang="en-US" sz="2400" dirty="0">
                <a:solidFill>
                  <a:schemeClr val="bg1">
                    <a:lumMod val="25000"/>
                  </a:schemeClr>
                </a:solidFill>
                <a:latin typeface="Calibri" panose="020F0502020204030204" pitchFamily="34" charset="0"/>
                <a:sym typeface="+mn-ea"/>
              </a:rPr>
              <a:t>它不是详细地描述行为或事件</a:t>
            </a:r>
            <a:r>
              <a:rPr lang="zh-CN" altLang="en-US" sz="2400" b="1" dirty="0">
                <a:solidFill>
                  <a:schemeClr val="bg1">
                    <a:lumMod val="25000"/>
                  </a:schemeClr>
                </a:solidFill>
                <a:latin typeface="Calibri" panose="020F0502020204030204" pitchFamily="34" charset="0"/>
                <a:sym typeface="+mn-ea"/>
              </a:rPr>
              <a:t>。</a:t>
            </a:r>
            <a:r>
              <a:rPr lang="zh-CN" altLang="en-US" sz="2400" dirty="0">
                <a:solidFill>
                  <a:schemeClr val="bg1">
                    <a:lumMod val="25000"/>
                  </a:schemeClr>
                </a:solidFill>
                <a:latin typeface="Calibri" panose="020F0502020204030204" pitchFamily="34" charset="0"/>
                <a:sym typeface="+mn-ea"/>
              </a:rPr>
              <a:t>取样观察法的特点 是对观察的行为或事件进行分类</a:t>
            </a:r>
            <a:r>
              <a:rPr lang="zh-CN" altLang="en-US" sz="2400" b="1" dirty="0">
                <a:solidFill>
                  <a:schemeClr val="bg1">
                    <a:lumMod val="25000"/>
                  </a:schemeClr>
                </a:solidFill>
                <a:latin typeface="Calibri" panose="020F0502020204030204" pitchFamily="34" charset="0"/>
                <a:sym typeface="+mn-ea"/>
              </a:rPr>
              <a:t>，</a:t>
            </a:r>
            <a:r>
              <a:rPr lang="zh-CN" altLang="en-US" sz="2400" dirty="0">
                <a:solidFill>
                  <a:schemeClr val="bg1">
                    <a:lumMod val="25000"/>
                  </a:schemeClr>
                </a:solidFill>
                <a:latin typeface="Calibri" panose="020F0502020204030204" pitchFamily="34" charset="0"/>
                <a:sym typeface="+mn-ea"/>
              </a:rPr>
              <a:t>把复杂的事件或行为转化为可以量化的方式来进行记录</a:t>
            </a:r>
            <a:r>
              <a:rPr lang="zh-CN" altLang="en-US" sz="2400" b="1" dirty="0">
                <a:solidFill>
                  <a:schemeClr val="bg1">
                    <a:lumMod val="25000"/>
                  </a:schemeClr>
                </a:solidFill>
                <a:latin typeface="Calibri" panose="020F0502020204030204" pitchFamily="34" charset="0"/>
                <a:sym typeface="+mn-ea"/>
              </a:rPr>
              <a:t>。</a:t>
            </a:r>
            <a:r>
              <a:rPr lang="zh-CN" altLang="en-US" sz="2400" dirty="0">
                <a:solidFill>
                  <a:schemeClr val="bg1">
                    <a:lumMod val="25000"/>
                  </a:schemeClr>
                </a:solidFill>
                <a:latin typeface="Calibri" panose="020F0502020204030204" pitchFamily="34" charset="0"/>
                <a:sym typeface="+mn-ea"/>
              </a:rPr>
              <a:t>常见取样观察法有时间取样观察法和事件取样观察法</a:t>
            </a:r>
            <a:r>
              <a:rPr lang="zh-CN" altLang="en-US" sz="2400" b="1" dirty="0">
                <a:solidFill>
                  <a:schemeClr val="bg1">
                    <a:lumMod val="25000"/>
                  </a:schemeClr>
                </a:solidFill>
                <a:latin typeface="Calibri" panose="020F0502020204030204" pitchFamily="34" charset="0"/>
                <a:sym typeface="+mn-ea"/>
              </a:rPr>
              <a:t>。</a:t>
            </a: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r>
              <a:rPr lang="zh-CN" altLang="en-US" sz="2800" b="1"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二）取样观察法</a:t>
            </a:r>
            <a:endParaRPr lang="zh-CN" altLang="en-US" sz="32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90000"/>
          </a:bodyPr>
          <a:lstStyle/>
          <a:p>
            <a:pPr marR="0" defTabSz="914400" rtl="0">
              <a:buClrTx/>
              <a:buSzTx/>
              <a:buFont typeface="Arial" panose="020B0604020202020204" pitchFamily="34" charset="0"/>
              <a:buNone/>
              <a:defRPr/>
            </a:pPr>
            <a:r>
              <a:rPr lang="en-US" altLang="zh-CN" sz="2800" b="1" kern="0" dirty="0">
                <a:solidFill>
                  <a:schemeClr val="bg1">
                    <a:lumMod val="25000"/>
                  </a:schemeClr>
                </a:solidFill>
                <a:uFillTx/>
                <a:latin typeface="微软雅黑" panose="020B0503020204020204" charset="-122"/>
                <a:cs typeface="+mn-ea"/>
                <a:sym typeface="+mn-ea"/>
              </a:rPr>
              <a:t>   </a:t>
            </a:r>
            <a:r>
              <a:rPr lang="en-US" altLang="zh-CN" sz="2400" b="1"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宋体" panose="02010600030101010101" pitchFamily="2" charset="-122"/>
                <a:sym typeface="+mn-ea"/>
              </a:rPr>
              <a:t>1.时间取样观察法</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时间取样观察法</a:t>
            </a:r>
            <a:r>
              <a:rPr lang="zh-CN" altLang="en-US" sz="2800" b="1" dirty="0">
                <a:solidFill>
                  <a:schemeClr val="bg1">
                    <a:lumMod val="25000"/>
                  </a:schemeClr>
                </a:solidFill>
                <a:latin typeface="Calibri" panose="020F0502020204030204" pitchFamily="34" charset="0"/>
                <a:sym typeface="+mn-ea"/>
              </a:rPr>
              <a:t>，</a:t>
            </a:r>
            <a:r>
              <a:rPr lang="zh-CN" altLang="en-US" sz="2800" dirty="0">
                <a:solidFill>
                  <a:schemeClr val="bg1">
                    <a:lumMod val="25000"/>
                  </a:schemeClr>
                </a:solidFill>
                <a:latin typeface="Calibri" panose="020F0502020204030204" pitchFamily="34" charset="0"/>
                <a:sym typeface="+mn-ea"/>
              </a:rPr>
              <a:t>是指以一定的时间间隔为取样标准来观察和记录预先确定的行为 是否出现以及出现次数的观察方法</a:t>
            </a:r>
            <a:r>
              <a:rPr lang="zh-CN" altLang="en-US" sz="2800" b="1" dirty="0">
                <a:solidFill>
                  <a:schemeClr val="bg1">
                    <a:lumMod val="25000"/>
                  </a:schemeClr>
                </a:solidFill>
                <a:latin typeface="Calibri" panose="020F0502020204030204" pitchFamily="34" charset="0"/>
                <a:sym typeface="+mn-ea"/>
              </a:rPr>
              <a:t>。</a:t>
            </a:r>
            <a:r>
              <a:rPr lang="zh-CN" altLang="en-US" sz="2800" dirty="0">
                <a:solidFill>
                  <a:schemeClr val="bg1">
                    <a:lumMod val="25000"/>
                  </a:schemeClr>
                </a:solidFill>
                <a:latin typeface="Calibri" panose="020F0502020204030204" pitchFamily="34" charset="0"/>
                <a:sym typeface="+mn-ea"/>
              </a:rPr>
              <a:t>主要观察行为是否出现</a:t>
            </a:r>
            <a:r>
              <a:rPr lang="zh-CN" altLang="en-US" sz="2800" b="1" dirty="0">
                <a:solidFill>
                  <a:schemeClr val="bg1">
                    <a:lumMod val="25000"/>
                  </a:schemeClr>
                </a:solidFill>
                <a:latin typeface="Calibri" panose="020F0502020204030204" pitchFamily="34" charset="0"/>
                <a:sym typeface="+mn-ea"/>
              </a:rPr>
              <a:t>，</a:t>
            </a:r>
            <a:r>
              <a:rPr lang="zh-CN" altLang="en-US" sz="2800" dirty="0">
                <a:solidFill>
                  <a:schemeClr val="bg1">
                    <a:lumMod val="25000"/>
                  </a:schemeClr>
                </a:solidFill>
                <a:latin typeface="Calibri" panose="020F0502020204030204" pitchFamily="34" charset="0"/>
                <a:sym typeface="+mn-ea"/>
              </a:rPr>
              <a:t>可每天一次或者数次</a:t>
            </a:r>
            <a:r>
              <a:rPr lang="zh-CN" altLang="en-US" sz="2800" b="1" dirty="0">
                <a:solidFill>
                  <a:schemeClr val="bg1">
                    <a:lumMod val="25000"/>
                  </a:schemeClr>
                </a:solidFill>
                <a:latin typeface="Calibri" panose="020F0502020204030204" pitchFamily="34" charset="0"/>
                <a:sym typeface="+mn-ea"/>
              </a:rPr>
              <a:t>，</a:t>
            </a:r>
            <a:r>
              <a:rPr lang="zh-CN" altLang="en-US" sz="2800" dirty="0">
                <a:solidFill>
                  <a:schemeClr val="bg1">
                    <a:lumMod val="25000"/>
                  </a:schemeClr>
                </a:solidFill>
                <a:latin typeface="Calibri" panose="020F0502020204030204" pitchFamily="34" charset="0"/>
                <a:sym typeface="+mn-ea"/>
              </a:rPr>
              <a:t>每 次在规定的时间内进行</a:t>
            </a:r>
            <a:r>
              <a:rPr lang="zh-CN" altLang="en-US" sz="2800" b="1" dirty="0">
                <a:solidFill>
                  <a:schemeClr val="bg1">
                    <a:lumMod val="25000"/>
                  </a:schemeClr>
                </a:solidFill>
                <a:latin typeface="Calibri" panose="020F0502020204030204" pitchFamily="34" charset="0"/>
                <a:sym typeface="+mn-ea"/>
              </a:rPr>
              <a:t>，</a:t>
            </a:r>
            <a:r>
              <a:rPr lang="zh-CN" altLang="en-US" sz="2800" dirty="0">
                <a:solidFill>
                  <a:schemeClr val="bg1">
                    <a:lumMod val="25000"/>
                  </a:schemeClr>
                </a:solidFill>
                <a:latin typeface="Calibri" panose="020F0502020204030204" pitchFamily="34" charset="0"/>
                <a:sym typeface="+mn-ea"/>
              </a:rPr>
              <a:t>以若干分钟为一个时间单位</a:t>
            </a:r>
            <a:r>
              <a:rPr lang="zh-CN" altLang="en-US" sz="2800" b="1" dirty="0">
                <a:solidFill>
                  <a:schemeClr val="bg1">
                    <a:lumMod val="25000"/>
                  </a:schemeClr>
                </a:solidFill>
                <a:latin typeface="Calibri" panose="020F0502020204030204" pitchFamily="34" charset="0"/>
                <a:sym typeface="+mn-ea"/>
              </a:rPr>
              <a:t>。</a:t>
            </a:r>
            <a:r>
              <a:rPr lang="zh-CN" altLang="en-US" sz="2800" dirty="0">
                <a:solidFill>
                  <a:schemeClr val="bg1">
                    <a:lumMod val="25000"/>
                  </a:schemeClr>
                </a:solidFill>
                <a:latin typeface="Calibri" panose="020F0502020204030204" pitchFamily="34" charset="0"/>
                <a:sym typeface="+mn-ea"/>
              </a:rPr>
              <a:t>在观察过程中</a:t>
            </a:r>
            <a:r>
              <a:rPr lang="zh-CN" altLang="en-US" sz="2800" b="1" dirty="0">
                <a:solidFill>
                  <a:schemeClr val="bg1">
                    <a:lumMod val="25000"/>
                  </a:schemeClr>
                </a:solidFill>
                <a:latin typeface="Calibri" panose="020F0502020204030204" pitchFamily="34" charset="0"/>
                <a:sym typeface="+mn-ea"/>
              </a:rPr>
              <a:t>，</a:t>
            </a:r>
            <a:r>
              <a:rPr lang="zh-CN" altLang="en-US" sz="2800" dirty="0">
                <a:solidFill>
                  <a:schemeClr val="bg1">
                    <a:lumMod val="25000"/>
                  </a:schemeClr>
                </a:solidFill>
                <a:latin typeface="Calibri" panose="020F0502020204030204" pitchFamily="34" charset="0"/>
                <a:sym typeface="+mn-ea"/>
              </a:rPr>
              <a:t>观察者需要对所 观察到的行为进行分类和记录</a:t>
            </a:r>
            <a:r>
              <a:rPr lang="zh-CN" altLang="en-US" sz="2800" b="1" dirty="0">
                <a:solidFill>
                  <a:schemeClr val="bg1">
                    <a:lumMod val="25000"/>
                  </a:schemeClr>
                </a:solidFill>
                <a:latin typeface="Calibri" panose="020F0502020204030204" pitchFamily="34" charset="0"/>
                <a:sym typeface="+mn-ea"/>
              </a:rPr>
              <a:t>。</a:t>
            </a:r>
            <a:endParaRPr lang="zh-CN" altLang="en-US" sz="28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r>
              <a:rPr lang="zh-CN" altLang="en-US" sz="2800" b="1"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p:nvPr>
            <p:custDataLst>
              <p:tags r:id="rId1"/>
            </p:custDataLst>
          </p:nvPr>
        </p:nvSpPr>
        <p:spPr>
          <a:xfrm>
            <a:off x="5851059" y="1"/>
            <a:ext cx="6340941" cy="6531569"/>
          </a:xfrm>
          <a:custGeom>
            <a:avLst/>
            <a:gdLst>
              <a:gd name="connsiteX0" fmla="*/ 0 w 6340941"/>
              <a:gd name="connsiteY0" fmla="*/ 0 h 6531569"/>
              <a:gd name="connsiteX1" fmla="*/ 6340941 w 6340941"/>
              <a:gd name="connsiteY1" fmla="*/ 0 h 6531569"/>
              <a:gd name="connsiteX2" fmla="*/ 6340941 w 6340941"/>
              <a:gd name="connsiteY2" fmla="*/ 6531569 h 6531569"/>
            </a:gdLst>
            <a:ahLst/>
            <a:cxnLst>
              <a:cxn ang="0">
                <a:pos x="connsiteX0" y="connsiteY0"/>
              </a:cxn>
              <a:cxn ang="0">
                <a:pos x="connsiteX1" y="connsiteY1"/>
              </a:cxn>
              <a:cxn ang="0">
                <a:pos x="connsiteX2" y="connsiteY2"/>
              </a:cxn>
            </a:cxnLst>
            <a:rect l="l" t="t" r="r" b="b"/>
            <a:pathLst>
              <a:path w="6340941" h="6531568">
                <a:moveTo>
                  <a:pt x="0" y="0"/>
                </a:moveTo>
                <a:lnTo>
                  <a:pt x="6340941" y="0"/>
                </a:lnTo>
                <a:lnTo>
                  <a:pt x="6340941" y="653156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3" name="!!平滑2"/>
          <p:cNvSpPr/>
          <p:nvPr>
            <p:custDataLst>
              <p:tags r:id="rId2"/>
            </p:custDataLst>
          </p:nvPr>
        </p:nvSpPr>
        <p:spPr>
          <a:xfrm>
            <a:off x="228659" y="187591"/>
            <a:ext cx="716221" cy="1658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4" name="Shape1"/>
          <p:cNvSpPr/>
          <p:nvPr>
            <p:custDataLst>
              <p:tags r:id="rId3"/>
            </p:custDataLst>
          </p:nvPr>
        </p:nvSpPr>
        <p:spPr>
          <a:xfrm>
            <a:off x="6096000" y="353416"/>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4"/>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Shape2"/>
          <p:cNvSpPr/>
          <p:nvPr>
            <p:custDataLst>
              <p:tags r:id="rId5"/>
            </p:custDataLst>
          </p:nvPr>
        </p:nvSpPr>
        <p:spPr>
          <a:xfrm>
            <a:off x="8241848" y="244873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6"/>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555717" y="1523684"/>
            <a:ext cx="5540298" cy="1316910"/>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学习目标</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838118" y="2089163"/>
            <a:ext cx="5547442" cy="417669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5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15" name="Shape3"/>
          <p:cNvSpPr/>
          <p:nvPr>
            <p:custDataLst>
              <p:tags r:id="rId9"/>
            </p:custDataLst>
          </p:nvPr>
        </p:nvSpPr>
        <p:spPr>
          <a:xfrm>
            <a:off x="8281250" y="0"/>
            <a:ext cx="3682091" cy="1940190"/>
          </a:xfrm>
          <a:custGeom>
            <a:avLst/>
            <a:gdLst>
              <a:gd name="connsiteX0" fmla="*/ 23601 w 3682091"/>
              <a:gd name="connsiteY0" fmla="*/ 0 h 1940190"/>
              <a:gd name="connsiteX1" fmla="*/ 3658491 w 3682091"/>
              <a:gd name="connsiteY1" fmla="*/ 0 h 1940190"/>
              <a:gd name="connsiteX2" fmla="*/ 3665289 w 3682091"/>
              <a:gd name="connsiteY2" fmla="*/ 12906 h 1940190"/>
              <a:gd name="connsiteX3" fmla="*/ 3614881 w 3682091"/>
              <a:gd name="connsiteY3" fmla="*/ 261240 h 1940190"/>
              <a:gd name="connsiteX4" fmla="*/ 2003142 w 3682091"/>
              <a:gd name="connsiteY4" fmla="*/ 1872979 h 1940190"/>
              <a:gd name="connsiteX5" fmla="*/ 1678950 w 3682091"/>
              <a:gd name="connsiteY5" fmla="*/ 1872979 h 1940190"/>
              <a:gd name="connsiteX6" fmla="*/ 67211 w 3682091"/>
              <a:gd name="connsiteY6" fmla="*/ 261240 h 1940190"/>
              <a:gd name="connsiteX7" fmla="*/ 16803 w 3682091"/>
              <a:gd name="connsiteY7" fmla="*/ 12906 h 194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2091" h="1940190">
                <a:moveTo>
                  <a:pt x="23601" y="0"/>
                </a:moveTo>
                <a:lnTo>
                  <a:pt x="3658491" y="0"/>
                </a:lnTo>
                <a:lnTo>
                  <a:pt x="3665289" y="12906"/>
                </a:lnTo>
                <a:cubicBezTo>
                  <a:pt x="3698894" y="95684"/>
                  <a:pt x="3682092" y="194029"/>
                  <a:pt x="3614881" y="261240"/>
                </a:cubicBezTo>
                <a:lnTo>
                  <a:pt x="2003142" y="1872979"/>
                </a:lnTo>
                <a:cubicBezTo>
                  <a:pt x="1913528" y="1962594"/>
                  <a:pt x="1768564" y="1962594"/>
                  <a:pt x="1678950" y="1872979"/>
                </a:cubicBezTo>
                <a:lnTo>
                  <a:pt x="67211" y="261240"/>
                </a:lnTo>
                <a:cubicBezTo>
                  <a:pt x="0" y="194029"/>
                  <a:pt x="-16803" y="95684"/>
                  <a:pt x="16803" y="12906"/>
                </a:cubicBezTo>
                <a:close/>
              </a:path>
            </a:pathLst>
          </a:custGeom>
          <a:blipFill>
            <a:blip r:embed="rId10"/>
            <a:stretch>
              <a:fillRect t="-13149" b="-1314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3" name="Shape4"/>
          <p:cNvSpPr/>
          <p:nvPr>
            <p:custDataLst>
              <p:tags r:id="rId11"/>
            </p:custDataLst>
          </p:nvPr>
        </p:nvSpPr>
        <p:spPr>
          <a:xfrm>
            <a:off x="10503384" y="35341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noFill/>
          <a:ln w="539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grpSp>
        <p:nvGrpSpPr>
          <p:cNvPr id="8" name="Group 21"/>
          <p:cNvGrpSpPr/>
          <p:nvPr/>
        </p:nvGrpSpPr>
        <p:grpSpPr>
          <a:xfrm>
            <a:off x="110173" y="3712845"/>
            <a:ext cx="6835775" cy="522288"/>
            <a:chOff x="0" y="0"/>
            <a:chExt cx="3360" cy="329"/>
          </a:xfrm>
        </p:grpSpPr>
        <p:sp>
          <p:nvSpPr>
            <p:cNvPr id="6165" name="AutoShape 68"/>
            <p:cNvSpPr/>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sp>
        <p:nvSpPr>
          <p:cNvPr id="6182" name="矩形 2"/>
          <p:cNvSpPr/>
          <p:nvPr/>
        </p:nvSpPr>
        <p:spPr>
          <a:xfrm>
            <a:off x="1147763" y="3530600"/>
            <a:ext cx="4621530" cy="460375"/>
          </a:xfrm>
          <a:prstGeom prst="rect">
            <a:avLst/>
          </a:prstGeom>
          <a:noFill/>
          <a:ln w="9525">
            <a:noFill/>
          </a:ln>
        </p:spPr>
        <p:txBody>
          <a:bodyPr wrap="none" anchor="t" anchorCtr="0">
            <a:spAutoFit/>
          </a:bodyPr>
          <a:p>
            <a:pPr algn="l"/>
            <a:r>
              <a:rPr lang="en-US" altLang="zh-CN" sz="2400" b="1" dirty="0">
                <a:latin typeface="宋体" panose="02010600030101010101" pitchFamily="2" charset="-122"/>
              </a:rPr>
              <a:t> </a:t>
            </a:r>
            <a:r>
              <a:rPr lang="zh-CN" altLang="en-US" sz="2400" b="1" dirty="0">
                <a:solidFill>
                  <a:srgbClr val="000000"/>
                </a:solidFill>
                <a:latin typeface="Arial" panose="020B0604020202020204" pitchFamily="34" charset="0"/>
                <a:sym typeface="+mn-ea"/>
              </a:rPr>
              <a:t>了解幼儿园教育评价方法的种类</a:t>
            </a:r>
            <a:endParaRPr lang="zh-CN" altLang="en-US" sz="2400" b="1" dirty="0">
              <a:latin typeface="宋体" panose="02010600030101010101" pitchFamily="2" charset="-122"/>
            </a:endParaRPr>
          </a:p>
        </p:txBody>
      </p:sp>
      <p:grpSp>
        <p:nvGrpSpPr>
          <p:cNvPr id="798" name="Group 21"/>
          <p:cNvGrpSpPr/>
          <p:nvPr/>
        </p:nvGrpSpPr>
        <p:grpSpPr>
          <a:xfrm>
            <a:off x="252413" y="4791075"/>
            <a:ext cx="6835775" cy="522288"/>
            <a:chOff x="0" y="0"/>
            <a:chExt cx="3360" cy="329"/>
          </a:xfrm>
        </p:grpSpPr>
        <p:sp>
          <p:nvSpPr>
            <p:cNvPr id="799" name="AutoShape 68"/>
            <p:cNvSpPr/>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0" name="AutoShape 69"/>
            <p:cNvSpPr/>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1" name="AutoShape 70"/>
            <p:cNvSpPr/>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802" name="Group 25"/>
            <p:cNvGrpSpPr/>
            <p:nvPr/>
          </p:nvGrpSpPr>
          <p:grpSpPr>
            <a:xfrm>
              <a:off x="239" y="0"/>
              <a:ext cx="337" cy="325"/>
              <a:chOff x="0" y="0"/>
              <a:chExt cx="670" cy="651"/>
            </a:xfrm>
          </p:grpSpPr>
          <p:sp>
            <p:nvSpPr>
              <p:cNvPr id="803" name="Oval 73"/>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04" name="Oval 74"/>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5" name="Oval 75"/>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6" name="Oval 76"/>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7" name="Oval 77"/>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08" name="Text Box 78"/>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809" name="Group 32"/>
            <p:cNvGrpSpPr/>
            <p:nvPr/>
          </p:nvGrpSpPr>
          <p:grpSpPr>
            <a:xfrm>
              <a:off x="239" y="0"/>
              <a:ext cx="337" cy="325"/>
              <a:chOff x="0" y="0"/>
              <a:chExt cx="670" cy="651"/>
            </a:xfrm>
          </p:grpSpPr>
          <p:sp>
            <p:nvSpPr>
              <p:cNvPr id="810" name="Oval 80"/>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11" name="Oval 81"/>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2" name="Oval 82"/>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3" name="Oval 83"/>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4" name="Oval 84"/>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15" name="Text Box 85"/>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2</a:t>
              </a:r>
              <a:endParaRPr lang="zh-CN" altLang="en-US" dirty="0">
                <a:latin typeface="Arial" panose="020B0604020202020204" pitchFamily="34" charset="0"/>
              </a:endParaRPr>
            </a:p>
          </p:txBody>
        </p:sp>
      </p:grpSp>
      <p:sp>
        <p:nvSpPr>
          <p:cNvPr id="6183" name="矩形 3"/>
          <p:cNvSpPr/>
          <p:nvPr/>
        </p:nvSpPr>
        <p:spPr>
          <a:xfrm>
            <a:off x="1344613" y="4572000"/>
            <a:ext cx="5233670" cy="829945"/>
          </a:xfrm>
          <a:prstGeom prst="rect">
            <a:avLst/>
          </a:prstGeom>
          <a:noFill/>
          <a:ln w="9525">
            <a:noFill/>
          </a:ln>
        </p:spPr>
        <p:txBody>
          <a:bodyPr wrap="none" anchor="t" anchorCtr="0">
            <a:spAutoFit/>
          </a:bodyPr>
          <a:p>
            <a:pPr algn="l"/>
            <a:r>
              <a:rPr lang="en-US" altLang="zh-CN" sz="2400" b="1" dirty="0">
                <a:latin typeface="宋体" panose="02010600030101010101" pitchFamily="2" charset="-122"/>
              </a:rPr>
              <a:t> </a:t>
            </a:r>
            <a:r>
              <a:rPr lang="zh-CN" altLang="en-US" sz="2400" b="1" dirty="0">
                <a:solidFill>
                  <a:srgbClr val="000000"/>
                </a:solidFill>
                <a:latin typeface="Arial" panose="020B0604020202020204" pitchFamily="34" charset="0"/>
                <a:sym typeface="+mn-ea"/>
              </a:rPr>
              <a:t>能够运用不同的幼儿园教育评价方法</a:t>
            </a:r>
            <a:endParaRPr lang="zh-CN" altLang="en-US" sz="2400" b="1" dirty="0">
              <a:solidFill>
                <a:srgbClr val="000000"/>
              </a:solidFill>
              <a:latin typeface="Arial" panose="020B0604020202020204" pitchFamily="34" charset="0"/>
            </a:endParaRPr>
          </a:p>
          <a:p>
            <a:pPr algn="l"/>
            <a:endParaRPr lang="zh-CN" altLang="en-US" sz="2400" b="1" dirty="0">
              <a:latin typeface="宋体" panose="02010600030101010101" pitchFamily="2" charset="-122"/>
            </a:endParaRPr>
          </a:p>
        </p:txBody>
      </p:sp>
    </p:spTree>
    <p:custDataLst>
      <p:tags r:id="rId12"/>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98"/>
                                        </p:tgtEl>
                                        <p:attrNameLst>
                                          <p:attrName>style.visibility</p:attrName>
                                        </p:attrNameLst>
                                      </p:cBhvr>
                                      <p:to>
                                        <p:strVal val="visible"/>
                                      </p:to>
                                    </p:set>
                                    <p:anim calcmode="lin" valueType="num">
                                      <p:cBhvr additive="base">
                                        <p:cTn id="13" dur="500" fill="hold"/>
                                        <p:tgtEl>
                                          <p:spTgt spid="798"/>
                                        </p:tgtEl>
                                        <p:attrNameLst>
                                          <p:attrName>ppt_x</p:attrName>
                                        </p:attrNameLst>
                                      </p:cBhvr>
                                      <p:tavLst>
                                        <p:tav tm="0">
                                          <p:val>
                                            <p:strVal val="#ppt_x"/>
                                          </p:val>
                                        </p:tav>
                                        <p:tav tm="100000">
                                          <p:val>
                                            <p:strVal val="#ppt_x"/>
                                          </p:val>
                                        </p:tav>
                                      </p:tavLst>
                                    </p:anim>
                                    <p:anim calcmode="lin" valueType="num">
                                      <p:cBhvr additive="base">
                                        <p:cTn id="14" dur="500" fill="hold"/>
                                        <p:tgtEl>
                                          <p:spTgt spid="7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二）取样观察法</a:t>
            </a:r>
            <a:endParaRPr lang="zh-CN" altLang="en-US" sz="32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60000"/>
          </a:bodyPr>
          <a:lstStyle/>
          <a:p>
            <a:pPr marR="0" defTabSz="914400" rtl="0">
              <a:buClrTx/>
              <a:buSzTx/>
              <a:buFont typeface="Arial" panose="020B0604020202020204" pitchFamily="34" charset="0"/>
              <a:buNone/>
              <a:defRPr/>
            </a:pPr>
            <a:r>
              <a:rPr lang="en-US" altLang="zh-CN" sz="3300" b="1" kern="0" dirty="0">
                <a:solidFill>
                  <a:schemeClr val="bg1">
                    <a:lumMod val="25000"/>
                  </a:schemeClr>
                </a:solidFill>
                <a:uFillTx/>
                <a:latin typeface="微软雅黑" panose="020B0503020204020204" charset="-122"/>
                <a:cs typeface="+mn-ea"/>
                <a:sym typeface="+mn-ea"/>
              </a:rPr>
              <a:t>   </a:t>
            </a:r>
            <a:r>
              <a:rPr lang="en-US" altLang="zh-CN" sz="3000" b="1" dirty="0">
                <a:solidFill>
                  <a:schemeClr val="bg1">
                    <a:lumMod val="25000"/>
                  </a:schemeClr>
                </a:solidFill>
                <a:latin typeface="Calibri" panose="020F0502020204030204" pitchFamily="34" charset="0"/>
                <a:sym typeface="+mn-ea"/>
              </a:rPr>
              <a:t>  </a:t>
            </a:r>
            <a:r>
              <a:rPr lang="zh-CN" altLang="en-US" sz="3300" b="1" dirty="0">
                <a:solidFill>
                  <a:schemeClr val="bg1">
                    <a:lumMod val="25000"/>
                  </a:schemeClr>
                </a:solidFill>
                <a:latin typeface="宋体" panose="02010600030101010101" pitchFamily="2" charset="-122"/>
                <a:sym typeface="+mn-ea"/>
              </a:rPr>
              <a:t>1.时间取样观察法</a:t>
            </a:r>
            <a:endParaRPr lang="zh-CN" altLang="en-US" sz="33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宋体" panose="02010600030101010101" pitchFamily="2" charset="-122"/>
                <a:sym typeface="+mn-ea"/>
              </a:rPr>
              <a:t>需要注意以下几个条件</a:t>
            </a:r>
            <a:r>
              <a:rPr lang="zh-CN" altLang="en-US" sz="2800" b="1" baseline="-25000" dirty="0">
                <a:solidFill>
                  <a:schemeClr val="bg1">
                    <a:lumMod val="25000"/>
                  </a:schemeClr>
                </a:solidFill>
                <a:latin typeface="宋体" panose="02010600030101010101" pitchFamily="2" charset="-122"/>
                <a:sym typeface="+mn-ea"/>
              </a:rPr>
              <a:t>：</a:t>
            </a:r>
            <a:endParaRPr lang="zh-CN" altLang="en-US" sz="2800" dirty="0">
              <a:solidFill>
                <a:schemeClr val="bg1">
                  <a:lumMod val="25000"/>
                </a:schemeClr>
              </a:solidFill>
              <a:latin typeface="宋体" panose="02010600030101010101" pitchFamily="2" charset="-122"/>
            </a:endParaRPr>
          </a:p>
          <a:p>
            <a:pPr>
              <a:lnSpc>
                <a:spcPct val="150000"/>
              </a:lnSpc>
            </a:pPr>
            <a:r>
              <a:rPr lang="zh-CN" altLang="en-US" sz="2800" dirty="0">
                <a:solidFill>
                  <a:schemeClr val="bg1">
                    <a:lumMod val="25000"/>
                  </a:schemeClr>
                </a:solidFill>
                <a:latin typeface="宋体" panose="02010600030101010101" pitchFamily="2" charset="-122"/>
                <a:sym typeface="+mn-ea"/>
              </a:rPr>
              <a:t>（</a:t>
            </a:r>
            <a:r>
              <a:rPr lang="en-US" altLang="zh-CN" sz="2800" dirty="0">
                <a:solidFill>
                  <a:schemeClr val="bg1">
                    <a:lumMod val="25000"/>
                  </a:schemeClr>
                </a:solidFill>
                <a:latin typeface="宋体" panose="02010600030101010101" pitchFamily="2" charset="-122"/>
                <a:sym typeface="+mn-ea"/>
              </a:rPr>
              <a:t>1</a:t>
            </a:r>
            <a:r>
              <a:rPr lang="zh-CN" altLang="en-US" sz="2800"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必须明确观察目的</a:t>
            </a:r>
            <a:r>
              <a:rPr lang="zh-CN" altLang="en-US" sz="2800" b="1" dirty="0">
                <a:solidFill>
                  <a:schemeClr val="bg1">
                    <a:lumMod val="25000"/>
                  </a:schemeClr>
                </a:solidFill>
                <a:latin typeface="宋体" panose="02010600030101010101" pitchFamily="2" charset="-122"/>
                <a:sym typeface="+mn-ea"/>
              </a:rPr>
              <a:t>，</a:t>
            </a:r>
            <a:r>
              <a:rPr lang="zh-CN" altLang="en-US" sz="2800" dirty="0">
                <a:solidFill>
                  <a:schemeClr val="bg1">
                    <a:lumMod val="25000"/>
                  </a:schemeClr>
                </a:solidFill>
                <a:latin typeface="宋体" panose="02010600030101010101" pitchFamily="2" charset="-122"/>
                <a:sym typeface="+mn-ea"/>
              </a:rPr>
              <a:t>制订观察计划</a:t>
            </a:r>
            <a:r>
              <a:rPr lang="zh-CN" altLang="en-US" sz="2800" b="1" dirty="0">
                <a:solidFill>
                  <a:schemeClr val="bg1">
                    <a:lumMod val="25000"/>
                  </a:schemeClr>
                </a:solidFill>
                <a:latin typeface="宋体" panose="02010600030101010101" pitchFamily="2" charset="-122"/>
                <a:sym typeface="+mn-ea"/>
              </a:rPr>
              <a:t>。</a:t>
            </a:r>
            <a:endParaRPr lang="zh-CN" altLang="en-US" sz="2800" dirty="0">
              <a:solidFill>
                <a:schemeClr val="bg1">
                  <a:lumMod val="25000"/>
                </a:schemeClr>
              </a:solidFill>
              <a:latin typeface="宋体" panose="02010600030101010101" pitchFamily="2" charset="-122"/>
            </a:endParaRPr>
          </a:p>
          <a:p>
            <a:pPr>
              <a:lnSpc>
                <a:spcPct val="150000"/>
              </a:lnSpc>
            </a:pPr>
            <a:r>
              <a:rPr lang="zh-CN" altLang="en-US" sz="2800" dirty="0">
                <a:solidFill>
                  <a:schemeClr val="bg1">
                    <a:lumMod val="25000"/>
                  </a:schemeClr>
                </a:solidFill>
                <a:latin typeface="宋体" panose="02010600030101010101" pitchFamily="2" charset="-122"/>
                <a:sym typeface="+mn-ea"/>
              </a:rPr>
              <a:t>（</a:t>
            </a:r>
            <a:r>
              <a:rPr lang="en-US" altLang="zh-CN" sz="2800" dirty="0">
                <a:solidFill>
                  <a:schemeClr val="bg1">
                    <a:lumMod val="25000"/>
                  </a:schemeClr>
                </a:solidFill>
                <a:latin typeface="宋体" panose="02010600030101010101" pitchFamily="2" charset="-122"/>
                <a:sym typeface="+mn-ea"/>
              </a:rPr>
              <a:t>2</a:t>
            </a:r>
            <a:r>
              <a:rPr lang="zh-CN" altLang="en-US" sz="2800" dirty="0">
                <a:solidFill>
                  <a:schemeClr val="bg1">
                    <a:lumMod val="25000"/>
                  </a:schemeClr>
                </a:solidFill>
                <a:latin typeface="宋体" panose="02010600030101010101" pitchFamily="2" charset="-122"/>
                <a:sym typeface="+mn-ea"/>
              </a:rPr>
              <a:t>）设计和编制一个适用的记录表格</a:t>
            </a:r>
            <a:r>
              <a:rPr lang="zh-CN" altLang="en-US" sz="2800" b="1" dirty="0">
                <a:solidFill>
                  <a:schemeClr val="bg1">
                    <a:lumMod val="25000"/>
                  </a:schemeClr>
                </a:solidFill>
                <a:latin typeface="宋体" panose="02010600030101010101" pitchFamily="2" charset="-122"/>
                <a:sym typeface="+mn-ea"/>
              </a:rPr>
              <a:t>。</a:t>
            </a:r>
            <a:endParaRPr lang="zh-CN" altLang="en-US" sz="2800" dirty="0">
              <a:solidFill>
                <a:schemeClr val="bg1">
                  <a:lumMod val="25000"/>
                </a:schemeClr>
              </a:solidFill>
              <a:latin typeface="宋体" panose="02010600030101010101" pitchFamily="2" charset="-122"/>
            </a:endParaRPr>
          </a:p>
          <a:p>
            <a:pPr>
              <a:lnSpc>
                <a:spcPct val="150000"/>
              </a:lnSpc>
            </a:pPr>
            <a:r>
              <a:rPr lang="zh-CN" altLang="en-US" sz="2800" dirty="0">
                <a:solidFill>
                  <a:schemeClr val="bg1">
                    <a:lumMod val="25000"/>
                  </a:schemeClr>
                </a:solidFill>
                <a:latin typeface="宋体" panose="02010600030101010101" pitchFamily="2" charset="-122"/>
                <a:sym typeface="+mn-ea"/>
              </a:rPr>
              <a:t>（</a:t>
            </a:r>
            <a:r>
              <a:rPr lang="en-US" altLang="zh-CN" sz="2800" dirty="0">
                <a:solidFill>
                  <a:schemeClr val="bg1">
                    <a:lumMod val="25000"/>
                  </a:schemeClr>
                </a:solidFill>
                <a:latin typeface="宋体" panose="02010600030101010101" pitchFamily="2" charset="-122"/>
                <a:sym typeface="+mn-ea"/>
              </a:rPr>
              <a:t>3</a:t>
            </a:r>
            <a:r>
              <a:rPr lang="zh-CN" altLang="en-US" sz="2800" dirty="0">
                <a:solidFill>
                  <a:schemeClr val="bg1">
                    <a:lumMod val="25000"/>
                  </a:schemeClr>
                </a:solidFill>
                <a:latin typeface="宋体" panose="02010600030101010101" pitchFamily="2" charset="-122"/>
                <a:sym typeface="+mn-ea"/>
              </a:rPr>
              <a:t>）只适用于经常发生的并且是容易被观察到的外显行为</a:t>
            </a:r>
            <a:r>
              <a:rPr lang="zh-CN" altLang="en-US" sz="2800" b="1" dirty="0">
                <a:solidFill>
                  <a:schemeClr val="bg1">
                    <a:lumMod val="25000"/>
                  </a:schemeClr>
                </a:solidFill>
                <a:latin typeface="宋体" panose="02010600030101010101" pitchFamily="2" charset="-122"/>
                <a:sym typeface="+mn-ea"/>
              </a:rPr>
              <a:t>。</a:t>
            </a:r>
            <a:endParaRPr lang="zh-CN" altLang="en-US" sz="2800" dirty="0">
              <a:solidFill>
                <a:schemeClr val="bg1">
                  <a:lumMod val="25000"/>
                </a:schemeClr>
              </a:solidFill>
              <a:latin typeface="宋体" panose="02010600030101010101" pitchFamily="2" charset="-122"/>
            </a:endParaRPr>
          </a:p>
          <a:p>
            <a:pPr>
              <a:lnSpc>
                <a:spcPct val="150000"/>
              </a:lnSpc>
            </a:pPr>
            <a:r>
              <a:rPr lang="zh-CN" altLang="en-US" sz="2800" dirty="0">
                <a:solidFill>
                  <a:schemeClr val="bg1">
                    <a:lumMod val="25000"/>
                  </a:schemeClr>
                </a:solidFill>
                <a:latin typeface="宋体" panose="02010600030101010101" pitchFamily="2" charset="-122"/>
                <a:sym typeface="+mn-ea"/>
              </a:rPr>
              <a:t>（4）在进行时间取样时，研究者必须确定观察目标行为的操作定义。操作定义就是把必须观察或测定的行为或活动给予详尽的说明、规定，确定一个行为或现象测量与观察记录的客观标准，即观测指标，便于观察、便于记录、便于重复验证。如对儿童注意力分散的操作定义，可以描述为手脚的小动作、视线指向不应该看的地方、说话或者面部表情呆滞。</a:t>
            </a:r>
            <a:endParaRPr lang="zh-CN" altLang="en-US" sz="2800" dirty="0">
              <a:solidFill>
                <a:schemeClr val="bg1">
                  <a:lumMod val="25000"/>
                </a:schemeClr>
              </a:solidFill>
              <a:latin typeface="宋体" panose="02010600030101010101" pitchFamily="2" charset="-122"/>
            </a:endParaRPr>
          </a:p>
          <a:p>
            <a:pPr>
              <a:lnSpc>
                <a:spcPct val="150000"/>
              </a:lnSpc>
            </a:pP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矩形 20"/>
          <p:cNvSpPr/>
          <p:nvPr>
            <p:custDataLst>
              <p:tags r:id="rId1"/>
            </p:custDataLst>
          </p:nvPr>
        </p:nvSpPr>
        <p:spPr>
          <a:xfrm>
            <a:off x="457200" y="381000"/>
            <a:ext cx="10968990" cy="513080"/>
          </a:xfrm>
          <a:prstGeom prst="rect">
            <a:avLst/>
          </a:prstGeom>
          <a:gradFill>
            <a:gsLst>
              <a:gs pos="0">
                <a:schemeClr val="accent1">
                  <a:lumMod val="20000"/>
                  <a:lumOff val="80000"/>
                  <a:alpha val="20000"/>
                </a:schemeClr>
              </a:gs>
              <a:gs pos="100000">
                <a:schemeClr val="accent1">
                  <a:lumMod val="30000"/>
                  <a:lumOff val="70000"/>
                  <a:alpha val="0"/>
                </a:schemeClr>
              </a:gs>
            </a:gsLst>
            <a:lin ang="5400000" scaled="0"/>
          </a:gradFill>
          <a:ln>
            <a:gradFill>
              <a:gsLst>
                <a:gs pos="0">
                  <a:schemeClr val="accent1">
                    <a:alpha val="9000"/>
                  </a:schemeClr>
                </a:gs>
                <a:gs pos="76000">
                  <a:schemeClr val="accent1">
                    <a:alpha val="30000"/>
                  </a:schemeClr>
                </a:gs>
              </a:gsLst>
              <a:lin ang="18900000" scaled="1"/>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107950" tIns="0" rIns="107950" bIns="36195"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lnSpc>
                <a:spcPct val="150000"/>
              </a:lnSpc>
              <a:buClrTx/>
              <a:buSzTx/>
              <a:buFontTx/>
            </a:pPr>
            <a:r>
              <a:rPr lang="zh-CN" altLang="en-US" b="1" dirty="0">
                <a:solidFill>
                  <a:schemeClr val="accent1"/>
                </a:solidFill>
                <a:latin typeface="+mn-ea"/>
                <a:cs typeface="+mn-ea"/>
                <a:sym typeface="+mn-ea"/>
              </a:rPr>
              <a:t>幼儿园教师课堂行为观察量表</a:t>
            </a:r>
            <a:r>
              <a:rPr lang="en-US" altLang="zh-CN" b="1" dirty="0">
                <a:solidFill>
                  <a:schemeClr val="accent1"/>
                </a:solidFill>
                <a:latin typeface="+mn-ea"/>
                <a:cs typeface="+mn-ea"/>
                <a:sym typeface="+mn-ea"/>
              </a:rPr>
              <a:t>(</a:t>
            </a:r>
            <a:r>
              <a:rPr lang="zh-CN" altLang="en-US" b="1" dirty="0">
                <a:solidFill>
                  <a:schemeClr val="accent1"/>
                </a:solidFill>
                <a:latin typeface="+mn-ea"/>
                <a:cs typeface="+mn-ea"/>
                <a:sym typeface="+mn-ea"/>
              </a:rPr>
              <a:t>单位时间</a:t>
            </a:r>
            <a:r>
              <a:rPr lang="en-US" altLang="zh-CN" b="1" dirty="0">
                <a:solidFill>
                  <a:schemeClr val="accent1"/>
                </a:solidFill>
                <a:latin typeface="+mn-ea"/>
                <a:cs typeface="+mn-ea"/>
                <a:sym typeface="+mn-ea"/>
              </a:rPr>
              <a:t>:15</a:t>
            </a:r>
            <a:r>
              <a:rPr lang="zh-CN" altLang="en-US" b="1" dirty="0">
                <a:solidFill>
                  <a:schemeClr val="accent1"/>
                </a:solidFill>
                <a:latin typeface="+mn-ea"/>
                <a:cs typeface="+mn-ea"/>
                <a:sym typeface="+mn-ea"/>
              </a:rPr>
              <a:t>分钟</a:t>
            </a:r>
            <a:r>
              <a:rPr lang="en-US" altLang="zh-CN" b="1" dirty="0">
                <a:solidFill>
                  <a:schemeClr val="accent1"/>
                </a:solidFill>
                <a:latin typeface="+mn-ea"/>
                <a:cs typeface="+mn-ea"/>
                <a:sym typeface="+mn-ea"/>
              </a:rPr>
              <a:t>)</a:t>
            </a:r>
            <a:endParaRPr lang="en-US" altLang="zh-CN" b="1" dirty="0">
              <a:ln>
                <a:noFill/>
                <a:prstDash val="sysDot"/>
              </a:ln>
              <a:solidFill>
                <a:schemeClr val="accent1"/>
              </a:solidFill>
              <a:latin typeface="+mn-ea"/>
              <a:cs typeface="+mn-ea"/>
              <a:sym typeface="+mn-ea"/>
            </a:endParaRPr>
          </a:p>
        </p:txBody>
      </p:sp>
      <p:graphicFrame>
        <p:nvGraphicFramePr>
          <p:cNvPr id="3" name="表格 1"/>
          <p:cNvGraphicFramePr>
            <a:graphicFrameLocks noGrp="1"/>
          </p:cNvGraphicFramePr>
          <p:nvPr>
            <p:custDataLst>
              <p:tags r:id="rId2"/>
            </p:custDataLst>
          </p:nvPr>
        </p:nvGraphicFramePr>
        <p:xfrm>
          <a:off x="978535" y="2471420"/>
          <a:ext cx="10584815" cy="4141470"/>
        </p:xfrm>
        <a:graphic>
          <a:graphicData uri="http://schemas.openxmlformats.org/drawingml/2006/table">
            <a:tbl>
              <a:tblPr firstRow="1" bandRow="1">
                <a:tableStyleId>{5C22544A-7EE6-4342-B048-85BDC9FD1C3A}</a:tableStyleId>
              </a:tblPr>
              <a:tblGrid>
                <a:gridCol w="2251710"/>
                <a:gridCol w="2722245"/>
                <a:gridCol w="1346200"/>
                <a:gridCol w="1343025"/>
                <a:gridCol w="1344930"/>
                <a:gridCol w="1576705"/>
              </a:tblGrid>
              <a:tr h="1119505">
                <a:tc gridSpan="2">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400" b="1" u="none" strike="noStrike" cap="none" spc="60" normalizeH="0" baseline="0" smtClean="0">
                          <a:ln>
                            <a:noFill/>
                          </a:ln>
                          <a:effectLst/>
                          <a:latin typeface="微软雅黑" panose="020B0503020204020204" charset="-122"/>
                          <a:ea typeface="微软雅黑" panose="020B0503020204020204" charset="-122"/>
                        </a:rPr>
                        <a:t>行为项目次数及持续时间</a:t>
                      </a:r>
                      <a:endParaRPr kumimoji="0" lang="zh-CN" sz="14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hMerge="1">
                  <a:tcPr/>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en-US" alt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0</a:t>
                      </a:r>
                      <a:r>
                        <a:rPr kumimoji="0" lang="zh-CN" alt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a:t>
                      </a:r>
                      <a:r>
                        <a:rPr kumimoji="0" lang="en-US" alt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5</a:t>
                      </a:r>
                      <a:r>
                        <a:rPr kumimoji="0" 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分钟</a:t>
                      </a:r>
                      <a:endParaRPr kumimoji="0" 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en-US" alt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6</a:t>
                      </a:r>
                      <a:r>
                        <a:rPr kumimoji="0" lang="zh-CN" alt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a:t>
                      </a:r>
                      <a:r>
                        <a:rPr kumimoji="0" lang="en-US" alt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10</a:t>
                      </a:r>
                      <a:r>
                        <a:rPr kumimoji="0" 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分钟</a:t>
                      </a:r>
                      <a:endParaRPr kumimoji="0" 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25400" marR="25400" marT="25400" marB="25400" anchor="ctr" horzOverflow="overflow"/>
                </a:tc>
                <a:tc>
                  <a:txBody>
                    <a:bodyPr/>
                    <a:p>
                      <a:pPr marL="0" marR="0" lvl="0" indent="-3175" algn="ctr" defTabSz="914400" rtl="0" eaLnBrk="1" fontAlgn="base" latinLnBrk="0" hangingPunct="1">
                        <a:lnSpc>
                          <a:spcPct val="120000"/>
                        </a:lnSpc>
                        <a:spcBef>
                          <a:spcPts val="0"/>
                        </a:spcBef>
                        <a:spcAft>
                          <a:spcPts val="0"/>
                        </a:spcAft>
                        <a:buClrTx/>
                        <a:buSzTx/>
                        <a:buFontTx/>
                        <a:buNone/>
                      </a:pPr>
                      <a:r>
                        <a:rPr kumimoji="0" lang="en-US" alt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11</a:t>
                      </a:r>
                      <a:r>
                        <a:rPr kumimoji="0" lang="zh-CN" alt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a:t>
                      </a:r>
                      <a:r>
                        <a:rPr kumimoji="0" lang="en-US" alt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15</a:t>
                      </a:r>
                      <a:r>
                        <a:rPr kumimoji="0" 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rPr>
                        <a:t>分钟</a:t>
                      </a:r>
                      <a:endParaRPr kumimoji="0" lang="zh-CN" sz="1400" b="1" u="none" strike="noStrike" cap="none" spc="60" normalizeH="0" baseline="0" smtClean="0">
                        <a:ln>
                          <a:noFill/>
                        </a:ln>
                        <a:effectLst/>
                        <a:latin typeface="微软雅黑" panose="020B0503020204020204" charset="-122"/>
                        <a:ea typeface="微软雅黑" panose="020B0503020204020204" charset="-122"/>
                        <a:cs typeface="微软雅黑" panose="020B0503020204020204" charset="-122"/>
                      </a:endParaRPr>
                    </a:p>
                  </a:txBody>
                  <a:tcPr marL="25400" marR="25400" marT="25400" marB="25400" anchor="ctr" horzOverflow="overflow"/>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400" b="1" u="none" strike="noStrike" cap="none" spc="60" normalizeH="0" baseline="0" smtClean="0">
                          <a:ln>
                            <a:noFill/>
                          </a:ln>
                          <a:effectLst/>
                          <a:latin typeface="微软雅黑" panose="020B0503020204020204" charset="-122"/>
                          <a:ea typeface="微软雅黑" panose="020B0503020204020204" charset="-122"/>
                        </a:rPr>
                        <a:t>总频数及持续时间</a:t>
                      </a:r>
                      <a:endParaRPr kumimoji="0" lang="zh-CN" sz="14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628015">
                <a:tc rowSpan="4">
                  <a:txBody>
                    <a:bodyPr/>
                    <a:p>
                      <a:pPr marL="0" marR="0" lvl="0" indent="0" algn="l" defTabSz="914400" rtl="0" eaLnBrk="1" fontAlgn="base" latinLnBrk="0" hangingPunct="1">
                        <a:lnSpc>
                          <a:spcPct val="120000"/>
                        </a:lnSpc>
                        <a:spcBef>
                          <a:spcPts val="0"/>
                        </a:spcBef>
                        <a:spcAft>
                          <a:spcPts val="0"/>
                        </a:spcAft>
                        <a:buClrTx/>
                        <a:buSzTx/>
                        <a:buFontTx/>
                        <a:buNone/>
                      </a:pPr>
                      <a:r>
                        <a:rPr kumimoji="0" lang="zh-CN" sz="1400" b="1" u="none" strike="noStrike" cap="none" spc="60" normalizeH="0" baseline="0" smtClean="0">
                          <a:ln>
                            <a:noFill/>
                          </a:ln>
                          <a:effectLst/>
                          <a:latin typeface="微软雅黑" panose="020B0503020204020204" charset="-122"/>
                          <a:ea typeface="微软雅黑" panose="020B0503020204020204" charset="-122"/>
                        </a:rPr>
                        <a:t>主动行为</a:t>
                      </a:r>
                      <a:endParaRPr kumimoji="0" lang="zh-CN" sz="14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r>
                        <a:rPr kumimoji="0" lang="zh-CN" sz="1400" b="0" u="none" strike="noStrike" cap="none" spc="60" normalizeH="0" baseline="0" smtClean="0">
                          <a:ln>
                            <a:noFill/>
                          </a:ln>
                          <a:effectLst/>
                          <a:latin typeface="微软雅黑" panose="020B0503020204020204" charset="-122"/>
                          <a:ea typeface="微软雅黑" panose="020B0503020204020204" charset="-122"/>
                        </a:rPr>
                        <a:t>讲授</a:t>
                      </a:r>
                      <a:endParaRPr kumimoji="0" lang="zh-CN" sz="14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4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4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4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4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290195">
                <a:tc vMerge="1">
                  <a:tcPr/>
                </a:tc>
                <a:tc>
                  <a:txBody>
                    <a:bodyPr/>
                    <a:p>
                      <a:pPr marL="0" marR="0" lvl="0" indent="266700" algn="ctr" defTabSz="914400" rtl="0" eaLnBrk="1" fontAlgn="base" latinLnBrk="0" hangingPunct="1">
                        <a:lnSpc>
                          <a:spcPct val="120000"/>
                        </a:lnSpc>
                        <a:spcBef>
                          <a:spcPts val="0"/>
                        </a:spcBef>
                        <a:spcAft>
                          <a:spcPts val="0"/>
                        </a:spcAft>
                        <a:buClrTx/>
                        <a:buSzTx/>
                        <a:buFontTx/>
                        <a:buNone/>
                      </a:pPr>
                      <a:r>
                        <a:rPr kumimoji="0" lang="zh-CN" sz="1400" b="0" u="none" strike="noStrike" cap="none" spc="60" normalizeH="0" baseline="0" smtClean="0">
                          <a:ln>
                            <a:noFill/>
                          </a:ln>
                          <a:effectLst/>
                          <a:latin typeface="微软雅黑" panose="020B0503020204020204" charset="-122"/>
                          <a:ea typeface="微软雅黑" panose="020B0503020204020204" charset="-122"/>
                        </a:rPr>
                        <a:t>演示</a:t>
                      </a:r>
                      <a:endParaRPr kumimoji="0" lang="zh-CN" sz="14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429895">
                <a:tc vMerge="1">
                  <a:tcPr/>
                </a:tc>
                <a:tc>
                  <a:txBody>
                    <a:bodyPr/>
                    <a:p>
                      <a:pPr marL="0" marR="0" lvl="0" indent="266700" algn="ctr" defTabSz="914400" rtl="0" eaLnBrk="1" fontAlgn="base" latinLnBrk="0" hangingPunct="1">
                        <a:lnSpc>
                          <a:spcPct val="120000"/>
                        </a:lnSpc>
                        <a:spcBef>
                          <a:spcPts val="0"/>
                        </a:spcBef>
                        <a:spcAft>
                          <a:spcPts val="0"/>
                        </a:spcAft>
                        <a:buClrTx/>
                        <a:buSzTx/>
                        <a:buFontTx/>
                        <a:buNone/>
                      </a:pPr>
                      <a:r>
                        <a:rPr kumimoji="0" lang="zh-CN" sz="1400" b="0" u="none" strike="noStrike" cap="none" spc="60" normalizeH="0" baseline="0" smtClean="0">
                          <a:ln>
                            <a:noFill/>
                          </a:ln>
                          <a:effectLst/>
                          <a:latin typeface="微软雅黑" panose="020B0503020204020204" charset="-122"/>
                          <a:ea typeface="微软雅黑" panose="020B0503020204020204" charset="-122"/>
                        </a:rPr>
                        <a:t>向幼儿提问</a:t>
                      </a:r>
                      <a:endParaRPr kumimoji="0" lang="zh-CN" sz="14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430530">
                <a:tc vMerge="1">
                  <a:tcPr/>
                </a:tc>
                <a:tc>
                  <a:txBody>
                    <a:bodyPr/>
                    <a:p>
                      <a:pPr marL="0" marR="0" lvl="0" indent="266700" algn="ctr" defTabSz="914400" rtl="0" eaLnBrk="1" fontAlgn="base" latinLnBrk="0" hangingPunct="1">
                        <a:lnSpc>
                          <a:spcPct val="120000"/>
                        </a:lnSpc>
                        <a:spcBef>
                          <a:spcPts val="0"/>
                        </a:spcBef>
                        <a:spcAft>
                          <a:spcPts val="0"/>
                        </a:spcAft>
                        <a:buClrTx/>
                        <a:buSzTx/>
                        <a:buFontTx/>
                        <a:buNone/>
                      </a:pPr>
                      <a:r>
                        <a:rPr kumimoji="0" lang="zh-CN" sz="1400" b="0" u="none" strike="noStrike" cap="none" spc="60" normalizeH="0" baseline="0" smtClean="0">
                          <a:ln>
                            <a:noFill/>
                          </a:ln>
                          <a:effectLst/>
                          <a:latin typeface="微软雅黑" panose="020B0503020204020204" charset="-122"/>
                          <a:ea typeface="微软雅黑" panose="020B0503020204020204" charset="-122"/>
                        </a:rPr>
                        <a:t>给予指导</a:t>
                      </a:r>
                      <a:endParaRPr kumimoji="0" lang="zh-CN" sz="14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289560">
                <a:tc rowSpan="4">
                  <a:txBody>
                    <a:bodyPr/>
                    <a:p>
                      <a:pPr marL="0" marR="0" lvl="0" algn="l" defTabSz="914400" rtl="0" eaLnBrk="1" fontAlgn="base" latinLnBrk="0" hangingPunct="1">
                        <a:lnSpc>
                          <a:spcPct val="120000"/>
                        </a:lnSpc>
                        <a:spcBef>
                          <a:spcPts val="0"/>
                        </a:spcBef>
                        <a:spcAft>
                          <a:spcPts val="0"/>
                        </a:spcAft>
                        <a:buClrTx/>
                        <a:buSzTx/>
                        <a:buFontTx/>
                        <a:buNone/>
                      </a:pPr>
                      <a:r>
                        <a:rPr kumimoji="0" lang="zh-CN" sz="1400" b="1" u="none" strike="noStrike" cap="none" spc="60" normalizeH="0" baseline="0" smtClean="0">
                          <a:ln>
                            <a:noFill/>
                          </a:ln>
                          <a:effectLst/>
                          <a:latin typeface="微软雅黑" panose="020B0503020204020204" charset="-122"/>
                          <a:ea typeface="微软雅黑" panose="020B0503020204020204" charset="-122"/>
                        </a:rPr>
                        <a:t>反映行为</a:t>
                      </a:r>
                      <a:endParaRPr kumimoji="0" lang="zh-CN" sz="1400" b="1"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2225" algn="ctr" defTabSz="914400" rtl="0" eaLnBrk="1" fontAlgn="base" latinLnBrk="0" hangingPunct="1">
                        <a:lnSpc>
                          <a:spcPct val="120000"/>
                        </a:lnSpc>
                        <a:spcBef>
                          <a:spcPts val="0"/>
                        </a:spcBef>
                        <a:spcAft>
                          <a:spcPts val="0"/>
                        </a:spcAft>
                        <a:buClrTx/>
                        <a:buSzTx/>
                        <a:buFontTx/>
                        <a:buNone/>
                      </a:pPr>
                      <a:r>
                        <a:rPr kumimoji="0" lang="zh-CN" sz="1400" b="0" u="none" strike="noStrike" cap="none" spc="60" normalizeH="0" baseline="0" smtClean="0">
                          <a:ln>
                            <a:noFill/>
                          </a:ln>
                          <a:effectLst/>
                          <a:latin typeface="微软雅黑" panose="020B0503020204020204" charset="-122"/>
                          <a:ea typeface="微软雅黑" panose="020B0503020204020204" charset="-122"/>
                        </a:rPr>
                        <a:t>同意幼儿看法</a:t>
                      </a:r>
                      <a:endParaRPr kumimoji="0" lang="zh-CN" sz="14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290195">
                <a:tc vMerge="1">
                  <a:tcPr/>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400" b="0" u="none" strike="noStrike" cap="none" spc="60" normalizeH="0" baseline="0" smtClean="0">
                          <a:ln>
                            <a:noFill/>
                          </a:ln>
                          <a:effectLst/>
                          <a:latin typeface="微软雅黑" panose="020B0503020204020204" charset="-122"/>
                          <a:ea typeface="微软雅黑" panose="020B0503020204020204" charset="-122"/>
                        </a:rPr>
                        <a:t>夸奖或鼓励幼儿</a:t>
                      </a:r>
                      <a:endParaRPr kumimoji="0" lang="zh-CN" sz="14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288925">
                <a:tc vMerge="1">
                  <a:tcPr/>
                </a:tc>
                <a:tc>
                  <a:txBody>
                    <a:bodyPr/>
                    <a:p>
                      <a:pPr marL="0" marR="0" lvl="0" indent="22225" algn="ctr" defTabSz="914400" rtl="0" eaLnBrk="1" fontAlgn="base" latinLnBrk="0" hangingPunct="1">
                        <a:lnSpc>
                          <a:spcPct val="120000"/>
                        </a:lnSpc>
                        <a:spcBef>
                          <a:spcPts val="0"/>
                        </a:spcBef>
                        <a:spcAft>
                          <a:spcPts val="0"/>
                        </a:spcAft>
                        <a:buClrTx/>
                        <a:buSzTx/>
                        <a:buFontTx/>
                        <a:buNone/>
                      </a:pPr>
                      <a:r>
                        <a:rPr kumimoji="0" lang="zh-CN" sz="1400" b="0" u="none" strike="noStrike" cap="none" spc="60" normalizeH="0" baseline="0" smtClean="0">
                          <a:ln>
                            <a:noFill/>
                          </a:ln>
                          <a:effectLst/>
                          <a:latin typeface="微软雅黑" panose="020B0503020204020204" charset="-122"/>
                          <a:ea typeface="微软雅黑" panose="020B0503020204020204" charset="-122"/>
                        </a:rPr>
                        <a:t>批评幼儿</a:t>
                      </a:r>
                      <a:endParaRPr kumimoji="0" lang="zh-CN" sz="14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r h="290195">
                <a:tc vMerge="1">
                  <a:tcPr/>
                </a:tc>
                <a:tc>
                  <a:txBody>
                    <a:bodyPr/>
                    <a:p>
                      <a:pPr marL="0" marR="0" lvl="0" indent="0" algn="ctr" defTabSz="914400" rtl="0" eaLnBrk="1" fontAlgn="base" latinLnBrk="0" hangingPunct="1">
                        <a:lnSpc>
                          <a:spcPct val="120000"/>
                        </a:lnSpc>
                        <a:spcBef>
                          <a:spcPts val="0"/>
                        </a:spcBef>
                        <a:spcAft>
                          <a:spcPts val="0"/>
                        </a:spcAft>
                        <a:buClrTx/>
                        <a:buSzTx/>
                        <a:buFontTx/>
                        <a:buNone/>
                      </a:pPr>
                      <a:r>
                        <a:rPr kumimoji="0" lang="zh-CN" sz="1400" b="0" u="none" strike="noStrike" cap="none" spc="60" normalizeH="0" baseline="0" smtClean="0">
                          <a:ln>
                            <a:noFill/>
                          </a:ln>
                          <a:effectLst/>
                          <a:latin typeface="微软雅黑" panose="020B0503020204020204" charset="-122"/>
                          <a:ea typeface="微软雅黑" panose="020B0503020204020204" charset="-122"/>
                        </a:rPr>
                        <a:t>回答幼儿问题</a:t>
                      </a:r>
                      <a:endParaRPr kumimoji="0" lang="zh-CN" sz="14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c>
                  <a:txBody>
                    <a:bodyPr/>
                    <a:p>
                      <a:pPr marL="0" marR="0" lvl="0" indent="266700" algn="ctr" defTabSz="914400" rtl="0" eaLnBrk="1" fontAlgn="base" latinLnBrk="0" hangingPunct="1">
                        <a:lnSpc>
                          <a:spcPct val="120000"/>
                        </a:lnSpc>
                        <a:spcBef>
                          <a:spcPts val="0"/>
                        </a:spcBef>
                        <a:spcAft>
                          <a:spcPts val="0"/>
                        </a:spcAft>
                        <a:buClrTx/>
                        <a:buSzTx/>
                        <a:buFontTx/>
                        <a:buNone/>
                      </a:pPr>
                      <a:endParaRPr kumimoji="0" lang="en-US" altLang="zh-CN" sz="1000" b="0" u="none" strike="noStrike" cap="none" spc="60" normalizeH="0" baseline="0" smtClean="0">
                        <a:ln>
                          <a:noFill/>
                        </a:ln>
                        <a:effectLst/>
                        <a:latin typeface="微软雅黑" panose="020B0503020204020204" charset="-122"/>
                        <a:ea typeface="微软雅黑" panose="020B0503020204020204" charset="-122"/>
                      </a:endParaRPr>
                    </a:p>
                  </a:txBody>
                  <a:tcPr marL="25400" marR="25400" marT="25400" marB="25400" anchor="ctr" horzOverflow="overflow"/>
                </a:tc>
              </a:tr>
            </a:tbl>
          </a:graphicData>
        </a:graphic>
      </p:graphicFrame>
      <p:sp>
        <p:nvSpPr>
          <p:cNvPr id="5" name="矩形 29"/>
          <p:cNvSpPr/>
          <p:nvPr>
            <p:custDataLst>
              <p:tags r:id="rId3"/>
            </p:custDataLst>
          </p:nvPr>
        </p:nvSpPr>
        <p:spPr>
          <a:xfrm>
            <a:off x="1075690" y="1137285"/>
            <a:ext cx="8966835" cy="257810"/>
          </a:xfrm>
          <a:prstGeom prst="rect">
            <a:avLst/>
          </a:prstGeom>
          <a:ln>
            <a:noFill/>
            <a:prstDash val="sysDash"/>
          </a:ln>
        </p:spPr>
        <p:txBody>
          <a:bodyPr vert="horz" wrap="square" lIns="0" tIns="0" rIns="0" bIns="0" rtlCol="0" anchor="t" anchorCtr="0">
            <a:noAutofit/>
          </a:bodyPr>
          <a:p>
            <a:pPr indent="0" fontAlgn="auto">
              <a:lnSpc>
                <a:spcPct val="115000"/>
              </a:lnSpc>
              <a:spcBef>
                <a:spcPct val="0"/>
              </a:spcBef>
              <a:spcAft>
                <a:spcPct val="0"/>
              </a:spcAft>
            </a:pPr>
            <a:r>
              <a:rPr lang="zh-CN" altLang="en-US" sz="1600" dirty="0">
                <a:ln>
                  <a:noFill/>
                  <a:prstDash val="sysDot"/>
                </a:ln>
                <a:solidFill>
                  <a:schemeClr val="tx1">
                    <a:lumMod val="85000"/>
                    <a:lumOff val="15000"/>
                  </a:schemeClr>
                </a:solidFill>
                <a:latin typeface="+mn-ea"/>
                <a:cs typeface="+mn-ea"/>
                <a:sym typeface="+mn-ea"/>
              </a:rPr>
              <a:t>幼儿园</a:t>
            </a:r>
            <a:r>
              <a:rPr lang="en-US" altLang="zh-CN" sz="1600" dirty="0">
                <a:ln>
                  <a:noFill/>
                  <a:prstDash val="sysDot"/>
                </a:ln>
                <a:solidFill>
                  <a:schemeClr val="tx1">
                    <a:lumMod val="85000"/>
                    <a:lumOff val="15000"/>
                  </a:schemeClr>
                </a:solidFill>
                <a:latin typeface="+mn-ea"/>
                <a:cs typeface="+mn-ea"/>
                <a:sym typeface="+mn-ea"/>
              </a:rPr>
              <a:t>___________        </a:t>
            </a:r>
            <a:r>
              <a:rPr lang="zh-CN" altLang="en-US" sz="1600" dirty="0">
                <a:ln>
                  <a:noFill/>
                  <a:prstDash val="sysDot"/>
                </a:ln>
                <a:solidFill>
                  <a:schemeClr val="tx1">
                    <a:lumMod val="85000"/>
                    <a:lumOff val="15000"/>
                  </a:schemeClr>
                </a:solidFill>
                <a:latin typeface="+mn-ea"/>
                <a:cs typeface="+mn-ea"/>
                <a:sym typeface="+mn-ea"/>
              </a:rPr>
              <a:t>班级</a:t>
            </a:r>
            <a:r>
              <a:rPr lang="en-US" altLang="zh-CN" sz="1600" dirty="0">
                <a:ln>
                  <a:noFill/>
                  <a:prstDash val="sysDot"/>
                </a:ln>
                <a:solidFill>
                  <a:schemeClr val="tx1">
                    <a:lumMod val="85000"/>
                    <a:lumOff val="15000"/>
                  </a:schemeClr>
                </a:solidFill>
                <a:latin typeface="+mn-ea"/>
                <a:cs typeface="+mn-ea"/>
                <a:sym typeface="+mn-ea"/>
              </a:rPr>
              <a:t>___________          </a:t>
            </a:r>
            <a:r>
              <a:rPr lang="zh-CN" altLang="en-US" sz="1600" dirty="0">
                <a:ln>
                  <a:noFill/>
                  <a:prstDash val="sysDot"/>
                </a:ln>
                <a:solidFill>
                  <a:schemeClr val="tx1">
                    <a:lumMod val="85000"/>
                    <a:lumOff val="15000"/>
                  </a:schemeClr>
                </a:solidFill>
                <a:latin typeface="+mn-ea"/>
                <a:cs typeface="+mn-ea"/>
                <a:sym typeface="+mn-ea"/>
              </a:rPr>
              <a:t>教师姓名</a:t>
            </a:r>
            <a:r>
              <a:rPr lang="en-US" altLang="zh-CN" sz="1600" dirty="0">
                <a:ln>
                  <a:noFill/>
                  <a:prstDash val="sysDot"/>
                </a:ln>
                <a:solidFill>
                  <a:schemeClr val="tx1">
                    <a:lumMod val="85000"/>
                    <a:lumOff val="15000"/>
                  </a:schemeClr>
                </a:solidFill>
                <a:latin typeface="+mn-ea"/>
                <a:cs typeface="+mn-ea"/>
                <a:sym typeface="+mn-ea"/>
              </a:rPr>
              <a:t>___________</a:t>
            </a:r>
            <a:endParaRPr lang="en-US" altLang="zh-CN" sz="1600" dirty="0">
              <a:ln>
                <a:noFill/>
                <a:prstDash val="sysDot"/>
              </a:ln>
              <a:solidFill>
                <a:schemeClr val="tx1">
                  <a:lumMod val="85000"/>
                  <a:lumOff val="15000"/>
                </a:schemeClr>
              </a:solidFill>
              <a:latin typeface="+mn-ea"/>
              <a:cs typeface="+mn-ea"/>
              <a:sym typeface="+mn-ea"/>
            </a:endParaRPr>
          </a:p>
        </p:txBody>
      </p:sp>
      <p:sp>
        <p:nvSpPr>
          <p:cNvPr id="6" name="椭圆 32"/>
          <p:cNvSpPr/>
          <p:nvPr>
            <p:custDataLst>
              <p:tags r:id="rId4"/>
            </p:custDataLst>
          </p:nvPr>
        </p:nvSpPr>
        <p:spPr>
          <a:xfrm>
            <a:off x="982980" y="1042670"/>
            <a:ext cx="46602" cy="46602"/>
          </a:xfrm>
          <a:prstGeom prst="ellipse">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cs typeface="微软雅黑" panose="020B0503020204020204" charset="-122"/>
            </a:endParaRPr>
          </a:p>
        </p:txBody>
      </p:sp>
      <p:sp>
        <p:nvSpPr>
          <p:cNvPr id="16" name="矩形 15"/>
          <p:cNvSpPr/>
          <p:nvPr>
            <p:custDataLst>
              <p:tags r:id="rId5"/>
            </p:custDataLst>
          </p:nvPr>
        </p:nvSpPr>
        <p:spPr>
          <a:xfrm>
            <a:off x="1075690" y="1581785"/>
            <a:ext cx="8989695" cy="257810"/>
          </a:xfrm>
          <a:prstGeom prst="rect">
            <a:avLst/>
          </a:prstGeom>
          <a:ln>
            <a:noFill/>
            <a:prstDash val="sysDash"/>
          </a:ln>
        </p:spPr>
        <p:txBody>
          <a:bodyPr vert="horz" wrap="square" lIns="0" tIns="0" rIns="0" bIns="0" rtlCol="0" anchor="t" anchorCtr="0">
            <a:noAutofit/>
          </a:bodyPr>
          <a:p>
            <a:pPr indent="0" fontAlgn="auto">
              <a:lnSpc>
                <a:spcPct val="115000"/>
              </a:lnSpc>
              <a:spcBef>
                <a:spcPct val="0"/>
              </a:spcBef>
              <a:spcAft>
                <a:spcPct val="0"/>
              </a:spcAft>
            </a:pPr>
            <a:r>
              <a:rPr lang="zh-CN" altLang="en-US" sz="1600" dirty="0">
                <a:ln>
                  <a:noFill/>
                  <a:prstDash val="sysDot"/>
                </a:ln>
                <a:solidFill>
                  <a:schemeClr val="tx1">
                    <a:lumMod val="85000"/>
                    <a:lumOff val="15000"/>
                  </a:schemeClr>
                </a:solidFill>
                <a:latin typeface="+mn-ea"/>
                <a:cs typeface="+mn-ea"/>
                <a:sym typeface="+mn-ea"/>
              </a:rPr>
              <a:t>活动内容</a:t>
            </a:r>
            <a:r>
              <a:rPr lang="en-US" altLang="zh-CN" sz="1600" dirty="0">
                <a:ln>
                  <a:noFill/>
                  <a:prstDash val="sysDot"/>
                </a:ln>
                <a:solidFill>
                  <a:schemeClr val="tx1">
                    <a:lumMod val="85000"/>
                    <a:lumOff val="15000"/>
                  </a:schemeClr>
                </a:solidFill>
                <a:latin typeface="+mn-ea"/>
                <a:cs typeface="+mn-ea"/>
                <a:sym typeface="+mn-ea"/>
              </a:rPr>
              <a:t>________________________                        </a:t>
            </a:r>
            <a:r>
              <a:rPr lang="zh-CN" altLang="en-US" sz="1600" dirty="0">
                <a:ln>
                  <a:noFill/>
                  <a:prstDash val="sysDot"/>
                </a:ln>
                <a:solidFill>
                  <a:schemeClr val="tx1">
                    <a:lumMod val="85000"/>
                    <a:lumOff val="15000"/>
                  </a:schemeClr>
                </a:solidFill>
                <a:latin typeface="+mn-ea"/>
                <a:cs typeface="+mn-ea"/>
                <a:sym typeface="+mn-ea"/>
              </a:rPr>
              <a:t>观察时间</a:t>
            </a:r>
            <a:r>
              <a:rPr lang="en-US" altLang="zh-CN" sz="1600" dirty="0">
                <a:ln>
                  <a:noFill/>
                  <a:prstDash val="sysDot"/>
                </a:ln>
                <a:solidFill>
                  <a:schemeClr val="tx1">
                    <a:lumMod val="85000"/>
                    <a:lumOff val="15000"/>
                  </a:schemeClr>
                </a:solidFill>
                <a:latin typeface="+mn-ea"/>
                <a:cs typeface="+mn-ea"/>
                <a:sym typeface="+mn-ea"/>
              </a:rPr>
              <a:t>__________</a:t>
            </a:r>
            <a:r>
              <a:rPr lang="en-US" altLang="zh-CN" sz="1400" dirty="0">
                <a:ln>
                  <a:noFill/>
                  <a:prstDash val="sysDot"/>
                </a:ln>
                <a:solidFill>
                  <a:schemeClr val="tx1">
                    <a:lumMod val="85000"/>
                    <a:lumOff val="15000"/>
                  </a:schemeClr>
                </a:solidFill>
                <a:latin typeface="+mn-ea"/>
                <a:cs typeface="+mn-ea"/>
                <a:sym typeface="+mn-ea"/>
              </a:rPr>
              <a:t>_</a:t>
            </a:r>
            <a:endParaRPr lang="en-US" altLang="zh-CN" sz="1400" dirty="0">
              <a:ln>
                <a:noFill/>
                <a:prstDash val="sysDot"/>
              </a:ln>
              <a:solidFill>
                <a:schemeClr val="tx1">
                  <a:lumMod val="85000"/>
                  <a:lumOff val="15000"/>
                </a:schemeClr>
              </a:solidFill>
              <a:latin typeface="+mn-ea"/>
              <a:cs typeface="+mn-ea"/>
              <a:sym typeface="+mn-ea"/>
            </a:endParaRPr>
          </a:p>
        </p:txBody>
      </p:sp>
      <p:sp>
        <p:nvSpPr>
          <p:cNvPr id="17" name="椭圆 16"/>
          <p:cNvSpPr/>
          <p:nvPr>
            <p:custDataLst>
              <p:tags r:id="rId6"/>
            </p:custDataLst>
          </p:nvPr>
        </p:nvSpPr>
        <p:spPr>
          <a:xfrm>
            <a:off x="982980" y="1487155"/>
            <a:ext cx="46602" cy="46602"/>
          </a:xfrm>
          <a:prstGeom prst="ellipse">
            <a:avLst/>
          </a:prstGeom>
          <a:solidFill>
            <a:schemeClr val="accent2"/>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cs typeface="微软雅黑" panose="020B0503020204020204" charset="-122"/>
            </a:endParaRPr>
          </a:p>
        </p:txBody>
      </p:sp>
      <p:sp>
        <p:nvSpPr>
          <p:cNvPr id="22" name="矩形 21"/>
          <p:cNvSpPr/>
          <p:nvPr>
            <p:custDataLst>
              <p:tags r:id="rId7"/>
            </p:custDataLst>
          </p:nvPr>
        </p:nvSpPr>
        <p:spPr>
          <a:xfrm>
            <a:off x="1075690" y="2026285"/>
            <a:ext cx="10253980" cy="257810"/>
          </a:xfrm>
          <a:prstGeom prst="rect">
            <a:avLst/>
          </a:prstGeom>
          <a:ln>
            <a:noFill/>
            <a:prstDash val="sysDash"/>
          </a:ln>
        </p:spPr>
        <p:txBody>
          <a:bodyPr vert="horz" wrap="square" lIns="0" tIns="0" rIns="0" bIns="0" rtlCol="0" anchor="t" anchorCtr="0">
            <a:noAutofit/>
          </a:bodyPr>
          <a:p>
            <a:pPr indent="0" fontAlgn="auto">
              <a:lnSpc>
                <a:spcPct val="115000"/>
              </a:lnSpc>
              <a:spcBef>
                <a:spcPct val="0"/>
              </a:spcBef>
              <a:spcAft>
                <a:spcPct val="0"/>
              </a:spcAft>
            </a:pPr>
            <a:r>
              <a:rPr lang="zh-CN" altLang="en-US" sz="1400" dirty="0">
                <a:ln>
                  <a:noFill/>
                  <a:prstDash val="sysDot"/>
                </a:ln>
                <a:solidFill>
                  <a:schemeClr val="tx1">
                    <a:lumMod val="85000"/>
                    <a:lumOff val="15000"/>
                  </a:schemeClr>
                </a:solidFill>
                <a:latin typeface="+mn-ea"/>
                <a:cs typeface="+mn-ea"/>
                <a:sym typeface="+mn-ea"/>
              </a:rPr>
              <a:t>在观察记录表中</a:t>
            </a:r>
            <a:r>
              <a:rPr lang="en-US" altLang="zh-CN" sz="1400" dirty="0">
                <a:ln>
                  <a:noFill/>
                  <a:prstDash val="sysDot"/>
                </a:ln>
                <a:solidFill>
                  <a:schemeClr val="tx1">
                    <a:lumMod val="85000"/>
                    <a:lumOff val="15000"/>
                  </a:schemeClr>
                </a:solidFill>
                <a:latin typeface="+mn-ea"/>
                <a:cs typeface="+mn-ea"/>
                <a:sym typeface="+mn-ea"/>
              </a:rPr>
              <a:t>,</a:t>
            </a:r>
            <a:r>
              <a:rPr lang="zh-CN" altLang="en-US" sz="1400" dirty="0">
                <a:ln>
                  <a:noFill/>
                  <a:prstDash val="sysDot"/>
                </a:ln>
                <a:solidFill>
                  <a:schemeClr val="tx1">
                    <a:lumMod val="85000"/>
                    <a:lumOff val="15000"/>
                  </a:schemeClr>
                </a:solidFill>
                <a:latin typeface="+mn-ea"/>
                <a:cs typeface="+mn-ea"/>
                <a:sym typeface="+mn-ea"/>
              </a:rPr>
              <a:t>行为发生的次数可以用划“正”字的方式来表示</a:t>
            </a:r>
            <a:r>
              <a:rPr lang="en-US" altLang="zh-CN" sz="1400" dirty="0">
                <a:ln>
                  <a:noFill/>
                  <a:prstDash val="sysDot"/>
                </a:ln>
                <a:solidFill>
                  <a:schemeClr val="tx1">
                    <a:lumMod val="85000"/>
                    <a:lumOff val="15000"/>
                  </a:schemeClr>
                </a:solidFill>
                <a:latin typeface="+mn-ea"/>
                <a:cs typeface="+mn-ea"/>
                <a:sym typeface="+mn-ea"/>
              </a:rPr>
              <a:t>,</a:t>
            </a:r>
            <a:r>
              <a:rPr lang="zh-CN" altLang="en-US" sz="1400" dirty="0">
                <a:ln>
                  <a:noFill/>
                  <a:prstDash val="sysDot"/>
                </a:ln>
                <a:solidFill>
                  <a:schemeClr val="tx1">
                    <a:lumMod val="85000"/>
                    <a:lumOff val="15000"/>
                  </a:schemeClr>
                </a:solidFill>
                <a:latin typeface="+mn-ea"/>
                <a:cs typeface="+mn-ea"/>
                <a:sym typeface="+mn-ea"/>
              </a:rPr>
              <a:t>行为持续的时间可以用秒或分来计算</a:t>
            </a:r>
            <a:r>
              <a:rPr lang="en-US" altLang="zh-CN" sz="1400" dirty="0">
                <a:ln>
                  <a:noFill/>
                  <a:prstDash val="sysDot"/>
                </a:ln>
                <a:solidFill>
                  <a:schemeClr val="tx1">
                    <a:lumMod val="85000"/>
                    <a:lumOff val="15000"/>
                  </a:schemeClr>
                </a:solidFill>
                <a:latin typeface="+mn-ea"/>
                <a:cs typeface="+mn-ea"/>
                <a:sym typeface="+mn-ea"/>
              </a:rPr>
              <a:t>,</a:t>
            </a:r>
            <a:r>
              <a:rPr lang="zh-CN" altLang="en-US" sz="1400" dirty="0">
                <a:ln>
                  <a:noFill/>
                  <a:prstDash val="sysDot"/>
                </a:ln>
                <a:solidFill>
                  <a:schemeClr val="tx1">
                    <a:lumMod val="85000"/>
                    <a:lumOff val="15000"/>
                  </a:schemeClr>
                </a:solidFill>
                <a:latin typeface="+mn-ea"/>
                <a:cs typeface="+mn-ea"/>
                <a:sym typeface="+mn-ea"/>
              </a:rPr>
              <a:t>然后将每次时间累加起来。</a:t>
            </a:r>
            <a:endParaRPr lang="zh-CN" altLang="en-US" sz="1400" dirty="0">
              <a:ln>
                <a:noFill/>
                <a:prstDash val="sysDot"/>
              </a:ln>
              <a:solidFill>
                <a:schemeClr val="tx1">
                  <a:lumMod val="85000"/>
                  <a:lumOff val="15000"/>
                </a:schemeClr>
              </a:solidFill>
              <a:latin typeface="+mn-ea"/>
              <a:cs typeface="+mn-ea"/>
              <a:sym typeface="+mn-ea"/>
            </a:endParaRPr>
          </a:p>
        </p:txBody>
      </p:sp>
      <p:sp>
        <p:nvSpPr>
          <p:cNvPr id="23" name="椭圆 22"/>
          <p:cNvSpPr/>
          <p:nvPr>
            <p:custDataLst>
              <p:tags r:id="rId8"/>
            </p:custDataLst>
          </p:nvPr>
        </p:nvSpPr>
        <p:spPr>
          <a:xfrm>
            <a:off x="982980" y="1931640"/>
            <a:ext cx="46602" cy="46602"/>
          </a:xfrm>
          <a:prstGeom prst="ellipse">
            <a:avLst/>
          </a:prstGeom>
          <a:solidFill>
            <a:schemeClr val="accent3"/>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solidFill>
                <a:schemeClr val="lt1"/>
              </a:solidFill>
              <a:cs typeface="微软雅黑" panose="020B0503020204020204" charset="-122"/>
            </a:endParaRPr>
          </a:p>
        </p:txBody>
      </p:sp>
      <p:pic>
        <p:nvPicPr>
          <p:cNvPr id="13317"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10"/>
    </p:custData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二）取样观察法</a:t>
            </a:r>
            <a:endParaRPr lang="zh-CN" altLang="en-US" sz="32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80000"/>
          </a:bodyPr>
          <a:lstStyle/>
          <a:p>
            <a:pPr marR="0" defTabSz="914400" rtl="0">
              <a:buClrTx/>
              <a:buSzTx/>
              <a:buFont typeface="Arial" panose="020B0604020202020204" pitchFamily="34" charset="0"/>
              <a:buNone/>
              <a:defRPr/>
            </a:pPr>
            <a:r>
              <a:rPr lang="en-US" altLang="zh-CN" sz="2800" b="1" kern="0" dirty="0">
                <a:solidFill>
                  <a:schemeClr val="bg1">
                    <a:lumMod val="25000"/>
                  </a:schemeClr>
                </a:solidFill>
                <a:uFillTx/>
                <a:latin typeface="微软雅黑" panose="020B0503020204020204" charset="-122"/>
                <a:cs typeface="+mn-ea"/>
                <a:sym typeface="+mn-ea"/>
              </a:rPr>
              <a:t>   </a:t>
            </a:r>
            <a:r>
              <a:rPr lang="en-US" altLang="zh-CN" sz="2400" b="1"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宋体" panose="02010600030101010101" pitchFamily="2" charset="-122"/>
                <a:sym typeface="+mn-ea"/>
              </a:rPr>
              <a:t>2</a:t>
            </a:r>
            <a:r>
              <a:rPr lang="zh-CN" altLang="en-US" sz="2800" b="1" dirty="0">
                <a:solidFill>
                  <a:schemeClr val="bg1">
                    <a:lumMod val="25000"/>
                  </a:schemeClr>
                </a:solidFill>
                <a:latin typeface="宋体" panose="02010600030101010101" pitchFamily="2" charset="-122"/>
                <a:sym typeface="+mn-ea"/>
              </a:rPr>
              <a:t>.事件取样观察法</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事件取样观察法，是指观察前选定所要观察的行为或事件，观察中只注意观察这些 选定的行为或事件的一种方法。这种方法是针对幼儿的特殊行为或事件，例如幼儿的争吵、打架、合作等发生频率较低的行为所设计的。事件取样法与轶事记录法有相似之处， 都关注选定的行为或事件，不同的是，事件取样法是实施正式观察活动时记录的而不是事后追忆记录的。当确定所要观察的事件时，要进行现场判定并将事件完整地记录下来。 </a:t>
            </a:r>
            <a:endParaRPr lang="zh-CN" altLang="en-US" sz="28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r>
              <a:rPr lang="zh-CN" altLang="en-US" sz="2800" b="1"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二）取样观察法</a:t>
            </a:r>
            <a:endParaRPr lang="zh-CN" altLang="en-US" sz="32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80000"/>
          </a:bodyPr>
          <a:lstStyle/>
          <a:p>
            <a:pPr marR="0" defTabSz="914400" rtl="0">
              <a:buClrTx/>
              <a:buSzTx/>
              <a:buFont typeface="Arial" panose="020B0604020202020204" pitchFamily="34" charset="0"/>
              <a:buNone/>
              <a:defRPr/>
            </a:pPr>
            <a:r>
              <a:rPr lang="en-US" altLang="zh-CN" sz="2800" b="1" kern="0" dirty="0">
                <a:solidFill>
                  <a:schemeClr val="bg1">
                    <a:lumMod val="25000"/>
                  </a:schemeClr>
                </a:solidFill>
                <a:uFillTx/>
                <a:latin typeface="微软雅黑" panose="020B0503020204020204" charset="-122"/>
                <a:cs typeface="+mn-ea"/>
                <a:sym typeface="+mn-ea"/>
              </a:rPr>
              <a:t>   </a:t>
            </a:r>
            <a:r>
              <a:rPr lang="en-US" altLang="zh-CN" sz="2400" b="1" dirty="0">
                <a:solidFill>
                  <a:schemeClr val="bg1">
                    <a:lumMod val="25000"/>
                  </a:schemeClr>
                </a:solidFill>
                <a:latin typeface="Calibri" panose="020F0502020204030204" pitchFamily="34" charset="0"/>
                <a:sym typeface="+mn-ea"/>
              </a:rPr>
              <a:t>  </a:t>
            </a:r>
            <a:r>
              <a:rPr lang="en-US" altLang="zh-CN" sz="2800" b="1" dirty="0">
                <a:solidFill>
                  <a:schemeClr val="bg1">
                    <a:lumMod val="25000"/>
                  </a:schemeClr>
                </a:solidFill>
                <a:latin typeface="宋体" panose="02010600030101010101" pitchFamily="2" charset="-122"/>
                <a:sym typeface="+mn-ea"/>
              </a:rPr>
              <a:t>2</a:t>
            </a:r>
            <a:r>
              <a:rPr lang="zh-CN" altLang="en-US" sz="2800" b="1" dirty="0">
                <a:solidFill>
                  <a:schemeClr val="bg1">
                    <a:lumMod val="25000"/>
                  </a:schemeClr>
                </a:solidFill>
                <a:latin typeface="宋体" panose="02010600030101010101" pitchFamily="2" charset="-122"/>
                <a:sym typeface="+mn-ea"/>
              </a:rPr>
              <a:t>.事件取样观察法</a:t>
            </a:r>
            <a:endParaRPr lang="zh-CN" altLang="en-US" sz="2800" b="1" dirty="0">
              <a:solidFill>
                <a:schemeClr val="bg1">
                  <a:lumMod val="25000"/>
                </a:schemeClr>
              </a:solidFill>
              <a:latin typeface="宋体" panose="02010600030101010101" pitchFamily="2" charset="-122"/>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宋体" panose="02010600030101010101" pitchFamily="2" charset="-122"/>
                <a:sym typeface="+mn-ea"/>
              </a:rPr>
              <a:t>例如，界定何谓“合作”，观察者随时等待幼儿，只要所欲观察的行为出现，即予记录。观察者一经判断幼儿发生了合作行为，即开始记录，一直到行为结束为止，因此记录的内容仍以事件为主，要翔实地记录该事件。</a:t>
            </a:r>
            <a:endParaRPr lang="zh-CN" altLang="en-US" sz="2800" dirty="0">
              <a:solidFill>
                <a:schemeClr val="bg1">
                  <a:lumMod val="25000"/>
                </a:schemeClr>
              </a:solidFill>
              <a:latin typeface="宋体" panose="02010600030101010101" pitchFamily="2" charset="-122"/>
            </a:endParaRPr>
          </a:p>
          <a:p>
            <a:pPr>
              <a:lnSpc>
                <a:spcPct val="150000"/>
              </a:lnSpc>
            </a:pPr>
            <a:r>
              <a:rPr lang="zh-CN" altLang="en-US" sz="2800" dirty="0">
                <a:solidFill>
                  <a:schemeClr val="bg1">
                    <a:lumMod val="25000"/>
                  </a:schemeClr>
                </a:solidFill>
                <a:latin typeface="宋体" panose="02010600030101010101" pitchFamily="2" charset="-122"/>
                <a:sym typeface="+mn-ea"/>
              </a:rPr>
              <a:t>事件取样观察法的运用要注意两点：第一，观察前要确定所要研究的行为或事件、 确定所需记录的资料种类及记录形式，制订出相应的记录表格。第二，观察时只要预定行为或事件一出现，就要立即记录。</a:t>
            </a:r>
            <a:endParaRPr lang="zh-CN" altLang="en-US" sz="2800" dirty="0">
              <a:solidFill>
                <a:schemeClr val="bg1">
                  <a:lumMod val="25000"/>
                </a:schemeClr>
              </a:solidFill>
              <a:latin typeface="宋体" panose="02010600030101010101" pitchFamily="2" charset="-122"/>
            </a:endParaRPr>
          </a:p>
          <a:p>
            <a:pPr>
              <a:lnSpc>
                <a:spcPct val="150000"/>
              </a:lnSpc>
            </a:pPr>
            <a:r>
              <a:rPr lang="zh-CN" altLang="en-US" sz="2800" dirty="0">
                <a:solidFill>
                  <a:schemeClr val="bg1">
                    <a:lumMod val="25000"/>
                  </a:schemeClr>
                </a:solidFill>
                <a:latin typeface="Calibri" panose="020F0502020204030204" pitchFamily="34" charset="0"/>
                <a:sym typeface="+mn-ea"/>
              </a:rPr>
              <a:t> </a:t>
            </a:r>
            <a:endParaRPr lang="zh-CN" altLang="en-US" sz="28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r>
              <a:rPr lang="zh-CN" altLang="en-US" sz="2800" b="1"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a:xfrm>
            <a:off x="457200" y="274955"/>
            <a:ext cx="10025380" cy="1143000"/>
          </a:xfrm>
        </p:spPr>
        <p:txBody>
          <a:bodyPr/>
          <a:lstStyle/>
          <a:p>
            <a:pPr algn="ctr"/>
            <a:r>
              <a:rPr lang="zh-CN" altLang="en-US" sz="4000">
                <a:solidFill>
                  <a:schemeClr val="tx1">
                    <a:lumMod val="85000"/>
                    <a:lumOff val="15000"/>
                  </a:schemeClr>
                </a:solidFill>
              </a:rPr>
              <a:t>幼儿攻击性行为事件的观察记录表</a:t>
            </a:r>
            <a:endParaRPr lang="zh-CN" altLang="en-US" sz="4000">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319530"/>
                <a:gridCol w="1479550"/>
                <a:gridCol w="1478915"/>
                <a:gridCol w="1479550"/>
                <a:gridCol w="1479550"/>
                <a:gridCol w="1478280"/>
                <a:gridCol w="1479550"/>
              </a:tblGrid>
              <a:tr h="454025">
                <a:tc>
                  <a:txBody>
                    <a:bodyPr/>
                    <a:p>
                      <a:pPr indent="266700" algn="ctr">
                        <a:lnSpc>
                          <a:spcPct val="120000"/>
                        </a:lnSpc>
                        <a:spcBef>
                          <a:spcPts val="0"/>
                        </a:spcBef>
                        <a:spcAft>
                          <a:spcPts val="0"/>
                        </a:spcAft>
                      </a:pPr>
                      <a:r>
                        <a:rPr lang="zh-CN" sz="1100" b="1" kern="0" spc="60" dirty="0">
                          <a:latin typeface="微软雅黑" panose="020B0503020204020204" charset="-122"/>
                          <a:ea typeface="微软雅黑" panose="020B0503020204020204" charset="-122"/>
                        </a:rPr>
                        <a:t>姓名</a:t>
                      </a:r>
                      <a:endParaRPr lang="zh-CN" sz="1100" b="1" kern="0" spc="60" dirty="0">
                        <a:latin typeface="微软雅黑" panose="020B0503020204020204" charset="-122"/>
                        <a:ea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100" b="1" kern="0" spc="6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r h="453390">
                <a:tc>
                  <a:txBody>
                    <a:bodyPr/>
                    <a:p>
                      <a:pPr indent="266700" algn="ctr">
                        <a:lnSpc>
                          <a:spcPct val="120000"/>
                        </a:lnSpc>
                        <a:spcBef>
                          <a:spcPts val="0"/>
                        </a:spcBef>
                        <a:spcAft>
                          <a:spcPts val="0"/>
                        </a:spcAft>
                      </a:pPr>
                      <a:r>
                        <a:rPr lang="zh-CN" sz="1100" b="1" kern="0" spc="60" dirty="0">
                          <a:latin typeface="微软雅黑" panose="020B0503020204020204" charset="-122"/>
                          <a:ea typeface="微软雅黑" panose="020B0503020204020204" charset="-122"/>
                        </a:rPr>
                        <a:t>年龄</a:t>
                      </a:r>
                      <a:endParaRPr lang="zh-CN" sz="1100" b="1" kern="0" spc="60" dirty="0">
                        <a:latin typeface="微软雅黑" panose="020B0503020204020204" charset="-122"/>
                        <a:ea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100" b="1" kern="0" spc="6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r h="381635">
                <a:tc>
                  <a:txBody>
                    <a:bodyPr/>
                    <a:p>
                      <a:pPr marL="0" marR="0" indent="266700" algn="ctr" defTabSz="914400" rtl="0" eaLnBrk="1" latinLnBrk="0" hangingPunct="1">
                        <a:lnSpc>
                          <a:spcPct val="120000"/>
                        </a:lnSpc>
                        <a:spcBef>
                          <a:spcPts val="0"/>
                        </a:spcBef>
                        <a:spcAft>
                          <a:spcPts val="0"/>
                        </a:spcAft>
                        <a:buClrTx/>
                        <a:buSzTx/>
                        <a:buFontTx/>
                        <a:buNone/>
                        <a:defRPr/>
                      </a:pPr>
                      <a:r>
                        <a:rPr lang="zh-CN" altLang="en-US" sz="1200" b="0" kern="0" spc="60" dirty="0" smtClean="0">
                          <a:latin typeface="微软雅黑" panose="020B0503020204020204" charset="-122"/>
                          <a:ea typeface="微软雅黑" panose="020B0503020204020204" charset="-122"/>
                        </a:rPr>
                        <a:t>发生背景</a:t>
                      </a:r>
                      <a:endParaRPr lang="zh-CN" altLang="en-US" sz="1200" b="0" kern="0" spc="60" dirty="0" smtClean="0">
                        <a:latin typeface="微软雅黑" panose="020B0503020204020204" charset="-122"/>
                        <a:ea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200" b="0" kern="0" spc="60" dirty="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r h="381000">
                <a:tc>
                  <a:txBody>
                    <a:bodyPr/>
                    <a:p>
                      <a:pPr indent="266700"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时间</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行为性质</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行为对象</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行为结果</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持续时间</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言语内容</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动作内容</a:t>
                      </a:r>
                      <a:endParaRPr lang="zh-CN" sz="1200" b="0" kern="0" spc="60" dirty="0">
                        <a:latin typeface="微软雅黑" panose="020B0503020204020204" charset="-122"/>
                        <a:ea typeface="微软雅黑" panose="020B0503020204020204" charset="-122"/>
                      </a:endParaRPr>
                    </a:p>
                  </a:txBody>
                  <a:tcPr marL="25400" marR="25400" marT="25400" marB="25400" anchor="ctr"/>
                </a:tc>
              </a:tr>
              <a:tr h="381000">
                <a:tc>
                  <a:txBody>
                    <a:bodyPr/>
                    <a:p>
                      <a:pPr indent="266700" algn="ctr">
                        <a:lnSpc>
                          <a:spcPct val="120000"/>
                        </a:lnSpc>
                        <a:spcBef>
                          <a:spcPts val="0"/>
                        </a:spcBef>
                        <a:spcAft>
                          <a:spcPts val="0"/>
                        </a:spcAft>
                      </a:pP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endParaRPr lang="zh-CN" sz="1200" b="0" kern="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200" b="0" kern="0" spc="60" dirty="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r h="381635">
                <a:tc>
                  <a:txBody>
                    <a:bodyPr/>
                    <a:p>
                      <a:pPr indent="266700" algn="ctr">
                        <a:lnSpc>
                          <a:spcPct val="120000"/>
                        </a:lnSpc>
                        <a:spcBef>
                          <a:spcPts val="0"/>
                        </a:spcBef>
                        <a:spcAft>
                          <a:spcPts val="0"/>
                        </a:spcAft>
                      </a:pP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endParaRPr lang="zh-CN" sz="1200" b="0" kern="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200" b="0" kern="0" spc="60" dirty="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r h="381000">
                <a:tc>
                  <a:txBody>
                    <a:bodyPr/>
                    <a:p>
                      <a:pPr indent="266700" algn="ctr">
                        <a:lnSpc>
                          <a:spcPct val="120000"/>
                        </a:lnSpc>
                        <a:spcBef>
                          <a:spcPts val="0"/>
                        </a:spcBef>
                        <a:spcAft>
                          <a:spcPts val="0"/>
                        </a:spcAft>
                      </a:pP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endParaRPr lang="zh-CN" sz="1200" b="0" kern="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200" b="0" kern="0" spc="60" dirty="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r h="381000">
                <a:tc>
                  <a:txBody>
                    <a:bodyPr/>
                    <a:p>
                      <a:pPr indent="266700" algn="ctr">
                        <a:lnSpc>
                          <a:spcPct val="120000"/>
                        </a:lnSpc>
                        <a:spcBef>
                          <a:spcPts val="0"/>
                        </a:spcBef>
                        <a:spcAft>
                          <a:spcPts val="0"/>
                        </a:spcAft>
                      </a:pP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endParaRPr lang="zh-CN" sz="1200" b="0" kern="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200" b="0" kern="0" spc="60" dirty="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r h="381000">
                <a:tc>
                  <a:txBody>
                    <a:bodyPr/>
                    <a:p>
                      <a:pPr indent="266700" algn="ctr">
                        <a:lnSpc>
                          <a:spcPct val="120000"/>
                        </a:lnSpc>
                        <a:spcBef>
                          <a:spcPts val="0"/>
                        </a:spcBef>
                        <a:spcAft>
                          <a:spcPts val="0"/>
                        </a:spcAft>
                      </a:pP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endParaRPr lang="zh-CN" sz="1200" b="0" kern="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200" b="0" kern="0" spc="60" dirty="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r h="381635">
                <a:tc>
                  <a:txBody>
                    <a:bodyPr/>
                    <a:p>
                      <a:pPr indent="266700" algn="ctr">
                        <a:lnSpc>
                          <a:spcPct val="120000"/>
                        </a:lnSpc>
                        <a:spcBef>
                          <a:spcPts val="0"/>
                        </a:spcBef>
                        <a:spcAft>
                          <a:spcPts val="0"/>
                        </a:spcAft>
                      </a:pP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endParaRPr lang="zh-CN" sz="1200" b="0" kern="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200" b="0" kern="0" spc="60" dirty="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r h="381000">
                <a:tc>
                  <a:txBody>
                    <a:bodyPr/>
                    <a:p>
                      <a:pPr indent="266700" algn="ctr">
                        <a:lnSpc>
                          <a:spcPct val="120000"/>
                        </a:lnSpc>
                        <a:spcBef>
                          <a:spcPts val="0"/>
                        </a:spcBef>
                        <a:spcAft>
                          <a:spcPts val="0"/>
                        </a:spcAft>
                      </a:pP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r>
                        <a:rPr lang="en-US" sz="1200" b="0" kern="0" spc="60" dirty="0">
                          <a:latin typeface="微软雅黑" panose="020B0503020204020204" charset="-122"/>
                          <a:ea typeface="微软雅黑" panose="020B0503020204020204" charset="-122"/>
                          <a:cs typeface="微软雅黑" panose="020B0503020204020204" charset="-122"/>
                        </a:rPr>
                        <a:t>X</a:t>
                      </a:r>
                      <a:r>
                        <a:rPr lang="zh-CN" sz="1200" b="0" kern="0" spc="60" dirty="0">
                          <a:latin typeface="微软雅黑" panose="020B0503020204020204" charset="-122"/>
                          <a:ea typeface="微软雅黑" panose="020B0503020204020204" charset="-122"/>
                          <a:cs typeface="微软雅黑" panose="020B0503020204020204" charset="-122"/>
                        </a:rPr>
                        <a:t>分</a:t>
                      </a:r>
                      <a:endParaRPr lang="zh-CN" sz="1200" b="0" kern="0" spc="60" dirty="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gridSpan="6">
                  <a:txBody>
                    <a:bodyPr/>
                    <a:p>
                      <a:pPr indent="266700" algn="ctr">
                        <a:lnSpc>
                          <a:spcPct val="120000"/>
                        </a:lnSpc>
                        <a:spcBef>
                          <a:spcPts val="0"/>
                        </a:spcBef>
                        <a:spcAft>
                          <a:spcPts val="0"/>
                        </a:spcAft>
                      </a:pPr>
                      <a:endParaRPr lang="en-US" sz="1200" b="0" kern="0" spc="60" dirty="0">
                        <a:latin typeface="微软雅黑" panose="020B0503020204020204" charset="-122"/>
                        <a:ea typeface="微软雅黑" panose="020B0503020204020204" charset="-122"/>
                      </a:endParaRPr>
                    </a:p>
                  </a:txBody>
                  <a:tcPr marL="25400" marR="25400" marT="25400" marB="25400" anchor="ctr"/>
                </a:tc>
                <a:tc hMerge="1">
                  <a:tcPr/>
                </a:tc>
                <a:tc hMerge="1">
                  <a:tcPr/>
                </a:tc>
                <a:tc hMerge="1">
                  <a:tcPr/>
                </a:tc>
                <a:tc hMerge="1">
                  <a:tcPr/>
                </a:tc>
                <a:tc hMerge="1">
                  <a:tcPr/>
                </a:tc>
              </a:tr>
            </a:tbl>
          </a:graphicData>
        </a:graphic>
      </p:graphicFrame>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8"/>
    </p:custData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三</a:t>
            </a:r>
            <a:r>
              <a:rPr lang="zh-CN" altLang="en-US" sz="3200" b="1" dirty="0">
                <a:solidFill>
                  <a:schemeClr val="bg1">
                    <a:lumMod val="25000"/>
                  </a:schemeClr>
                </a:solidFill>
                <a:latin typeface="宋体" panose="02010600030101010101" pitchFamily="2" charset="-122"/>
                <a:sym typeface="+mn-ea"/>
              </a:rPr>
              <a:t>）评定观察法</a:t>
            </a:r>
            <a:endParaRPr lang="zh-CN" altLang="en-US" sz="32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buClrTx/>
              <a:buSzTx/>
              <a:buFont typeface="Arial" panose="020B0604020202020204" pitchFamily="34" charset="0"/>
              <a:buNone/>
              <a:defRPr/>
            </a:pPr>
            <a:r>
              <a:rPr lang="en-US" altLang="zh-CN" sz="2800" b="1" kern="0" dirty="0">
                <a:solidFill>
                  <a:schemeClr val="bg1">
                    <a:lumMod val="25000"/>
                  </a:schemeClr>
                </a:solidFill>
                <a:uFillTx/>
                <a:latin typeface="微软雅黑" panose="020B0503020204020204" charset="-122"/>
                <a:cs typeface="+mn-ea"/>
                <a:sym typeface="+mn-ea"/>
              </a:rPr>
              <a:t>   </a:t>
            </a:r>
            <a:r>
              <a:rPr lang="en-US" altLang="zh-CN" sz="2400" b="1" dirty="0">
                <a:solidFill>
                  <a:schemeClr val="bg1">
                    <a:lumMod val="25000"/>
                  </a:schemeClr>
                </a:solidFill>
                <a:latin typeface="Calibri" panose="020F0502020204030204" pitchFamily="34" charset="0"/>
                <a:sym typeface="+mn-ea"/>
              </a:rPr>
              <a:t>  </a:t>
            </a:r>
            <a:r>
              <a:rPr lang="zh-CN" altLang="en-US" sz="2800" b="1" dirty="0">
                <a:solidFill>
                  <a:schemeClr val="bg1">
                    <a:lumMod val="25000"/>
                  </a:schemeClr>
                </a:solidFill>
                <a:latin typeface="宋体" panose="02010600030101010101" pitchFamily="2" charset="-122"/>
                <a:sym typeface="+mn-ea"/>
              </a:rPr>
              <a:t>1.等级评定观察法</a:t>
            </a:r>
            <a:endParaRPr lang="zh-CN" altLang="en-US" sz="2800" b="1" dirty="0">
              <a:solidFill>
                <a:schemeClr val="bg1">
                  <a:lumMod val="25000"/>
                </a:schemeClr>
              </a:solidFill>
              <a:latin typeface="宋体" panose="02010600030101010101" pitchFamily="2" charset="-122"/>
            </a:endParaRPr>
          </a:p>
          <a:p>
            <a:pPr indent="0" fontAlgn="auto">
              <a:lnSpc>
                <a:spcPct val="150000"/>
              </a:lnSpc>
              <a:spcBef>
                <a:spcPts val="1800"/>
              </a:spcBef>
              <a:spcAft>
                <a:spcPts val="1800"/>
              </a:spcAft>
            </a:pPr>
            <a:r>
              <a:rPr lang="en-US" altLang="zh-CN" sz="2800" dirty="0">
                <a:solidFill>
                  <a:schemeClr val="bg1">
                    <a:lumMod val="25000"/>
                  </a:schemeClr>
                </a:solidFill>
                <a:latin typeface="Calibri" panose="020F0502020204030204" pitchFamily="34" charset="0"/>
                <a:sym typeface="+mn-ea"/>
              </a:rPr>
              <a:t>    </a:t>
            </a:r>
            <a:r>
              <a:rPr lang="en-US" altLang="zh-CN" sz="2800" dirty="0">
                <a:solidFill>
                  <a:srgbClr val="DCFCDE"/>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是指对观察对象的行为表现的优劣按某种等级加以评定的一种记录方法。这需要观察者事先编制观察量表，观察量表包括预先观察的行为项目、行为表现的等级界定等。</a:t>
            </a:r>
            <a:r>
              <a:rPr lang="zh-CN" altLang="en-US" sz="2800" b="1" dirty="0">
                <a:solidFill>
                  <a:schemeClr val="bg1">
                    <a:lumMod val="25000"/>
                  </a:schemeClr>
                </a:solidFill>
                <a:latin typeface="Calibri" panose="020F0502020204030204" pitchFamily="34" charset="0"/>
                <a:sym typeface="+mn-ea"/>
              </a:rPr>
              <a:t>       </a:t>
            </a:r>
            <a:endParaRPr lang="zh-CN" altLang="en-US" sz="2400" dirty="0">
              <a:solidFill>
                <a:schemeClr val="bg1">
                  <a:lumMod val="25000"/>
                </a:schemeClr>
              </a:solidFill>
              <a:latin typeface="Calibri" panose="020F0502020204030204" pitchFamily="34" charset="0"/>
            </a:endParaRPr>
          </a:p>
          <a:p>
            <a:pPr>
              <a:lnSpc>
                <a:spcPct val="150000"/>
              </a:lnSpc>
            </a:pPr>
            <a:endParaRPr lang="zh-CN" altLang="en-US" sz="24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4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4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custDataLst>
              <p:tags r:id="rId1"/>
            </p:custDataLst>
          </p:nvPr>
        </p:nvSpPr>
        <p:spPr>
          <a:xfrm>
            <a:off x="683260" y="5120005"/>
            <a:ext cx="10989310" cy="1374775"/>
          </a:xfrm>
          <a:prstGeom prst="roundRect">
            <a:avLst>
              <a:gd name="adj" fmla="val 11320"/>
            </a:avLst>
          </a:prstGeom>
          <a:gradFill>
            <a:gsLst>
              <a:gs pos="0">
                <a:schemeClr val="accent1">
                  <a:alpha val="34000"/>
                </a:schemeClr>
              </a:gs>
              <a:gs pos="100000">
                <a:schemeClr val="accent1">
                  <a:alpha val="100000"/>
                </a:schemeClr>
              </a:gs>
            </a:gsLst>
            <a:lin ang="13500000" scaled="0"/>
          </a:gradFill>
          <a:ln w="6350">
            <a:noFill/>
          </a:ln>
          <a:effectLst>
            <a:outerShdw blurRad="114300" dist="50800" dir="2700000" algn="tl" rotWithShape="0">
              <a:schemeClr val="accent1">
                <a:lumMod val="75000"/>
                <a:alpha val="40000"/>
              </a:schemeClr>
            </a:outerShdw>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215900" tIns="45720" rIns="215900" bIns="45720" numCol="1" spcCol="0" rtlCol="0" fromWordArt="0" anchor="ctr" anchorCtr="0" forceAA="0" compatLnSpc="1">
            <a:normAutofit/>
          </a:bodyPr>
          <a:lstStyle/>
          <a:p>
            <a:pPr lvl="0" indent="0" algn="l" fontAlgn="auto">
              <a:lnSpc>
                <a:spcPct val="130000"/>
              </a:lnSpc>
              <a:buClrTx/>
              <a:buSzTx/>
              <a:buFontTx/>
            </a:pPr>
            <a:r>
              <a:rPr lang="zh-CN" altLang="en-US">
                <a:solidFill>
                  <a:schemeClr val="dk2"/>
                </a:solidFill>
                <a:uFillTx/>
                <a:latin typeface="+中文正文" charset="0"/>
                <a:sym typeface="MiSans Normal" panose="00000500000000000000" charset="-122"/>
              </a:rPr>
              <a:t>最低水平为</a:t>
            </a:r>
            <a:r>
              <a:rPr lang="en-US" altLang="zh-CN">
                <a:solidFill>
                  <a:schemeClr val="dk2"/>
                </a:solidFill>
                <a:uFillTx/>
                <a:latin typeface="+中文正文" charset="0"/>
                <a:sym typeface="MiSans Normal" panose="00000500000000000000" charset="-122"/>
              </a:rPr>
              <a:t>1</a:t>
            </a:r>
            <a:r>
              <a:rPr lang="zh-CN" altLang="en-US">
                <a:solidFill>
                  <a:schemeClr val="dk2"/>
                </a:solidFill>
                <a:uFillTx/>
                <a:latin typeface="+中文正文" charset="0"/>
                <a:sym typeface="MiSans Normal" panose="00000500000000000000" charset="-122"/>
              </a:rPr>
              <a:t>，最高水平为</a:t>
            </a:r>
            <a:r>
              <a:rPr lang="en-US" altLang="zh-CN">
                <a:solidFill>
                  <a:schemeClr val="dk2"/>
                </a:solidFill>
                <a:uFillTx/>
                <a:latin typeface="+中文正文" charset="0"/>
                <a:sym typeface="MiSans Normal" panose="00000500000000000000" charset="-122"/>
              </a:rPr>
              <a:t>5,     0</a:t>
            </a:r>
            <a:r>
              <a:rPr lang="zh-CN" altLang="en-US">
                <a:solidFill>
                  <a:schemeClr val="dk2"/>
                </a:solidFill>
                <a:uFillTx/>
                <a:latin typeface="+中文正文" charset="0"/>
                <a:sym typeface="MiSans Normal" panose="00000500000000000000" charset="-122"/>
              </a:rPr>
              <a:t>表示幼儿尚未出现该项技能</a:t>
            </a:r>
            <a:endParaRPr lang="zh-CN" altLang="en-US">
              <a:solidFill>
                <a:schemeClr val="dk2"/>
              </a:solidFill>
              <a:uFillTx/>
              <a:latin typeface="+中文正文" charset="0"/>
              <a:sym typeface="MiSans Normal" panose="00000500000000000000" charset="-122"/>
            </a:endParaRPr>
          </a:p>
        </p:txBody>
      </p:sp>
      <p:sp>
        <p:nvSpPr>
          <p:cNvPr id="17" name="标题 16"/>
          <p:cNvSpPr>
            <a:spLocks noGrp="1"/>
          </p:cNvSpPr>
          <p:nvPr>
            <p:ph type="title"/>
            <p:custDataLst>
              <p:tags r:id="rId2"/>
            </p:custDataLst>
          </p:nvPr>
        </p:nvSpPr>
        <p:spPr>
          <a:xfrm>
            <a:off x="1828800" y="270510"/>
            <a:ext cx="8229600" cy="850265"/>
          </a:xfrm>
        </p:spPr>
        <p:txBody>
          <a:bodyPr>
            <a:noAutofit/>
          </a:bodyPr>
          <a:lstStyle/>
          <a:p>
            <a:r>
              <a:rPr lang="zh-CN" altLang="en-US" sz="3600"/>
              <a:t>婴幼儿认知技能日常观察等级评定表</a:t>
            </a:r>
            <a:endParaRPr lang="zh-CN" altLang="en-US" sz="3600"/>
          </a:p>
        </p:txBody>
      </p:sp>
      <p:sp>
        <p:nvSpPr>
          <p:cNvPr id="2" name="圆角矩形 1"/>
          <p:cNvSpPr/>
          <p:nvPr>
            <p:custDataLst>
              <p:tags r:id="rId3"/>
            </p:custDataLst>
          </p:nvPr>
        </p:nvSpPr>
        <p:spPr>
          <a:xfrm>
            <a:off x="683260" y="1160780"/>
            <a:ext cx="10989310" cy="3850640"/>
          </a:xfrm>
          <a:prstGeom prst="roundRect">
            <a:avLst>
              <a:gd name="adj" fmla="val 7054"/>
            </a:avLst>
          </a:prstGeom>
          <a:noFill/>
          <a:ln w="9525">
            <a:solidFill>
              <a:schemeClr val="accent1">
                <a:alpha val="70000"/>
              </a:schemeClr>
            </a:solidFill>
          </a:ln>
          <a:effectLst>
            <a:outerShdw blurRad="38100" dist="38100" dir="2700000" algn="tl" rotWithShape="0">
              <a:schemeClr val="accent1">
                <a:alpha val="21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2" name="椭圆 11"/>
          <p:cNvSpPr/>
          <p:nvPr>
            <p:custDataLst>
              <p:tags r:id="rId4"/>
            </p:custDataLst>
          </p:nvPr>
        </p:nvSpPr>
        <p:spPr>
          <a:xfrm>
            <a:off x="11577320" y="2411730"/>
            <a:ext cx="165735" cy="165735"/>
          </a:xfrm>
          <a:prstGeom prst="ellipse">
            <a:avLst/>
          </a:prstGeom>
          <a:solidFill>
            <a:schemeClr val="bg2"/>
          </a:solidFill>
          <a:ln w="12700">
            <a:gradFill>
              <a:gsLst>
                <a:gs pos="0">
                  <a:schemeClr val="accent1">
                    <a:alpha val="45000"/>
                  </a:schemeClr>
                </a:gs>
                <a:gs pos="100000">
                  <a:schemeClr val="accent1">
                    <a:alpha val="100000"/>
                  </a:schemeClr>
                </a:gs>
              </a:gsLst>
              <a:lin ang="16200000" scaled="1"/>
            </a:gra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6" name="椭圆 15"/>
          <p:cNvSpPr/>
          <p:nvPr>
            <p:custDataLst>
              <p:tags r:id="rId5"/>
            </p:custDataLst>
          </p:nvPr>
        </p:nvSpPr>
        <p:spPr>
          <a:xfrm>
            <a:off x="11577320" y="3129915"/>
            <a:ext cx="165735" cy="165735"/>
          </a:xfrm>
          <a:prstGeom prst="ellipse">
            <a:avLst/>
          </a:prstGeom>
          <a:solidFill>
            <a:schemeClr val="bg2"/>
          </a:solidFill>
          <a:ln w="12700">
            <a:gradFill>
              <a:gsLst>
                <a:gs pos="0">
                  <a:schemeClr val="accent1">
                    <a:alpha val="45000"/>
                  </a:schemeClr>
                </a:gs>
                <a:gs pos="100000">
                  <a:schemeClr val="accent1">
                    <a:alpha val="100000"/>
                  </a:schemeClr>
                </a:gs>
              </a:gsLst>
              <a:lin ang="16200000" scaled="1"/>
            </a:gra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9" name="椭圆 18"/>
          <p:cNvSpPr/>
          <p:nvPr>
            <p:custDataLst>
              <p:tags r:id="rId6"/>
            </p:custDataLst>
          </p:nvPr>
        </p:nvSpPr>
        <p:spPr>
          <a:xfrm>
            <a:off x="11577320" y="3848100"/>
            <a:ext cx="165735" cy="165735"/>
          </a:xfrm>
          <a:prstGeom prst="ellipse">
            <a:avLst/>
          </a:prstGeom>
          <a:solidFill>
            <a:schemeClr val="bg2"/>
          </a:solidFill>
          <a:ln w="12700">
            <a:gradFill>
              <a:gsLst>
                <a:gs pos="0">
                  <a:schemeClr val="accent1">
                    <a:alpha val="45000"/>
                  </a:schemeClr>
                </a:gs>
                <a:gs pos="100000">
                  <a:schemeClr val="accent1">
                    <a:alpha val="100000"/>
                  </a:schemeClr>
                </a:gs>
              </a:gsLst>
              <a:lin ang="16200000" scaled="1"/>
            </a:gra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1" name="圆角矩形 20"/>
          <p:cNvSpPr/>
          <p:nvPr>
            <p:custDataLst>
              <p:tags r:id="rId7"/>
            </p:custDataLst>
          </p:nvPr>
        </p:nvSpPr>
        <p:spPr>
          <a:xfrm>
            <a:off x="623570" y="2550478"/>
            <a:ext cx="109220" cy="1323975"/>
          </a:xfrm>
          <a:prstGeom prst="roundRect">
            <a:avLst>
              <a:gd name="adj" fmla="val 30813"/>
            </a:avLst>
          </a:prstGeom>
          <a:gradFill>
            <a:gsLst>
              <a:gs pos="0">
                <a:schemeClr val="accent1">
                  <a:lumMod val="60000"/>
                  <a:lumOff val="40000"/>
                  <a:alpha val="80000"/>
                </a:schemeClr>
              </a:gs>
              <a:gs pos="100000">
                <a:schemeClr val="accent1">
                  <a:alpha val="100000"/>
                </a:schemeClr>
              </a:gs>
            </a:gsLst>
            <a:lin ang="16200000"/>
          </a:gradFill>
          <a:ln>
            <a:noFill/>
          </a:ln>
          <a:effectLst>
            <a:outerShdw blurRad="508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3" name="表格 1"/>
          <p:cNvGraphicFramePr>
            <a:graphicFrameLocks noGrp="1"/>
          </p:cNvGraphicFramePr>
          <p:nvPr>
            <p:custDataLst>
              <p:tags r:id="rId8"/>
            </p:custDataLst>
          </p:nvPr>
        </p:nvGraphicFramePr>
        <p:xfrm>
          <a:off x="948690" y="1391920"/>
          <a:ext cx="10458450" cy="4117975"/>
        </p:xfrm>
        <a:graphic>
          <a:graphicData uri="http://schemas.openxmlformats.org/drawingml/2006/table">
            <a:tbl>
              <a:tblPr firstRow="1" bandRow="1">
                <a:tableStyleId>{5C22544A-7EE6-4342-B048-85BDC9FD1C3A}</a:tableStyleId>
              </a:tblPr>
              <a:tblGrid>
                <a:gridCol w="10458450"/>
              </a:tblGrid>
              <a:tr h="4117975">
                <a:tc>
                  <a:txBody>
                    <a:bodyPr/>
                    <a:p>
                      <a:pPr indent="266700" algn="l">
                        <a:spcAft>
                          <a:spcPts val="0"/>
                        </a:spcAft>
                      </a:pPr>
                      <a:r>
                        <a:rPr lang="en-US" altLang="zh-CN" sz="1800" kern="0" dirty="0" smtClean="0"/>
                        <a:t>  </a:t>
                      </a:r>
                      <a:r>
                        <a:rPr lang="zh-CN" sz="1800" kern="0" dirty="0" smtClean="0"/>
                        <a:t>观察</a:t>
                      </a:r>
                      <a:r>
                        <a:rPr lang="zh-CN" sz="1800" kern="0" dirty="0"/>
                        <a:t>者</a:t>
                      </a:r>
                      <a:r>
                        <a:rPr lang="en-US" sz="1800" kern="0" dirty="0"/>
                        <a:t>:                            </a:t>
                      </a:r>
                      <a:r>
                        <a:rPr lang="en-US" sz="1800" kern="0" dirty="0" smtClean="0"/>
                        <a:t>                </a:t>
                      </a:r>
                      <a:r>
                        <a:rPr lang="zh-CN" sz="1800" kern="0" dirty="0" smtClean="0"/>
                        <a:t>日期</a:t>
                      </a:r>
                      <a:r>
                        <a:rPr lang="en-US" sz="1800" kern="0" dirty="0"/>
                        <a:t>:</a:t>
                      </a:r>
                      <a:endParaRPr lang="zh-CN" sz="1800" kern="100" dirty="0"/>
                    </a:p>
                    <a:p>
                      <a:pPr indent="266700" algn="l">
                        <a:spcAft>
                          <a:spcPts val="0"/>
                        </a:spcAft>
                      </a:pPr>
                      <a:r>
                        <a:rPr lang="zh-CN" sz="1800" kern="0" dirty="0"/>
                        <a:t>儿童姓名：</a:t>
                      </a:r>
                      <a:r>
                        <a:rPr lang="en-US" sz="1800" kern="0" dirty="0"/>
                        <a:t>                         </a:t>
                      </a:r>
                      <a:r>
                        <a:rPr lang="en-US" sz="1800" kern="0" dirty="0" smtClean="0"/>
                        <a:t>               </a:t>
                      </a:r>
                      <a:r>
                        <a:rPr lang="zh-CN" sz="1800" kern="0" dirty="0" smtClean="0"/>
                        <a:t>年龄</a:t>
                      </a:r>
                      <a:r>
                        <a:rPr lang="zh-CN" sz="1800" kern="0" dirty="0"/>
                        <a:t>：</a:t>
                      </a:r>
                      <a:endParaRPr lang="zh-CN" sz="1800" kern="100" dirty="0"/>
                    </a:p>
                    <a:p>
                      <a:pPr indent="266700" algn="l">
                        <a:spcAft>
                          <a:spcPts val="0"/>
                        </a:spcAft>
                      </a:pPr>
                      <a:r>
                        <a:rPr lang="en-US" altLang="zh-CN" sz="1800" kern="0" dirty="0" smtClean="0"/>
                        <a:t>              </a:t>
                      </a:r>
                      <a:r>
                        <a:rPr lang="zh-CN" sz="1800" kern="0" dirty="0" smtClean="0"/>
                        <a:t>对</a:t>
                      </a:r>
                      <a:r>
                        <a:rPr lang="zh-CN" sz="1800" kern="0" dirty="0"/>
                        <a:t>婴幼儿的下列各项技能作等级评定</a:t>
                      </a:r>
                      <a:endParaRPr lang="zh-CN" sz="1800" kern="100" dirty="0"/>
                    </a:p>
                    <a:p>
                      <a:pPr indent="266700" algn="l">
                        <a:spcAft>
                          <a:spcPts val="0"/>
                        </a:spcAft>
                      </a:pPr>
                      <a:r>
                        <a:rPr lang="zh-CN" sz="1800" kern="0" dirty="0" smtClean="0"/>
                        <a:t>技能</a:t>
                      </a:r>
                      <a:r>
                        <a:rPr lang="zh-CN" sz="1800" kern="0" dirty="0"/>
                        <a:t>项目</a:t>
                      </a:r>
                      <a:r>
                        <a:rPr lang="en-US" sz="1800" kern="0" dirty="0"/>
                        <a:t>                                    </a:t>
                      </a:r>
                      <a:r>
                        <a:rPr lang="en-US" sz="1800" kern="0" dirty="0" smtClean="0"/>
                        <a:t>       </a:t>
                      </a:r>
                      <a:r>
                        <a:rPr lang="en-US" sz="1800" kern="0" baseline="0" dirty="0" smtClean="0"/>
                        <a:t>     </a:t>
                      </a:r>
                      <a:r>
                        <a:rPr lang="en-US" sz="1800" kern="0" dirty="0" smtClean="0"/>
                        <a:t>                                     </a:t>
                      </a:r>
                      <a:r>
                        <a:rPr lang="zh-CN" sz="1800" kern="0" dirty="0" smtClean="0"/>
                        <a:t>技能</a:t>
                      </a:r>
                      <a:r>
                        <a:rPr lang="zh-CN" sz="1800" kern="0" dirty="0"/>
                        <a:t>水平</a:t>
                      </a:r>
                      <a:endParaRPr lang="zh-CN" sz="1800" kern="100" dirty="0"/>
                    </a:p>
                    <a:p>
                      <a:pPr indent="266700" algn="l">
                        <a:spcAft>
                          <a:spcPts val="0"/>
                        </a:spcAft>
                      </a:pPr>
                      <a:r>
                        <a:rPr lang="en-US" sz="1800" kern="0" dirty="0"/>
                        <a:t>1.</a:t>
                      </a:r>
                      <a:r>
                        <a:rPr lang="zh-CN" sz="1800" kern="0" dirty="0"/>
                        <a:t>自己解决问题</a:t>
                      </a:r>
                      <a:r>
                        <a:rPr lang="en-US" sz="1800" kern="0" dirty="0"/>
                        <a:t>                                     </a:t>
                      </a:r>
                      <a:r>
                        <a:rPr lang="en-US" sz="1800" kern="0" dirty="0" smtClean="0"/>
                        <a:t>                                   </a:t>
                      </a:r>
                      <a:r>
                        <a:rPr lang="en-US" sz="1800" kern="0" dirty="0"/>
                        <a:t>0 1 2 3 4 5</a:t>
                      </a:r>
                      <a:endParaRPr lang="zh-CN" sz="1800" kern="100" dirty="0"/>
                    </a:p>
                    <a:p>
                      <a:pPr indent="266700" algn="l">
                        <a:spcAft>
                          <a:spcPts val="0"/>
                        </a:spcAft>
                      </a:pPr>
                      <a:r>
                        <a:rPr lang="en-US" sz="1800" kern="0" dirty="0"/>
                        <a:t>2.</a:t>
                      </a:r>
                      <a:r>
                        <a:rPr lang="zh-CN" sz="1800" kern="0" dirty="0"/>
                        <a:t>在清楚的选项中能做出选择</a:t>
                      </a:r>
                      <a:r>
                        <a:rPr lang="en-US" sz="1800" kern="0" dirty="0"/>
                        <a:t>                         </a:t>
                      </a:r>
                      <a:r>
                        <a:rPr lang="en-US" sz="1800" kern="0" dirty="0" smtClean="0"/>
                        <a:t>                    </a:t>
                      </a:r>
                      <a:r>
                        <a:rPr lang="en-US" sz="1800" kern="0" dirty="0"/>
                        <a:t>0 1 2 3 4 5</a:t>
                      </a:r>
                      <a:endParaRPr lang="zh-CN" sz="1800" kern="100" dirty="0"/>
                    </a:p>
                    <a:p>
                      <a:pPr indent="266700" algn="l">
                        <a:spcAft>
                          <a:spcPts val="0"/>
                        </a:spcAft>
                      </a:pPr>
                      <a:r>
                        <a:rPr lang="en-US" sz="1800" kern="0" dirty="0"/>
                        <a:t>3.</a:t>
                      </a:r>
                      <a:r>
                        <a:rPr lang="zh-CN" sz="1800" kern="0" dirty="0"/>
                        <a:t>行动之前先有计划</a:t>
                      </a:r>
                      <a:r>
                        <a:rPr lang="en-US" sz="1800" kern="0" dirty="0"/>
                        <a:t>                                 </a:t>
                      </a:r>
                      <a:r>
                        <a:rPr lang="en-US" sz="1800" kern="0" dirty="0" smtClean="0"/>
                        <a:t>                              </a:t>
                      </a:r>
                      <a:r>
                        <a:rPr lang="en-US" sz="1800" kern="0" dirty="0"/>
                        <a:t>0 1 2 </a:t>
                      </a:r>
                      <a:r>
                        <a:rPr lang="en-US" sz="1800" kern="0" dirty="0" smtClean="0"/>
                        <a:t>3 4 5</a:t>
                      </a:r>
                      <a:endParaRPr lang="zh-CN" sz="1800" kern="100" dirty="0"/>
                    </a:p>
                    <a:p>
                      <a:pPr indent="266700" algn="l">
                        <a:spcAft>
                          <a:spcPts val="0"/>
                        </a:spcAft>
                      </a:pPr>
                      <a:r>
                        <a:rPr lang="en-US" sz="1800" kern="0" dirty="0"/>
                        <a:t>4.</a:t>
                      </a:r>
                      <a:r>
                        <a:rPr lang="zh-CN" sz="1800" kern="0" dirty="0"/>
                        <a:t>参与角色游戏</a:t>
                      </a:r>
                      <a:r>
                        <a:rPr lang="en-US" sz="1800" kern="0" dirty="0"/>
                        <a:t>                                      </a:t>
                      </a:r>
                      <a:r>
                        <a:rPr lang="en-US" sz="1800" kern="0" dirty="0" smtClean="0"/>
                        <a:t>                             </a:t>
                      </a:r>
                      <a:r>
                        <a:rPr lang="en-US" sz="1800" kern="0" baseline="0" dirty="0" smtClean="0"/>
                        <a:t> </a:t>
                      </a:r>
                      <a:r>
                        <a:rPr lang="en-US" sz="1800" kern="0" dirty="0" smtClean="0"/>
                        <a:t>    0 </a:t>
                      </a:r>
                      <a:r>
                        <a:rPr lang="en-US" sz="1800" kern="0" dirty="0"/>
                        <a:t>1 2 3 4 </a:t>
                      </a:r>
                      <a:r>
                        <a:rPr lang="en-US" sz="1800" kern="0" dirty="0" smtClean="0"/>
                        <a:t>5</a:t>
                      </a:r>
                      <a:endParaRPr lang="zh-CN" sz="1800" kern="100" dirty="0"/>
                    </a:p>
                    <a:p>
                      <a:pPr indent="266700" algn="l">
                        <a:spcAft>
                          <a:spcPts val="0"/>
                        </a:spcAft>
                      </a:pPr>
                      <a:r>
                        <a:rPr lang="en-US" sz="1800" kern="0" dirty="0"/>
                        <a:t>5.</a:t>
                      </a:r>
                      <a:r>
                        <a:rPr lang="zh-CN" sz="1800" kern="0" dirty="0"/>
                        <a:t>执行简单指令</a:t>
                      </a:r>
                      <a:r>
                        <a:rPr lang="en-US" sz="1800" kern="0" dirty="0"/>
                        <a:t>                                    </a:t>
                      </a:r>
                      <a:r>
                        <a:rPr lang="en-US" sz="1800" kern="0" dirty="0" smtClean="0"/>
                        <a:t>                                    </a:t>
                      </a:r>
                      <a:r>
                        <a:rPr lang="en-US" sz="1800" kern="0" dirty="0"/>
                        <a:t>0 1 2 3 4 5</a:t>
                      </a:r>
                      <a:endParaRPr lang="zh-CN" sz="1800" kern="100" dirty="0"/>
                    </a:p>
                    <a:p>
                      <a:pPr indent="266700" algn="l">
                        <a:spcAft>
                          <a:spcPts val="0"/>
                        </a:spcAft>
                      </a:pPr>
                      <a:r>
                        <a:rPr lang="en-US" sz="1800" kern="0" dirty="0"/>
                        <a:t>6.</a:t>
                      </a:r>
                      <a:r>
                        <a:rPr lang="zh-CN" sz="1800" kern="0" dirty="0"/>
                        <a:t>会发出不同动物的叫声</a:t>
                      </a:r>
                      <a:r>
                        <a:rPr lang="en-US" sz="1800" kern="0" dirty="0"/>
                        <a:t>                            </a:t>
                      </a:r>
                      <a:r>
                        <a:rPr lang="en-US" sz="1800" kern="0" dirty="0" smtClean="0"/>
                        <a:t>                          </a:t>
                      </a:r>
                      <a:r>
                        <a:rPr lang="en-US" sz="1800" kern="0" dirty="0"/>
                        <a:t>0 1 2 3 4 5</a:t>
                      </a:r>
                      <a:endParaRPr lang="zh-CN" sz="1800" kern="100" dirty="0"/>
                    </a:p>
                    <a:p>
                      <a:pPr indent="266700" algn="l">
                        <a:spcAft>
                          <a:spcPts val="0"/>
                        </a:spcAft>
                      </a:pPr>
                      <a:r>
                        <a:rPr lang="en-US" sz="1800" kern="0" dirty="0"/>
                        <a:t>7.</a:t>
                      </a:r>
                      <a:r>
                        <a:rPr lang="zh-CN" sz="1800" kern="0" dirty="0"/>
                        <a:t>看图书时正确翻书页</a:t>
                      </a:r>
                      <a:r>
                        <a:rPr lang="en-US" sz="1800" kern="0" dirty="0"/>
                        <a:t>                               </a:t>
                      </a:r>
                      <a:r>
                        <a:rPr lang="en-US" sz="1800" kern="0" dirty="0" smtClean="0"/>
                        <a:t>                            </a:t>
                      </a:r>
                      <a:r>
                        <a:rPr lang="en-US" sz="1800" kern="0" dirty="0"/>
                        <a:t>0 1 2 3 4 5</a:t>
                      </a:r>
                      <a:endParaRPr lang="zh-CN" sz="1800" kern="100" dirty="0"/>
                    </a:p>
                    <a:p>
                      <a:pPr indent="266700" algn="l">
                        <a:spcAft>
                          <a:spcPts val="0"/>
                        </a:spcAft>
                      </a:pPr>
                      <a:r>
                        <a:rPr lang="en-US" sz="1800" kern="0" dirty="0"/>
                        <a:t>8.</a:t>
                      </a:r>
                      <a:r>
                        <a:rPr lang="zh-CN" sz="1800" kern="0" dirty="0"/>
                        <a:t>自发地涂鸦</a:t>
                      </a:r>
                      <a:r>
                        <a:rPr lang="en-US" sz="1800" kern="0" dirty="0"/>
                        <a:t>                                     </a:t>
                      </a:r>
                      <a:r>
                        <a:rPr lang="en-US" sz="1800" kern="0" dirty="0" smtClean="0"/>
                        <a:t>                                        </a:t>
                      </a:r>
                      <a:r>
                        <a:rPr lang="en-US" sz="1800" kern="0" dirty="0"/>
                        <a:t>0 1 2 3 4 5</a:t>
                      </a:r>
                      <a:endParaRPr lang="zh-CN" sz="1800" kern="100" dirty="0"/>
                    </a:p>
                    <a:p>
                      <a:pPr indent="266700" algn="l">
                        <a:spcAft>
                          <a:spcPts val="0"/>
                        </a:spcAft>
                      </a:pPr>
                      <a:r>
                        <a:rPr lang="en-US" sz="1800" kern="0" dirty="0"/>
                        <a:t>9.</a:t>
                      </a:r>
                      <a:r>
                        <a:rPr lang="zh-CN" sz="1800" kern="0" dirty="0"/>
                        <a:t>能画出三个完整的图形</a:t>
                      </a:r>
                      <a:r>
                        <a:rPr lang="en-US" sz="1800" kern="0" dirty="0"/>
                        <a:t>(</a:t>
                      </a:r>
                      <a:r>
                        <a:rPr lang="zh-CN" sz="1800" kern="0" dirty="0"/>
                        <a:t>圆形、方形、三角形</a:t>
                      </a:r>
                      <a:r>
                        <a:rPr lang="en-US" sz="1800" kern="0" dirty="0"/>
                        <a:t>)        </a:t>
                      </a:r>
                      <a:r>
                        <a:rPr lang="en-US" sz="1800" kern="0" dirty="0" smtClean="0"/>
                        <a:t>    </a:t>
                      </a:r>
                      <a:r>
                        <a:rPr lang="en-US" sz="1800" kern="0" dirty="0"/>
                        <a:t>0 1 2 3 4 5</a:t>
                      </a:r>
                      <a:endParaRPr lang="zh-CN" sz="1800" kern="100" dirty="0"/>
                    </a:p>
                    <a:p>
                      <a:pPr indent="266700" algn="l">
                        <a:spcAft>
                          <a:spcPts val="0"/>
                        </a:spcAft>
                      </a:pPr>
                      <a:r>
                        <a:rPr lang="en-US" sz="1800" kern="0" dirty="0"/>
                        <a:t>10.</a:t>
                      </a:r>
                      <a:r>
                        <a:rPr lang="zh-CN" sz="1800" kern="0" dirty="0"/>
                        <a:t>用自己的名字称呼自己</a:t>
                      </a:r>
                      <a:r>
                        <a:rPr lang="en-US" sz="1800" kern="0" dirty="0"/>
                        <a:t>                             </a:t>
                      </a:r>
                      <a:r>
                        <a:rPr lang="en-US" sz="1800" kern="0" dirty="0" smtClean="0"/>
                        <a:t>                        0 </a:t>
                      </a:r>
                      <a:r>
                        <a:rPr lang="en-US" sz="1800" kern="0" dirty="0"/>
                        <a:t>1 2 3 4 5</a:t>
                      </a:r>
                      <a:endParaRPr lang="en-US" sz="1800" kern="0" dirty="0"/>
                    </a:p>
                  </a:txBody>
                  <a:tcPr marL="68580" marR="68580" marT="0" marB="0"/>
                </a:tc>
              </a:tr>
            </a:tbl>
          </a:graphicData>
        </a:graphic>
      </p:graphicFrame>
      <p:pic>
        <p:nvPicPr>
          <p:cNvPr id="13317"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10"/>
    </p:custData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custDataLst>
              <p:tags r:id="rId1"/>
            </p:custDataLst>
          </p:nvPr>
        </p:nvSpPr>
        <p:spPr>
          <a:xfrm>
            <a:off x="695960" y="1440000"/>
            <a:ext cx="10800080" cy="4932000"/>
          </a:xfrm>
          <a:prstGeom prst="rect">
            <a:avLst/>
          </a:prstGeom>
          <a:gradFill>
            <a:gsLst>
              <a:gs pos="0">
                <a:schemeClr val="accent1">
                  <a:alpha val="5000"/>
                </a:schemeClr>
              </a:gs>
              <a:gs pos="10000">
                <a:schemeClr val="accent1">
                  <a:lumMod val="45000"/>
                  <a:lumOff val="55000"/>
                  <a:alpha val="0"/>
                </a:schemeClr>
              </a:gs>
              <a:gs pos="86000">
                <a:schemeClr val="accent1">
                  <a:lumMod val="45000"/>
                  <a:lumOff val="55000"/>
                  <a:alpha val="0"/>
                </a:schemeClr>
              </a:gs>
              <a:gs pos="100000">
                <a:schemeClr val="accent1">
                  <a:alpha val="5000"/>
                </a:schemeClr>
              </a:gs>
            </a:gsLst>
            <a:lin ang="0" scaled="0"/>
          </a:gradFill>
          <a:ln w="22225">
            <a:gradFill>
              <a:gsLst>
                <a:gs pos="100000">
                  <a:schemeClr val="accent1">
                    <a:alpha val="40000"/>
                  </a:schemeClr>
                </a:gs>
                <a:gs pos="27000">
                  <a:schemeClr val="accent1">
                    <a:lumMod val="20000"/>
                    <a:lumOff val="80000"/>
                    <a:alpha val="0"/>
                  </a:schemeClr>
                </a:gs>
                <a:gs pos="73000">
                  <a:schemeClr val="accent1">
                    <a:lumMod val="20000"/>
                    <a:lumOff val="80000"/>
                    <a:alpha val="0"/>
                  </a:schemeClr>
                </a:gs>
                <a:gs pos="0">
                  <a:schemeClr val="accent1">
                    <a:alpha val="40000"/>
                  </a:schemeClr>
                </a:gs>
              </a:gsLst>
              <a:lin ang="0" scaled="1"/>
            </a:gradFill>
          </a:ln>
        </p:spPr>
        <p:style>
          <a:lnRef idx="2">
            <a:schemeClr val="accent1"/>
          </a:lnRef>
          <a:fillRef idx="0">
            <a:srgbClr val="FFFFFF"/>
          </a:fillRef>
          <a:effectRef idx="0">
            <a:srgbClr val="FFFFFF"/>
          </a:effectRef>
          <a:fontRef idx="minor">
            <a:schemeClr val="tx1"/>
          </a:fontRef>
        </p:style>
        <p:txBody>
          <a:bodyPr vertOverflow="overflow" horzOverflow="overflow" vert="horz" wrap="square"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50000"/>
              </a:lnSpc>
              <a:buClrTx/>
              <a:buSzTx/>
              <a:buFontTx/>
            </a:pPr>
            <a:endParaRPr lang="zh-CN" altLang="en-US" sz="1000" dirty="0">
              <a:solidFill>
                <a:schemeClr val="accent1"/>
              </a:solidFill>
              <a:cs typeface="微软雅黑" panose="020B0503020204020204" charset="-122"/>
              <a:sym typeface="+mn-ea"/>
            </a:endParaRPr>
          </a:p>
        </p:txBody>
      </p:sp>
      <p:sp>
        <p:nvSpPr>
          <p:cNvPr id="3" name="标题 2"/>
          <p:cNvSpPr>
            <a:spLocks noGrp="1"/>
          </p:cNvSpPr>
          <p:nvPr>
            <p:ph type="title"/>
            <p:custDataLst>
              <p:tags r:id="rId2"/>
            </p:custDataLst>
          </p:nvPr>
        </p:nvSpPr>
        <p:spPr/>
        <p:txBody>
          <a:bodyPr/>
          <a:lstStyle/>
          <a:p>
            <a:r>
              <a:rPr lang="zh-CN" altLang="en-US">
                <a:solidFill>
                  <a:schemeClr val="tx1">
                    <a:lumMod val="85000"/>
                    <a:lumOff val="15000"/>
                  </a:schemeClr>
                </a:solidFill>
              </a:rPr>
              <a:t>幼儿教师教学评量表</a:t>
            </a:r>
            <a:endParaRPr lang="zh-CN" altLang="en-US">
              <a:solidFill>
                <a:schemeClr val="tx1">
                  <a:lumMod val="85000"/>
                  <a:lumOff val="15000"/>
                </a:schemeClr>
              </a:solidFill>
            </a:endParaRPr>
          </a:p>
        </p:txBody>
      </p:sp>
      <p:sp>
        <p:nvSpPr>
          <p:cNvPr id="15" name="任意多边形: 形状 14"/>
          <p:cNvSpPr/>
          <p:nvPr>
            <p:custDataLst>
              <p:tags r:id="rId3"/>
            </p:custDataLst>
          </p:nvPr>
        </p:nvSpPr>
        <p:spPr>
          <a:xfrm>
            <a:off x="650074" y="60802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8900000" algn="b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 name="任意多边形: 形状 14"/>
          <p:cNvSpPr/>
          <p:nvPr>
            <p:custDataLst>
              <p:tags r:id="rId4"/>
            </p:custDataLst>
          </p:nvPr>
        </p:nvSpPr>
        <p:spPr>
          <a:xfrm rot="5400000">
            <a:off x="650074" y="139329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2700000" algn="tl"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5" name="任意多边形: 形状 14"/>
          <p:cNvSpPr/>
          <p:nvPr>
            <p:custDataLst>
              <p:tags r:id="rId5"/>
            </p:custDataLst>
          </p:nvPr>
        </p:nvSpPr>
        <p:spPr>
          <a:xfrm flipH="1">
            <a:off x="11196789" y="6080862"/>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13500000" algn="b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6" name="任意多边形: 形状 14"/>
          <p:cNvSpPr/>
          <p:nvPr>
            <p:custDataLst>
              <p:tags r:id="rId6"/>
            </p:custDataLst>
          </p:nvPr>
        </p:nvSpPr>
        <p:spPr>
          <a:xfrm rot="16200000" flipH="1">
            <a:off x="11196789" y="1393927"/>
            <a:ext cx="352425" cy="352425"/>
          </a:xfrm>
          <a:custGeom>
            <a:avLst/>
            <a:gdLst>
              <a:gd name="connsiteX0" fmla="*/ 38113 w 352425"/>
              <a:gd name="connsiteY0" fmla="*/ 0 h 352425"/>
              <a:gd name="connsiteX1" fmla="*/ 62232 w 352425"/>
              <a:gd name="connsiteY1" fmla="*/ 0 h 352425"/>
              <a:gd name="connsiteX2" fmla="*/ 100328 w 352425"/>
              <a:gd name="connsiteY2" fmla="*/ 38098 h 352425"/>
              <a:gd name="connsiteX3" fmla="*/ 100328 w 352425"/>
              <a:gd name="connsiteY3" fmla="*/ 209562 h 352425"/>
              <a:gd name="connsiteX4" fmla="*/ 138416 w 352425"/>
              <a:gd name="connsiteY4" fmla="*/ 247653 h 352425"/>
              <a:gd name="connsiteX5" fmla="*/ 314342 w 352425"/>
              <a:gd name="connsiteY5" fmla="*/ 247653 h 352425"/>
              <a:gd name="connsiteX6" fmla="*/ 352425 w 352425"/>
              <a:gd name="connsiteY6" fmla="*/ 285734 h 352425"/>
              <a:gd name="connsiteX7" fmla="*/ 352425 w 352425"/>
              <a:gd name="connsiteY7" fmla="*/ 314327 h 352425"/>
              <a:gd name="connsiteX8" fmla="*/ 314323 w 352425"/>
              <a:gd name="connsiteY8" fmla="*/ 352425 h 352425"/>
              <a:gd name="connsiteX9" fmla="*/ 38109 w 352425"/>
              <a:gd name="connsiteY9" fmla="*/ 352425 h 352425"/>
              <a:gd name="connsiteX10" fmla="*/ 0 w 352425"/>
              <a:gd name="connsiteY10" fmla="*/ 314316 h 352425"/>
              <a:gd name="connsiteX11" fmla="*/ 0 w 352425"/>
              <a:gd name="connsiteY11" fmla="*/ 38113 h 352425"/>
              <a:gd name="connsiteX12" fmla="*/ 38113 w 352425"/>
              <a:gd name="connsiteY12" fmla="*/ 0 h 352425"/>
              <a:gd name="connsiteX0-1" fmla="*/ 38113 w 352425"/>
              <a:gd name="connsiteY0-2" fmla="*/ 0 h 352425"/>
              <a:gd name="connsiteX1-3" fmla="*/ 62232 w 352425"/>
              <a:gd name="connsiteY1-4" fmla="*/ 0 h 352425"/>
              <a:gd name="connsiteX2-5" fmla="*/ 100328 w 352425"/>
              <a:gd name="connsiteY2-6" fmla="*/ 38098 h 352425"/>
              <a:gd name="connsiteX3-7" fmla="*/ 100328 w 352425"/>
              <a:gd name="connsiteY3-8" fmla="*/ 209562 h 352425"/>
              <a:gd name="connsiteX4-9" fmla="*/ 138416 w 352425"/>
              <a:gd name="connsiteY4-10" fmla="*/ 247653 h 352425"/>
              <a:gd name="connsiteX5-11" fmla="*/ 314342 w 352425"/>
              <a:gd name="connsiteY5-12" fmla="*/ 247653 h 352425"/>
              <a:gd name="connsiteX6-13" fmla="*/ 352425 w 352425"/>
              <a:gd name="connsiteY6-14" fmla="*/ 285734 h 352425"/>
              <a:gd name="connsiteX7-15" fmla="*/ 352425 w 352425"/>
              <a:gd name="connsiteY7-16" fmla="*/ 314327 h 352425"/>
              <a:gd name="connsiteX8-17" fmla="*/ 314323 w 352425"/>
              <a:gd name="connsiteY8-18" fmla="*/ 352425 h 352425"/>
              <a:gd name="connsiteX9-19" fmla="*/ 38109 w 352425"/>
              <a:gd name="connsiteY9-20" fmla="*/ 352425 h 352425"/>
              <a:gd name="connsiteX10-21" fmla="*/ 0 w 352425"/>
              <a:gd name="connsiteY10-22" fmla="*/ 314316 h 352425"/>
              <a:gd name="connsiteX11-23" fmla="*/ 0 w 352425"/>
              <a:gd name="connsiteY11-24" fmla="*/ 38113 h 352425"/>
              <a:gd name="connsiteX12-25" fmla="*/ 38113 w 352425"/>
              <a:gd name="connsiteY12-26" fmla="*/ 0 h 352425"/>
              <a:gd name="connsiteX0-27" fmla="*/ 38113 w 352425"/>
              <a:gd name="connsiteY0-28" fmla="*/ 0 h 352425"/>
              <a:gd name="connsiteX1-29" fmla="*/ 62232 w 352425"/>
              <a:gd name="connsiteY1-30" fmla="*/ 0 h 352425"/>
              <a:gd name="connsiteX2-31" fmla="*/ 100328 w 352425"/>
              <a:gd name="connsiteY2-32" fmla="*/ 38098 h 352425"/>
              <a:gd name="connsiteX3-33" fmla="*/ 100328 w 352425"/>
              <a:gd name="connsiteY3-34" fmla="*/ 209562 h 352425"/>
              <a:gd name="connsiteX4-35" fmla="*/ 138416 w 352425"/>
              <a:gd name="connsiteY4-36" fmla="*/ 247653 h 352425"/>
              <a:gd name="connsiteX5-37" fmla="*/ 314342 w 352425"/>
              <a:gd name="connsiteY5-38" fmla="*/ 247653 h 352425"/>
              <a:gd name="connsiteX6-39" fmla="*/ 352425 w 352425"/>
              <a:gd name="connsiteY6-40" fmla="*/ 285734 h 352425"/>
              <a:gd name="connsiteX7-41" fmla="*/ 352425 w 352425"/>
              <a:gd name="connsiteY7-42" fmla="*/ 314327 h 352425"/>
              <a:gd name="connsiteX8-43" fmla="*/ 314323 w 352425"/>
              <a:gd name="connsiteY8-44" fmla="*/ 352425 h 352425"/>
              <a:gd name="connsiteX9-45" fmla="*/ 38109 w 352425"/>
              <a:gd name="connsiteY9-46" fmla="*/ 352425 h 352425"/>
              <a:gd name="connsiteX10-47" fmla="*/ 0 w 352425"/>
              <a:gd name="connsiteY10-48" fmla="*/ 314316 h 352425"/>
              <a:gd name="connsiteX11-49" fmla="*/ 0 w 352425"/>
              <a:gd name="connsiteY11-50" fmla="*/ 38113 h 352425"/>
              <a:gd name="connsiteX12-51" fmla="*/ 38113 w 352425"/>
              <a:gd name="connsiteY12-52" fmla="*/ 0 h 352425"/>
              <a:gd name="connsiteX0-53" fmla="*/ 38113 w 352425"/>
              <a:gd name="connsiteY0-54" fmla="*/ 0 h 352425"/>
              <a:gd name="connsiteX1-55" fmla="*/ 62232 w 352425"/>
              <a:gd name="connsiteY1-56" fmla="*/ 0 h 352425"/>
              <a:gd name="connsiteX2-57" fmla="*/ 100328 w 352425"/>
              <a:gd name="connsiteY2-58" fmla="*/ 38098 h 352425"/>
              <a:gd name="connsiteX3-59" fmla="*/ 100328 w 352425"/>
              <a:gd name="connsiteY3-60" fmla="*/ 209562 h 352425"/>
              <a:gd name="connsiteX4-61" fmla="*/ 138416 w 352425"/>
              <a:gd name="connsiteY4-62" fmla="*/ 247653 h 352425"/>
              <a:gd name="connsiteX5-63" fmla="*/ 314342 w 352425"/>
              <a:gd name="connsiteY5-64" fmla="*/ 247653 h 352425"/>
              <a:gd name="connsiteX6-65" fmla="*/ 352425 w 352425"/>
              <a:gd name="connsiteY6-66" fmla="*/ 285734 h 352425"/>
              <a:gd name="connsiteX7-67" fmla="*/ 352425 w 352425"/>
              <a:gd name="connsiteY7-68" fmla="*/ 314327 h 352425"/>
              <a:gd name="connsiteX8-69" fmla="*/ 314323 w 352425"/>
              <a:gd name="connsiteY8-70" fmla="*/ 352425 h 352425"/>
              <a:gd name="connsiteX9-71" fmla="*/ 38109 w 352425"/>
              <a:gd name="connsiteY9-72" fmla="*/ 352425 h 352425"/>
              <a:gd name="connsiteX10-73" fmla="*/ 0 w 352425"/>
              <a:gd name="connsiteY10-74" fmla="*/ 314316 h 352425"/>
              <a:gd name="connsiteX11-75" fmla="*/ 0 w 352425"/>
              <a:gd name="connsiteY11-76" fmla="*/ 38113 h 352425"/>
              <a:gd name="connsiteX12-77" fmla="*/ 38113 w 352425"/>
              <a:gd name="connsiteY12-78" fmla="*/ 0 h 352425"/>
              <a:gd name="connsiteX0-79" fmla="*/ 38113 w 352425"/>
              <a:gd name="connsiteY0-80" fmla="*/ 0 h 352425"/>
              <a:gd name="connsiteX1-81" fmla="*/ 62232 w 352425"/>
              <a:gd name="connsiteY1-82" fmla="*/ 0 h 352425"/>
              <a:gd name="connsiteX2-83" fmla="*/ 100328 w 352425"/>
              <a:gd name="connsiteY2-84" fmla="*/ 38098 h 352425"/>
              <a:gd name="connsiteX3-85" fmla="*/ 100328 w 352425"/>
              <a:gd name="connsiteY3-86" fmla="*/ 209562 h 352425"/>
              <a:gd name="connsiteX4-87" fmla="*/ 138416 w 352425"/>
              <a:gd name="connsiteY4-88" fmla="*/ 247653 h 352425"/>
              <a:gd name="connsiteX5-89" fmla="*/ 314342 w 352425"/>
              <a:gd name="connsiteY5-90" fmla="*/ 247653 h 352425"/>
              <a:gd name="connsiteX6-91" fmla="*/ 352425 w 352425"/>
              <a:gd name="connsiteY6-92" fmla="*/ 285734 h 352425"/>
              <a:gd name="connsiteX7-93" fmla="*/ 352425 w 352425"/>
              <a:gd name="connsiteY7-94" fmla="*/ 314327 h 352425"/>
              <a:gd name="connsiteX8-95" fmla="*/ 314323 w 352425"/>
              <a:gd name="connsiteY8-96" fmla="*/ 352425 h 352425"/>
              <a:gd name="connsiteX9-97" fmla="*/ 38109 w 352425"/>
              <a:gd name="connsiteY9-98" fmla="*/ 352425 h 352425"/>
              <a:gd name="connsiteX10-99" fmla="*/ 0 w 352425"/>
              <a:gd name="connsiteY10-100" fmla="*/ 314316 h 352425"/>
              <a:gd name="connsiteX11-101" fmla="*/ 0 w 352425"/>
              <a:gd name="connsiteY11-102" fmla="*/ 38113 h 352425"/>
              <a:gd name="connsiteX12-103" fmla="*/ 38113 w 352425"/>
              <a:gd name="connsiteY12-104" fmla="*/ 0 h 352425"/>
              <a:gd name="connsiteX0-105" fmla="*/ 38113 w 352425"/>
              <a:gd name="connsiteY0-106" fmla="*/ 0 h 352425"/>
              <a:gd name="connsiteX1-107" fmla="*/ 62232 w 352425"/>
              <a:gd name="connsiteY1-108" fmla="*/ 0 h 352425"/>
              <a:gd name="connsiteX2-109" fmla="*/ 100328 w 352425"/>
              <a:gd name="connsiteY2-110" fmla="*/ 38098 h 352425"/>
              <a:gd name="connsiteX3-111" fmla="*/ 100328 w 352425"/>
              <a:gd name="connsiteY3-112" fmla="*/ 209562 h 352425"/>
              <a:gd name="connsiteX4-113" fmla="*/ 138416 w 352425"/>
              <a:gd name="connsiteY4-114" fmla="*/ 247653 h 352425"/>
              <a:gd name="connsiteX5-115" fmla="*/ 314342 w 352425"/>
              <a:gd name="connsiteY5-116" fmla="*/ 247653 h 352425"/>
              <a:gd name="connsiteX6-117" fmla="*/ 352425 w 352425"/>
              <a:gd name="connsiteY6-118" fmla="*/ 285734 h 352425"/>
              <a:gd name="connsiteX7-119" fmla="*/ 352425 w 352425"/>
              <a:gd name="connsiteY7-120" fmla="*/ 314327 h 352425"/>
              <a:gd name="connsiteX8-121" fmla="*/ 314323 w 352425"/>
              <a:gd name="connsiteY8-122" fmla="*/ 352425 h 352425"/>
              <a:gd name="connsiteX9-123" fmla="*/ 38109 w 352425"/>
              <a:gd name="connsiteY9-124" fmla="*/ 352425 h 352425"/>
              <a:gd name="connsiteX10-125" fmla="*/ 0 w 352425"/>
              <a:gd name="connsiteY10-126" fmla="*/ 314316 h 352425"/>
              <a:gd name="connsiteX11-127" fmla="*/ 0 w 352425"/>
              <a:gd name="connsiteY11-128" fmla="*/ 38113 h 352425"/>
              <a:gd name="connsiteX12-129" fmla="*/ 38113 w 352425"/>
              <a:gd name="connsiteY12-130" fmla="*/ 0 h 352425"/>
              <a:gd name="connsiteX0-131" fmla="*/ 38113 w 352425"/>
              <a:gd name="connsiteY0-132" fmla="*/ 0 h 352425"/>
              <a:gd name="connsiteX1-133" fmla="*/ 62232 w 352425"/>
              <a:gd name="connsiteY1-134" fmla="*/ 0 h 352425"/>
              <a:gd name="connsiteX2-135" fmla="*/ 100328 w 352425"/>
              <a:gd name="connsiteY2-136" fmla="*/ 38098 h 352425"/>
              <a:gd name="connsiteX3-137" fmla="*/ 100328 w 352425"/>
              <a:gd name="connsiteY3-138" fmla="*/ 209562 h 352425"/>
              <a:gd name="connsiteX4-139" fmla="*/ 138416 w 352425"/>
              <a:gd name="connsiteY4-140" fmla="*/ 247653 h 352425"/>
              <a:gd name="connsiteX5-141" fmla="*/ 314342 w 352425"/>
              <a:gd name="connsiteY5-142" fmla="*/ 247653 h 352425"/>
              <a:gd name="connsiteX6-143" fmla="*/ 352425 w 352425"/>
              <a:gd name="connsiteY6-144" fmla="*/ 285734 h 352425"/>
              <a:gd name="connsiteX7-145" fmla="*/ 352425 w 352425"/>
              <a:gd name="connsiteY7-146" fmla="*/ 314327 h 352425"/>
              <a:gd name="connsiteX8-147" fmla="*/ 314323 w 352425"/>
              <a:gd name="connsiteY8-148" fmla="*/ 352425 h 352425"/>
              <a:gd name="connsiteX9-149" fmla="*/ 38109 w 352425"/>
              <a:gd name="connsiteY9-150" fmla="*/ 352425 h 352425"/>
              <a:gd name="connsiteX10-151" fmla="*/ 0 w 352425"/>
              <a:gd name="connsiteY10-152" fmla="*/ 314316 h 352425"/>
              <a:gd name="connsiteX11-153" fmla="*/ 0 w 352425"/>
              <a:gd name="connsiteY11-154" fmla="*/ 38113 h 352425"/>
              <a:gd name="connsiteX12-155" fmla="*/ 38113 w 352425"/>
              <a:gd name="connsiteY12-156" fmla="*/ 0 h 352425"/>
              <a:gd name="connsiteX0-157" fmla="*/ 38113 w 352425"/>
              <a:gd name="connsiteY0-158" fmla="*/ 0 h 352425"/>
              <a:gd name="connsiteX1-159" fmla="*/ 62232 w 352425"/>
              <a:gd name="connsiteY1-160" fmla="*/ 0 h 352425"/>
              <a:gd name="connsiteX2-161" fmla="*/ 100328 w 352425"/>
              <a:gd name="connsiteY2-162" fmla="*/ 38098 h 352425"/>
              <a:gd name="connsiteX3-163" fmla="*/ 100328 w 352425"/>
              <a:gd name="connsiteY3-164" fmla="*/ 209562 h 352425"/>
              <a:gd name="connsiteX4-165" fmla="*/ 138416 w 352425"/>
              <a:gd name="connsiteY4-166" fmla="*/ 247653 h 352425"/>
              <a:gd name="connsiteX5-167" fmla="*/ 314342 w 352425"/>
              <a:gd name="connsiteY5-168" fmla="*/ 247653 h 352425"/>
              <a:gd name="connsiteX6-169" fmla="*/ 352425 w 352425"/>
              <a:gd name="connsiteY6-170" fmla="*/ 285734 h 352425"/>
              <a:gd name="connsiteX7-171" fmla="*/ 352425 w 352425"/>
              <a:gd name="connsiteY7-172" fmla="*/ 314327 h 352425"/>
              <a:gd name="connsiteX8-173" fmla="*/ 314323 w 352425"/>
              <a:gd name="connsiteY8-174" fmla="*/ 352425 h 352425"/>
              <a:gd name="connsiteX9-175" fmla="*/ 38109 w 352425"/>
              <a:gd name="connsiteY9-176" fmla="*/ 352425 h 352425"/>
              <a:gd name="connsiteX10-177" fmla="*/ 0 w 352425"/>
              <a:gd name="connsiteY10-178" fmla="*/ 314316 h 352425"/>
              <a:gd name="connsiteX11-179" fmla="*/ 0 w 352425"/>
              <a:gd name="connsiteY11-180" fmla="*/ 38113 h 352425"/>
              <a:gd name="connsiteX12-181" fmla="*/ 38113 w 352425"/>
              <a:gd name="connsiteY12-182" fmla="*/ 0 h 352425"/>
              <a:gd name="connsiteX0-183" fmla="*/ 38113 w 352425"/>
              <a:gd name="connsiteY0-184" fmla="*/ 0 h 352425"/>
              <a:gd name="connsiteX1-185" fmla="*/ 62232 w 352425"/>
              <a:gd name="connsiteY1-186" fmla="*/ 0 h 352425"/>
              <a:gd name="connsiteX2-187" fmla="*/ 100328 w 352425"/>
              <a:gd name="connsiteY2-188" fmla="*/ 38098 h 352425"/>
              <a:gd name="connsiteX3-189" fmla="*/ 100328 w 352425"/>
              <a:gd name="connsiteY3-190" fmla="*/ 209562 h 352425"/>
              <a:gd name="connsiteX4-191" fmla="*/ 138416 w 352425"/>
              <a:gd name="connsiteY4-192" fmla="*/ 247653 h 352425"/>
              <a:gd name="connsiteX5-193" fmla="*/ 314342 w 352425"/>
              <a:gd name="connsiteY5-194" fmla="*/ 247653 h 352425"/>
              <a:gd name="connsiteX6-195" fmla="*/ 352425 w 352425"/>
              <a:gd name="connsiteY6-196" fmla="*/ 285734 h 352425"/>
              <a:gd name="connsiteX7-197" fmla="*/ 352425 w 352425"/>
              <a:gd name="connsiteY7-198" fmla="*/ 314327 h 352425"/>
              <a:gd name="connsiteX8-199" fmla="*/ 314323 w 352425"/>
              <a:gd name="connsiteY8-200" fmla="*/ 352425 h 352425"/>
              <a:gd name="connsiteX9-201" fmla="*/ 38109 w 352425"/>
              <a:gd name="connsiteY9-202" fmla="*/ 352425 h 352425"/>
              <a:gd name="connsiteX10-203" fmla="*/ 0 w 352425"/>
              <a:gd name="connsiteY10-204" fmla="*/ 314316 h 352425"/>
              <a:gd name="connsiteX11-205" fmla="*/ 0 w 352425"/>
              <a:gd name="connsiteY11-206" fmla="*/ 38113 h 352425"/>
              <a:gd name="connsiteX12-207" fmla="*/ 38113 w 352425"/>
              <a:gd name="connsiteY12-208" fmla="*/ 0 h 352425"/>
              <a:gd name="connsiteX0-209" fmla="*/ 38113 w 352425"/>
              <a:gd name="connsiteY0-210" fmla="*/ 0 h 352425"/>
              <a:gd name="connsiteX1-211" fmla="*/ 62232 w 352425"/>
              <a:gd name="connsiteY1-212" fmla="*/ 0 h 352425"/>
              <a:gd name="connsiteX2-213" fmla="*/ 100328 w 352425"/>
              <a:gd name="connsiteY2-214" fmla="*/ 38098 h 352425"/>
              <a:gd name="connsiteX3-215" fmla="*/ 100328 w 352425"/>
              <a:gd name="connsiteY3-216" fmla="*/ 209562 h 352425"/>
              <a:gd name="connsiteX4-217" fmla="*/ 138416 w 352425"/>
              <a:gd name="connsiteY4-218" fmla="*/ 247653 h 352425"/>
              <a:gd name="connsiteX5-219" fmla="*/ 314342 w 352425"/>
              <a:gd name="connsiteY5-220" fmla="*/ 247653 h 352425"/>
              <a:gd name="connsiteX6-221" fmla="*/ 352425 w 352425"/>
              <a:gd name="connsiteY6-222" fmla="*/ 285734 h 352425"/>
              <a:gd name="connsiteX7-223" fmla="*/ 352425 w 352425"/>
              <a:gd name="connsiteY7-224" fmla="*/ 314327 h 352425"/>
              <a:gd name="connsiteX8-225" fmla="*/ 314323 w 352425"/>
              <a:gd name="connsiteY8-226" fmla="*/ 352425 h 352425"/>
              <a:gd name="connsiteX9-227" fmla="*/ 38109 w 352425"/>
              <a:gd name="connsiteY9-228" fmla="*/ 352425 h 352425"/>
              <a:gd name="connsiteX10-229" fmla="*/ 0 w 352425"/>
              <a:gd name="connsiteY10-230" fmla="*/ 314316 h 352425"/>
              <a:gd name="connsiteX11-231" fmla="*/ 0 w 352425"/>
              <a:gd name="connsiteY11-232" fmla="*/ 38113 h 352425"/>
              <a:gd name="connsiteX12-233" fmla="*/ 38113 w 352425"/>
              <a:gd name="connsiteY12-234" fmla="*/ 0 h 352425"/>
              <a:gd name="connsiteX0-235" fmla="*/ 38113 w 352425"/>
              <a:gd name="connsiteY0-236" fmla="*/ 0 h 352425"/>
              <a:gd name="connsiteX1-237" fmla="*/ 62232 w 352425"/>
              <a:gd name="connsiteY1-238" fmla="*/ 0 h 352425"/>
              <a:gd name="connsiteX2-239" fmla="*/ 100328 w 352425"/>
              <a:gd name="connsiteY2-240" fmla="*/ 38098 h 352425"/>
              <a:gd name="connsiteX3-241" fmla="*/ 100328 w 352425"/>
              <a:gd name="connsiteY3-242" fmla="*/ 209562 h 352425"/>
              <a:gd name="connsiteX4-243" fmla="*/ 138416 w 352425"/>
              <a:gd name="connsiteY4-244" fmla="*/ 247653 h 352425"/>
              <a:gd name="connsiteX5-245" fmla="*/ 314342 w 352425"/>
              <a:gd name="connsiteY5-246" fmla="*/ 247653 h 352425"/>
              <a:gd name="connsiteX6-247" fmla="*/ 352425 w 352425"/>
              <a:gd name="connsiteY6-248" fmla="*/ 285734 h 352425"/>
              <a:gd name="connsiteX7-249" fmla="*/ 352425 w 352425"/>
              <a:gd name="connsiteY7-250" fmla="*/ 314327 h 352425"/>
              <a:gd name="connsiteX8-251" fmla="*/ 314323 w 352425"/>
              <a:gd name="connsiteY8-252" fmla="*/ 352425 h 352425"/>
              <a:gd name="connsiteX9-253" fmla="*/ 38109 w 352425"/>
              <a:gd name="connsiteY9-254" fmla="*/ 352425 h 352425"/>
              <a:gd name="connsiteX10-255" fmla="*/ 0 w 352425"/>
              <a:gd name="connsiteY10-256" fmla="*/ 314316 h 352425"/>
              <a:gd name="connsiteX11-257" fmla="*/ 0 w 352425"/>
              <a:gd name="connsiteY11-258" fmla="*/ 38113 h 352425"/>
              <a:gd name="connsiteX12-259" fmla="*/ 38113 w 352425"/>
              <a:gd name="connsiteY12-260" fmla="*/ 0 h 352425"/>
              <a:gd name="connsiteX0-261" fmla="*/ 38113 w 352425"/>
              <a:gd name="connsiteY0-262" fmla="*/ 0 h 352425"/>
              <a:gd name="connsiteX1-263" fmla="*/ 62232 w 352425"/>
              <a:gd name="connsiteY1-264" fmla="*/ 0 h 352425"/>
              <a:gd name="connsiteX2-265" fmla="*/ 100328 w 352425"/>
              <a:gd name="connsiteY2-266" fmla="*/ 38098 h 352425"/>
              <a:gd name="connsiteX3-267" fmla="*/ 100328 w 352425"/>
              <a:gd name="connsiteY3-268" fmla="*/ 209562 h 352425"/>
              <a:gd name="connsiteX4-269" fmla="*/ 138416 w 352425"/>
              <a:gd name="connsiteY4-270" fmla="*/ 247653 h 352425"/>
              <a:gd name="connsiteX5-271" fmla="*/ 314342 w 352425"/>
              <a:gd name="connsiteY5-272" fmla="*/ 247653 h 352425"/>
              <a:gd name="connsiteX6-273" fmla="*/ 352425 w 352425"/>
              <a:gd name="connsiteY6-274" fmla="*/ 285734 h 352425"/>
              <a:gd name="connsiteX7-275" fmla="*/ 352425 w 352425"/>
              <a:gd name="connsiteY7-276" fmla="*/ 314327 h 352425"/>
              <a:gd name="connsiteX8-277" fmla="*/ 314323 w 352425"/>
              <a:gd name="connsiteY8-278" fmla="*/ 352425 h 352425"/>
              <a:gd name="connsiteX9-279" fmla="*/ 38109 w 352425"/>
              <a:gd name="connsiteY9-280" fmla="*/ 352425 h 352425"/>
              <a:gd name="connsiteX10-281" fmla="*/ 0 w 352425"/>
              <a:gd name="connsiteY10-282" fmla="*/ 314316 h 352425"/>
              <a:gd name="connsiteX11-283" fmla="*/ 0 w 352425"/>
              <a:gd name="connsiteY11-284" fmla="*/ 38113 h 352425"/>
              <a:gd name="connsiteX12-285" fmla="*/ 38113 w 352425"/>
              <a:gd name="connsiteY12-286" fmla="*/ 0 h 352425"/>
              <a:gd name="connsiteX0-287" fmla="*/ 38113 w 352425"/>
              <a:gd name="connsiteY0-288" fmla="*/ 0 h 352425"/>
              <a:gd name="connsiteX1-289" fmla="*/ 62232 w 352425"/>
              <a:gd name="connsiteY1-290" fmla="*/ 0 h 352425"/>
              <a:gd name="connsiteX2-291" fmla="*/ 100328 w 352425"/>
              <a:gd name="connsiteY2-292" fmla="*/ 38098 h 352425"/>
              <a:gd name="connsiteX3-293" fmla="*/ 100328 w 352425"/>
              <a:gd name="connsiteY3-294" fmla="*/ 209562 h 352425"/>
              <a:gd name="connsiteX4-295" fmla="*/ 138416 w 352425"/>
              <a:gd name="connsiteY4-296" fmla="*/ 247653 h 352425"/>
              <a:gd name="connsiteX5-297" fmla="*/ 314342 w 352425"/>
              <a:gd name="connsiteY5-298" fmla="*/ 247653 h 352425"/>
              <a:gd name="connsiteX6-299" fmla="*/ 352425 w 352425"/>
              <a:gd name="connsiteY6-300" fmla="*/ 285734 h 352425"/>
              <a:gd name="connsiteX7-301" fmla="*/ 352425 w 352425"/>
              <a:gd name="connsiteY7-302" fmla="*/ 314327 h 352425"/>
              <a:gd name="connsiteX8-303" fmla="*/ 314323 w 352425"/>
              <a:gd name="connsiteY8-304" fmla="*/ 352425 h 352425"/>
              <a:gd name="connsiteX9-305" fmla="*/ 38109 w 352425"/>
              <a:gd name="connsiteY9-306" fmla="*/ 352425 h 352425"/>
              <a:gd name="connsiteX10-307" fmla="*/ 0 w 352425"/>
              <a:gd name="connsiteY10-308" fmla="*/ 314316 h 352425"/>
              <a:gd name="connsiteX11-309" fmla="*/ 0 w 352425"/>
              <a:gd name="connsiteY11-310" fmla="*/ 38113 h 352425"/>
              <a:gd name="connsiteX12-311" fmla="*/ 38113 w 352425"/>
              <a:gd name="connsiteY12-312" fmla="*/ 0 h 352425"/>
              <a:gd name="connsiteX0-313" fmla="*/ 38113 w 352425"/>
              <a:gd name="connsiteY0-314" fmla="*/ 0 h 352425"/>
              <a:gd name="connsiteX1-315" fmla="*/ 62232 w 352425"/>
              <a:gd name="connsiteY1-316" fmla="*/ 0 h 352425"/>
              <a:gd name="connsiteX2-317" fmla="*/ 100328 w 352425"/>
              <a:gd name="connsiteY2-318" fmla="*/ 38098 h 352425"/>
              <a:gd name="connsiteX3-319" fmla="*/ 100328 w 352425"/>
              <a:gd name="connsiteY3-320" fmla="*/ 209562 h 352425"/>
              <a:gd name="connsiteX4-321" fmla="*/ 138416 w 352425"/>
              <a:gd name="connsiteY4-322" fmla="*/ 247653 h 352425"/>
              <a:gd name="connsiteX5-323" fmla="*/ 314342 w 352425"/>
              <a:gd name="connsiteY5-324" fmla="*/ 247653 h 352425"/>
              <a:gd name="connsiteX6-325" fmla="*/ 352425 w 352425"/>
              <a:gd name="connsiteY6-326" fmla="*/ 285734 h 352425"/>
              <a:gd name="connsiteX7-327" fmla="*/ 352425 w 352425"/>
              <a:gd name="connsiteY7-328" fmla="*/ 314327 h 352425"/>
              <a:gd name="connsiteX8-329" fmla="*/ 314323 w 352425"/>
              <a:gd name="connsiteY8-330" fmla="*/ 352425 h 352425"/>
              <a:gd name="connsiteX9-331" fmla="*/ 38109 w 352425"/>
              <a:gd name="connsiteY9-332" fmla="*/ 352425 h 352425"/>
              <a:gd name="connsiteX10-333" fmla="*/ 0 w 352425"/>
              <a:gd name="connsiteY10-334" fmla="*/ 314316 h 352425"/>
              <a:gd name="connsiteX11-335" fmla="*/ 0 w 352425"/>
              <a:gd name="connsiteY11-336" fmla="*/ 38113 h 352425"/>
              <a:gd name="connsiteX12-337" fmla="*/ 38113 w 352425"/>
              <a:gd name="connsiteY12-338" fmla="*/ 0 h 352425"/>
              <a:gd name="connsiteX0-339" fmla="*/ 38113 w 352425"/>
              <a:gd name="connsiteY0-340" fmla="*/ 0 h 352425"/>
              <a:gd name="connsiteX1-341" fmla="*/ 62232 w 352425"/>
              <a:gd name="connsiteY1-342" fmla="*/ 0 h 352425"/>
              <a:gd name="connsiteX2-343" fmla="*/ 100328 w 352425"/>
              <a:gd name="connsiteY2-344" fmla="*/ 38098 h 352425"/>
              <a:gd name="connsiteX3-345" fmla="*/ 100328 w 352425"/>
              <a:gd name="connsiteY3-346" fmla="*/ 209562 h 352425"/>
              <a:gd name="connsiteX4-347" fmla="*/ 138416 w 352425"/>
              <a:gd name="connsiteY4-348" fmla="*/ 247653 h 352425"/>
              <a:gd name="connsiteX5-349" fmla="*/ 314342 w 352425"/>
              <a:gd name="connsiteY5-350" fmla="*/ 247653 h 352425"/>
              <a:gd name="connsiteX6-351" fmla="*/ 352425 w 352425"/>
              <a:gd name="connsiteY6-352" fmla="*/ 285734 h 352425"/>
              <a:gd name="connsiteX7-353" fmla="*/ 352425 w 352425"/>
              <a:gd name="connsiteY7-354" fmla="*/ 314327 h 352425"/>
              <a:gd name="connsiteX8-355" fmla="*/ 314323 w 352425"/>
              <a:gd name="connsiteY8-356" fmla="*/ 352425 h 352425"/>
              <a:gd name="connsiteX9-357" fmla="*/ 38109 w 352425"/>
              <a:gd name="connsiteY9-358" fmla="*/ 352425 h 352425"/>
              <a:gd name="connsiteX10-359" fmla="*/ 0 w 352425"/>
              <a:gd name="connsiteY10-360" fmla="*/ 314316 h 352425"/>
              <a:gd name="connsiteX11-361" fmla="*/ 0 w 352425"/>
              <a:gd name="connsiteY11-362" fmla="*/ 38113 h 352425"/>
              <a:gd name="connsiteX12-363" fmla="*/ 38113 w 352425"/>
              <a:gd name="connsiteY12-364" fmla="*/ 0 h 352425"/>
              <a:gd name="connsiteX0-365" fmla="*/ 38113 w 352425"/>
              <a:gd name="connsiteY0-366" fmla="*/ 0 h 352425"/>
              <a:gd name="connsiteX1-367" fmla="*/ 62232 w 352425"/>
              <a:gd name="connsiteY1-368" fmla="*/ 0 h 352425"/>
              <a:gd name="connsiteX2-369" fmla="*/ 100328 w 352425"/>
              <a:gd name="connsiteY2-370" fmla="*/ 38098 h 352425"/>
              <a:gd name="connsiteX3-371" fmla="*/ 100328 w 352425"/>
              <a:gd name="connsiteY3-372" fmla="*/ 209562 h 352425"/>
              <a:gd name="connsiteX4-373" fmla="*/ 138416 w 352425"/>
              <a:gd name="connsiteY4-374" fmla="*/ 247653 h 352425"/>
              <a:gd name="connsiteX5-375" fmla="*/ 314342 w 352425"/>
              <a:gd name="connsiteY5-376" fmla="*/ 247653 h 352425"/>
              <a:gd name="connsiteX6-377" fmla="*/ 352425 w 352425"/>
              <a:gd name="connsiteY6-378" fmla="*/ 285734 h 352425"/>
              <a:gd name="connsiteX7-379" fmla="*/ 352425 w 352425"/>
              <a:gd name="connsiteY7-380" fmla="*/ 314327 h 352425"/>
              <a:gd name="connsiteX8-381" fmla="*/ 314323 w 352425"/>
              <a:gd name="connsiteY8-382" fmla="*/ 352425 h 352425"/>
              <a:gd name="connsiteX9-383" fmla="*/ 38109 w 352425"/>
              <a:gd name="connsiteY9-384" fmla="*/ 352425 h 352425"/>
              <a:gd name="connsiteX10-385" fmla="*/ 0 w 352425"/>
              <a:gd name="connsiteY10-386" fmla="*/ 314316 h 352425"/>
              <a:gd name="connsiteX11-387" fmla="*/ 0 w 352425"/>
              <a:gd name="connsiteY11-388" fmla="*/ 38113 h 352425"/>
              <a:gd name="connsiteX12-389" fmla="*/ 38113 w 352425"/>
              <a:gd name="connsiteY12-390" fmla="*/ 0 h 352425"/>
              <a:gd name="connsiteX0-391" fmla="*/ 38113 w 352425"/>
              <a:gd name="connsiteY0-392" fmla="*/ 0 h 352425"/>
              <a:gd name="connsiteX1-393" fmla="*/ 62232 w 352425"/>
              <a:gd name="connsiteY1-394" fmla="*/ 0 h 352425"/>
              <a:gd name="connsiteX2-395" fmla="*/ 100328 w 352425"/>
              <a:gd name="connsiteY2-396" fmla="*/ 38098 h 352425"/>
              <a:gd name="connsiteX3-397" fmla="*/ 100328 w 352425"/>
              <a:gd name="connsiteY3-398" fmla="*/ 209562 h 352425"/>
              <a:gd name="connsiteX4-399" fmla="*/ 138416 w 352425"/>
              <a:gd name="connsiteY4-400" fmla="*/ 247653 h 352425"/>
              <a:gd name="connsiteX5-401" fmla="*/ 314342 w 352425"/>
              <a:gd name="connsiteY5-402" fmla="*/ 247653 h 352425"/>
              <a:gd name="connsiteX6-403" fmla="*/ 352425 w 352425"/>
              <a:gd name="connsiteY6-404" fmla="*/ 285734 h 352425"/>
              <a:gd name="connsiteX7-405" fmla="*/ 352425 w 352425"/>
              <a:gd name="connsiteY7-406" fmla="*/ 314327 h 352425"/>
              <a:gd name="connsiteX8-407" fmla="*/ 314323 w 352425"/>
              <a:gd name="connsiteY8-408" fmla="*/ 352425 h 352425"/>
              <a:gd name="connsiteX9-409" fmla="*/ 38109 w 352425"/>
              <a:gd name="connsiteY9-410" fmla="*/ 352425 h 352425"/>
              <a:gd name="connsiteX10-411" fmla="*/ 0 w 352425"/>
              <a:gd name="connsiteY10-412" fmla="*/ 314316 h 352425"/>
              <a:gd name="connsiteX11-413" fmla="*/ 0 w 352425"/>
              <a:gd name="connsiteY11-414" fmla="*/ 38113 h 352425"/>
              <a:gd name="connsiteX12-415" fmla="*/ 38113 w 352425"/>
              <a:gd name="connsiteY12-416" fmla="*/ 0 h 352425"/>
              <a:gd name="connsiteX0-417" fmla="*/ 38113 w 352425"/>
              <a:gd name="connsiteY0-418" fmla="*/ 0 h 352425"/>
              <a:gd name="connsiteX1-419" fmla="*/ 62232 w 352425"/>
              <a:gd name="connsiteY1-420" fmla="*/ 0 h 352425"/>
              <a:gd name="connsiteX2-421" fmla="*/ 100328 w 352425"/>
              <a:gd name="connsiteY2-422" fmla="*/ 38098 h 352425"/>
              <a:gd name="connsiteX3-423" fmla="*/ 100328 w 352425"/>
              <a:gd name="connsiteY3-424" fmla="*/ 209562 h 352425"/>
              <a:gd name="connsiteX4-425" fmla="*/ 138416 w 352425"/>
              <a:gd name="connsiteY4-426" fmla="*/ 247653 h 352425"/>
              <a:gd name="connsiteX5-427" fmla="*/ 314342 w 352425"/>
              <a:gd name="connsiteY5-428" fmla="*/ 247653 h 352425"/>
              <a:gd name="connsiteX6-429" fmla="*/ 352425 w 352425"/>
              <a:gd name="connsiteY6-430" fmla="*/ 285734 h 352425"/>
              <a:gd name="connsiteX7-431" fmla="*/ 352425 w 352425"/>
              <a:gd name="connsiteY7-432" fmla="*/ 314327 h 352425"/>
              <a:gd name="connsiteX8-433" fmla="*/ 314323 w 352425"/>
              <a:gd name="connsiteY8-434" fmla="*/ 352425 h 352425"/>
              <a:gd name="connsiteX9-435" fmla="*/ 38109 w 352425"/>
              <a:gd name="connsiteY9-436" fmla="*/ 352425 h 352425"/>
              <a:gd name="connsiteX10-437" fmla="*/ 0 w 352425"/>
              <a:gd name="connsiteY10-438" fmla="*/ 314316 h 352425"/>
              <a:gd name="connsiteX11-439" fmla="*/ 0 w 352425"/>
              <a:gd name="connsiteY11-440" fmla="*/ 38113 h 352425"/>
              <a:gd name="connsiteX12-441" fmla="*/ 38113 w 352425"/>
              <a:gd name="connsiteY12-442" fmla="*/ 0 h 352425"/>
              <a:gd name="connsiteX0-443" fmla="*/ 38113 w 352425"/>
              <a:gd name="connsiteY0-444" fmla="*/ 0 h 352425"/>
              <a:gd name="connsiteX1-445" fmla="*/ 62232 w 352425"/>
              <a:gd name="connsiteY1-446" fmla="*/ 0 h 352425"/>
              <a:gd name="connsiteX2-447" fmla="*/ 100328 w 352425"/>
              <a:gd name="connsiteY2-448" fmla="*/ 38098 h 352425"/>
              <a:gd name="connsiteX3-449" fmla="*/ 100328 w 352425"/>
              <a:gd name="connsiteY3-450" fmla="*/ 209562 h 352425"/>
              <a:gd name="connsiteX4-451" fmla="*/ 138416 w 352425"/>
              <a:gd name="connsiteY4-452" fmla="*/ 247653 h 352425"/>
              <a:gd name="connsiteX5-453" fmla="*/ 314342 w 352425"/>
              <a:gd name="connsiteY5-454" fmla="*/ 247653 h 352425"/>
              <a:gd name="connsiteX6-455" fmla="*/ 352425 w 352425"/>
              <a:gd name="connsiteY6-456" fmla="*/ 285734 h 352425"/>
              <a:gd name="connsiteX7-457" fmla="*/ 352425 w 352425"/>
              <a:gd name="connsiteY7-458" fmla="*/ 314327 h 352425"/>
              <a:gd name="connsiteX8-459" fmla="*/ 314323 w 352425"/>
              <a:gd name="connsiteY8-460" fmla="*/ 352425 h 352425"/>
              <a:gd name="connsiteX9-461" fmla="*/ 38109 w 352425"/>
              <a:gd name="connsiteY9-462" fmla="*/ 352425 h 352425"/>
              <a:gd name="connsiteX10-463" fmla="*/ 0 w 352425"/>
              <a:gd name="connsiteY10-464" fmla="*/ 314316 h 352425"/>
              <a:gd name="connsiteX11-465" fmla="*/ 0 w 352425"/>
              <a:gd name="connsiteY11-466" fmla="*/ 38113 h 352425"/>
              <a:gd name="connsiteX12-467" fmla="*/ 38113 w 352425"/>
              <a:gd name="connsiteY12-468" fmla="*/ 0 h 352425"/>
              <a:gd name="connsiteX0-469" fmla="*/ 38113 w 352425"/>
              <a:gd name="connsiteY0-470" fmla="*/ 0 h 352425"/>
              <a:gd name="connsiteX1-471" fmla="*/ 62232 w 352425"/>
              <a:gd name="connsiteY1-472" fmla="*/ 0 h 352425"/>
              <a:gd name="connsiteX2-473" fmla="*/ 100328 w 352425"/>
              <a:gd name="connsiteY2-474" fmla="*/ 38098 h 352425"/>
              <a:gd name="connsiteX3-475" fmla="*/ 100328 w 352425"/>
              <a:gd name="connsiteY3-476" fmla="*/ 209562 h 352425"/>
              <a:gd name="connsiteX4-477" fmla="*/ 138416 w 352425"/>
              <a:gd name="connsiteY4-478" fmla="*/ 247653 h 352425"/>
              <a:gd name="connsiteX5-479" fmla="*/ 314342 w 352425"/>
              <a:gd name="connsiteY5-480" fmla="*/ 247653 h 352425"/>
              <a:gd name="connsiteX6-481" fmla="*/ 352425 w 352425"/>
              <a:gd name="connsiteY6-482" fmla="*/ 285734 h 352425"/>
              <a:gd name="connsiteX7-483" fmla="*/ 352425 w 352425"/>
              <a:gd name="connsiteY7-484" fmla="*/ 314327 h 352425"/>
              <a:gd name="connsiteX8-485" fmla="*/ 314323 w 352425"/>
              <a:gd name="connsiteY8-486" fmla="*/ 352425 h 352425"/>
              <a:gd name="connsiteX9-487" fmla="*/ 38109 w 352425"/>
              <a:gd name="connsiteY9-488" fmla="*/ 352425 h 352425"/>
              <a:gd name="connsiteX10-489" fmla="*/ 0 w 352425"/>
              <a:gd name="connsiteY10-490" fmla="*/ 314316 h 352425"/>
              <a:gd name="connsiteX11-491" fmla="*/ 0 w 352425"/>
              <a:gd name="connsiteY11-492" fmla="*/ 38113 h 352425"/>
              <a:gd name="connsiteX12-493" fmla="*/ 38113 w 352425"/>
              <a:gd name="connsiteY12-494" fmla="*/ 0 h 352425"/>
              <a:gd name="connsiteX0-495" fmla="*/ 38113 w 352425"/>
              <a:gd name="connsiteY0-496" fmla="*/ 0 h 352425"/>
              <a:gd name="connsiteX1-497" fmla="*/ 62232 w 352425"/>
              <a:gd name="connsiteY1-498" fmla="*/ 0 h 352425"/>
              <a:gd name="connsiteX2-499" fmla="*/ 100328 w 352425"/>
              <a:gd name="connsiteY2-500" fmla="*/ 38098 h 352425"/>
              <a:gd name="connsiteX3-501" fmla="*/ 100328 w 352425"/>
              <a:gd name="connsiteY3-502" fmla="*/ 209562 h 352425"/>
              <a:gd name="connsiteX4-503" fmla="*/ 138416 w 352425"/>
              <a:gd name="connsiteY4-504" fmla="*/ 247653 h 352425"/>
              <a:gd name="connsiteX5-505" fmla="*/ 314342 w 352425"/>
              <a:gd name="connsiteY5-506" fmla="*/ 247653 h 352425"/>
              <a:gd name="connsiteX6-507" fmla="*/ 352425 w 352425"/>
              <a:gd name="connsiteY6-508" fmla="*/ 285734 h 352425"/>
              <a:gd name="connsiteX7-509" fmla="*/ 352425 w 352425"/>
              <a:gd name="connsiteY7-510" fmla="*/ 314327 h 352425"/>
              <a:gd name="connsiteX8-511" fmla="*/ 314323 w 352425"/>
              <a:gd name="connsiteY8-512" fmla="*/ 352425 h 352425"/>
              <a:gd name="connsiteX9-513" fmla="*/ 38109 w 352425"/>
              <a:gd name="connsiteY9-514" fmla="*/ 352425 h 352425"/>
              <a:gd name="connsiteX10-515" fmla="*/ 0 w 352425"/>
              <a:gd name="connsiteY10-516" fmla="*/ 314316 h 352425"/>
              <a:gd name="connsiteX11-517" fmla="*/ 0 w 352425"/>
              <a:gd name="connsiteY11-518" fmla="*/ 38113 h 352425"/>
              <a:gd name="connsiteX12-519" fmla="*/ 38113 w 352425"/>
              <a:gd name="connsiteY12-520" fmla="*/ 0 h 352425"/>
              <a:gd name="connsiteX0-521" fmla="*/ 38113 w 352425"/>
              <a:gd name="connsiteY0-522" fmla="*/ 0 h 352425"/>
              <a:gd name="connsiteX1-523" fmla="*/ 62232 w 352425"/>
              <a:gd name="connsiteY1-524" fmla="*/ 0 h 352425"/>
              <a:gd name="connsiteX2-525" fmla="*/ 100328 w 352425"/>
              <a:gd name="connsiteY2-526" fmla="*/ 38098 h 352425"/>
              <a:gd name="connsiteX3-527" fmla="*/ 100328 w 352425"/>
              <a:gd name="connsiteY3-528" fmla="*/ 209562 h 352425"/>
              <a:gd name="connsiteX4-529" fmla="*/ 138416 w 352425"/>
              <a:gd name="connsiteY4-530" fmla="*/ 247653 h 352425"/>
              <a:gd name="connsiteX5-531" fmla="*/ 314342 w 352425"/>
              <a:gd name="connsiteY5-532" fmla="*/ 247653 h 352425"/>
              <a:gd name="connsiteX6-533" fmla="*/ 352425 w 352425"/>
              <a:gd name="connsiteY6-534" fmla="*/ 285734 h 352425"/>
              <a:gd name="connsiteX7-535" fmla="*/ 352425 w 352425"/>
              <a:gd name="connsiteY7-536" fmla="*/ 314327 h 352425"/>
              <a:gd name="connsiteX8-537" fmla="*/ 314323 w 352425"/>
              <a:gd name="connsiteY8-538" fmla="*/ 352425 h 352425"/>
              <a:gd name="connsiteX9-539" fmla="*/ 38109 w 352425"/>
              <a:gd name="connsiteY9-540" fmla="*/ 352425 h 352425"/>
              <a:gd name="connsiteX10-541" fmla="*/ 0 w 352425"/>
              <a:gd name="connsiteY10-542" fmla="*/ 314316 h 352425"/>
              <a:gd name="connsiteX11-543" fmla="*/ 0 w 352425"/>
              <a:gd name="connsiteY11-544" fmla="*/ 38113 h 352425"/>
              <a:gd name="connsiteX12-545" fmla="*/ 38113 w 352425"/>
              <a:gd name="connsiteY12-546" fmla="*/ 0 h 352425"/>
              <a:gd name="connsiteX0-547" fmla="*/ 38113 w 352425"/>
              <a:gd name="connsiteY0-548" fmla="*/ 0 h 352425"/>
              <a:gd name="connsiteX1-549" fmla="*/ 62232 w 352425"/>
              <a:gd name="connsiteY1-550" fmla="*/ 0 h 352425"/>
              <a:gd name="connsiteX2-551" fmla="*/ 100328 w 352425"/>
              <a:gd name="connsiteY2-552" fmla="*/ 38098 h 352425"/>
              <a:gd name="connsiteX3-553" fmla="*/ 100328 w 352425"/>
              <a:gd name="connsiteY3-554" fmla="*/ 209562 h 352425"/>
              <a:gd name="connsiteX4-555" fmla="*/ 138416 w 352425"/>
              <a:gd name="connsiteY4-556" fmla="*/ 247653 h 352425"/>
              <a:gd name="connsiteX5-557" fmla="*/ 314342 w 352425"/>
              <a:gd name="connsiteY5-558" fmla="*/ 247653 h 352425"/>
              <a:gd name="connsiteX6-559" fmla="*/ 352425 w 352425"/>
              <a:gd name="connsiteY6-560" fmla="*/ 285734 h 352425"/>
              <a:gd name="connsiteX7-561" fmla="*/ 352425 w 352425"/>
              <a:gd name="connsiteY7-562" fmla="*/ 314327 h 352425"/>
              <a:gd name="connsiteX8-563" fmla="*/ 314323 w 352425"/>
              <a:gd name="connsiteY8-564" fmla="*/ 352425 h 352425"/>
              <a:gd name="connsiteX9-565" fmla="*/ 38109 w 352425"/>
              <a:gd name="connsiteY9-566" fmla="*/ 352425 h 352425"/>
              <a:gd name="connsiteX10-567" fmla="*/ 0 w 352425"/>
              <a:gd name="connsiteY10-568" fmla="*/ 314316 h 352425"/>
              <a:gd name="connsiteX11-569" fmla="*/ 0 w 352425"/>
              <a:gd name="connsiteY11-570" fmla="*/ 38113 h 352425"/>
              <a:gd name="connsiteX12-571" fmla="*/ 38113 w 352425"/>
              <a:gd name="connsiteY12-572" fmla="*/ 0 h 3524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52425" h="352425">
                <a:moveTo>
                  <a:pt x="38113" y="0"/>
                </a:moveTo>
                <a:cubicBezTo>
                  <a:pt x="38113" y="0"/>
                  <a:pt x="62233" y="1"/>
                  <a:pt x="62232" y="0"/>
                </a:cubicBezTo>
                <a:cubicBezTo>
                  <a:pt x="84551" y="1"/>
                  <a:pt x="100329" y="15781"/>
                  <a:pt x="100328" y="38098"/>
                </a:cubicBezTo>
                <a:cubicBezTo>
                  <a:pt x="100329" y="38099"/>
                  <a:pt x="100329" y="209563"/>
                  <a:pt x="100328" y="209562"/>
                </a:cubicBezTo>
                <a:cubicBezTo>
                  <a:pt x="100329" y="231876"/>
                  <a:pt x="116104" y="247654"/>
                  <a:pt x="138416" y="247653"/>
                </a:cubicBezTo>
                <a:cubicBezTo>
                  <a:pt x="138417" y="247654"/>
                  <a:pt x="314343" y="247654"/>
                  <a:pt x="314342" y="247653"/>
                </a:cubicBezTo>
                <a:cubicBezTo>
                  <a:pt x="336652" y="247654"/>
                  <a:pt x="352426" y="263426"/>
                  <a:pt x="352425" y="285734"/>
                </a:cubicBezTo>
                <a:cubicBezTo>
                  <a:pt x="352426" y="285735"/>
                  <a:pt x="352426" y="314328"/>
                  <a:pt x="352425" y="314327"/>
                </a:cubicBezTo>
                <a:cubicBezTo>
                  <a:pt x="352426" y="336646"/>
                  <a:pt x="336644" y="352426"/>
                  <a:pt x="314323" y="352425"/>
                </a:cubicBezTo>
                <a:cubicBezTo>
                  <a:pt x="314324" y="352426"/>
                  <a:pt x="38110" y="352426"/>
                  <a:pt x="38109" y="352425"/>
                </a:cubicBezTo>
                <a:cubicBezTo>
                  <a:pt x="15787" y="352426"/>
                  <a:pt x="1" y="336640"/>
                  <a:pt x="0" y="314316"/>
                </a:cubicBezTo>
                <a:cubicBezTo>
                  <a:pt x="1" y="314317"/>
                  <a:pt x="1" y="38114"/>
                  <a:pt x="0" y="38113"/>
                </a:cubicBezTo>
                <a:cubicBezTo>
                  <a:pt x="1" y="15790"/>
                  <a:pt x="15788" y="0"/>
                  <a:pt x="38113" y="0"/>
                </a:cubicBezTo>
                <a:close/>
              </a:path>
            </a:pathLst>
          </a:custGeom>
          <a:gradFill>
            <a:gsLst>
              <a:gs pos="88000">
                <a:schemeClr val="accent1"/>
              </a:gs>
              <a:gs pos="0">
                <a:schemeClr val="accent1">
                  <a:lumMod val="25000"/>
                  <a:lumOff val="75000"/>
                </a:schemeClr>
              </a:gs>
            </a:gsLst>
            <a:lin ang="8100000" scaled="1"/>
          </a:gradFill>
          <a:ln>
            <a:noFill/>
          </a:ln>
          <a:effectLst>
            <a:outerShdw blurRad="101600" dist="38100" dir="8100000" algn="tr" rotWithShape="0">
              <a:schemeClr val="accent1">
                <a:lumMod val="75000"/>
                <a:alpha val="2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graphicFrame>
        <p:nvGraphicFramePr>
          <p:cNvPr id="2" name="表格 1"/>
          <p:cNvGraphicFramePr>
            <a:graphicFrameLocks noGrp="1"/>
          </p:cNvGraphicFramePr>
          <p:nvPr/>
        </p:nvGraphicFramePr>
        <p:xfrm>
          <a:off x="1002030" y="1732915"/>
          <a:ext cx="10194925" cy="4338320"/>
        </p:xfrm>
        <a:graphic>
          <a:graphicData uri="http://schemas.openxmlformats.org/drawingml/2006/table">
            <a:tbl>
              <a:tblPr firstRow="1" bandRow="1">
                <a:tableStyleId>{5C22544A-7EE6-4342-B048-85BDC9FD1C3A}</a:tableStyleId>
              </a:tblPr>
              <a:tblGrid>
                <a:gridCol w="1056640"/>
                <a:gridCol w="1144905"/>
                <a:gridCol w="4688205"/>
                <a:gridCol w="569595"/>
                <a:gridCol w="569595"/>
                <a:gridCol w="569595"/>
                <a:gridCol w="569595"/>
                <a:gridCol w="569595"/>
                <a:gridCol w="457200"/>
              </a:tblGrid>
              <a:tr h="1680845">
                <a:tc rowSpan="2" gridSpan="2">
                  <a:txBody>
                    <a:bodyPr/>
                    <a:p>
                      <a:pPr algn="ctr">
                        <a:lnSpc>
                          <a:spcPct val="120000"/>
                        </a:lnSpc>
                        <a:spcBef>
                          <a:spcPts val="0"/>
                        </a:spcBef>
                        <a:spcAft>
                          <a:spcPts val="0"/>
                        </a:spcAft>
                      </a:pPr>
                      <a:r>
                        <a:rPr lang="zh-CN" sz="1600" b="1" kern="0" spc="120" dirty="0" smtClean="0">
                          <a:latin typeface="微软雅黑" panose="020B0503020204020204" charset="-122"/>
                          <a:ea typeface="微软雅黑" panose="020B0503020204020204" charset="-122"/>
                        </a:rPr>
                        <a:t>项目</a:t>
                      </a:r>
                      <a:endParaRPr lang="zh-CN" sz="1600" b="1" kern="0" spc="120" dirty="0" smtClean="0">
                        <a:latin typeface="微软雅黑" panose="020B0503020204020204" charset="-122"/>
                        <a:ea typeface="微软雅黑" panose="020B0503020204020204" charset="-122"/>
                      </a:endParaRPr>
                    </a:p>
                  </a:txBody>
                  <a:tcPr marL="177800" marR="177800" marT="107950" marB="107950" anchor="ctr"/>
                </a:tc>
                <a:tc rowSpan="2" hMerge="1">
                  <a:tcPr/>
                </a:tc>
                <a:tc rowSpan="2">
                  <a:txBody>
                    <a:bodyPr/>
                    <a:p>
                      <a:pPr algn="ctr">
                        <a:lnSpc>
                          <a:spcPct val="120000"/>
                        </a:lnSpc>
                        <a:spcBef>
                          <a:spcPts val="0"/>
                        </a:spcBef>
                        <a:spcAft>
                          <a:spcPts val="0"/>
                        </a:spcAft>
                      </a:pPr>
                      <a:r>
                        <a:rPr lang="zh-CN" sz="1600" b="1" kern="0" spc="120" dirty="0">
                          <a:latin typeface="微软雅黑" panose="020B0503020204020204" charset="-122"/>
                          <a:ea typeface="微软雅黑" panose="020B0503020204020204" charset="-122"/>
                        </a:rPr>
                        <a:t>评分要点</a:t>
                      </a:r>
                      <a:endParaRPr lang="zh-CN" sz="1600" b="1" kern="0" spc="120" dirty="0">
                        <a:latin typeface="微软雅黑" panose="020B0503020204020204" charset="-122"/>
                        <a:ea typeface="微软雅黑" panose="020B0503020204020204" charset="-122"/>
                      </a:endParaRPr>
                    </a:p>
                  </a:txBody>
                  <a:tcPr marL="177800" marR="177800" marT="107950" marB="107950" anchor="ctr"/>
                </a:tc>
                <a:tc gridSpan="5">
                  <a:txBody>
                    <a:bodyPr/>
                    <a:p>
                      <a:pPr algn="ctr">
                        <a:lnSpc>
                          <a:spcPct val="120000"/>
                        </a:lnSpc>
                        <a:spcBef>
                          <a:spcPts val="0"/>
                        </a:spcBef>
                        <a:spcAft>
                          <a:spcPts val="0"/>
                        </a:spcAft>
                      </a:pPr>
                      <a:r>
                        <a:rPr lang="zh-CN" sz="1600" b="1" kern="100" spc="120">
                          <a:latin typeface="微软雅黑" panose="020B0503020204020204" charset="-122"/>
                          <a:ea typeface="微软雅黑" panose="020B0503020204020204" charset="-122"/>
                        </a:rPr>
                        <a:t>等级</a:t>
                      </a:r>
                      <a:endParaRPr lang="zh-CN" sz="1600" b="1" kern="100" spc="120">
                        <a:latin typeface="微软雅黑" panose="020B0503020204020204" charset="-122"/>
                        <a:ea typeface="微软雅黑" panose="020B0503020204020204" charset="-122"/>
                      </a:endParaRPr>
                    </a:p>
                  </a:txBody>
                  <a:tcPr marL="177800" marR="177800" marT="107950" marB="107950" anchor="ctr"/>
                </a:tc>
                <a:tc hMerge="1">
                  <a:tcPr/>
                </a:tc>
                <a:tc hMerge="1">
                  <a:tcPr/>
                </a:tc>
                <a:tc hMerge="1">
                  <a:tcPr/>
                </a:tc>
                <a:tc hMerge="1">
                  <a:tcPr/>
                </a:tc>
                <a:tc>
                  <a:txBody>
                    <a:bodyPr/>
                    <a:p>
                      <a:pPr algn="ctr">
                        <a:lnSpc>
                          <a:spcPct val="120000"/>
                        </a:lnSpc>
                        <a:spcBef>
                          <a:spcPts val="0"/>
                        </a:spcBef>
                        <a:spcAft>
                          <a:spcPts val="0"/>
                        </a:spcAft>
                      </a:pPr>
                      <a:r>
                        <a:rPr lang="zh-CN" sz="1600" b="1" kern="100" spc="120">
                          <a:latin typeface="微软雅黑" panose="020B0503020204020204" charset="-122"/>
                          <a:ea typeface="微软雅黑" panose="020B0503020204020204" charset="-122"/>
                        </a:rPr>
                        <a:t>评语及备注</a:t>
                      </a:r>
                      <a:endParaRPr lang="zh-CN" sz="1600" b="1" kern="100" spc="120">
                        <a:latin typeface="微软雅黑" panose="020B0503020204020204" charset="-122"/>
                        <a:ea typeface="微软雅黑" panose="020B0503020204020204" charset="-122"/>
                      </a:endParaRPr>
                    </a:p>
                  </a:txBody>
                  <a:tcPr marL="177800" marR="177800" marT="107950" marB="107950" anchor="ctr"/>
                </a:tc>
              </a:tr>
              <a:tr h="509270">
                <a:tc vMerge="1" gridSpan="2">
                  <a:tcPr/>
                </a:tc>
                <a:tc vMerge="1" hMerge="1">
                  <a:tcPr/>
                </a:tc>
                <a:tc vMerge="1">
                  <a:tcPr/>
                </a:tc>
                <a:tc>
                  <a:txBody>
                    <a:bodyPr/>
                    <a:p>
                      <a:pPr algn="ctr">
                        <a:lnSpc>
                          <a:spcPct val="120000"/>
                        </a:lnSpc>
                        <a:spcBef>
                          <a:spcPts val="0"/>
                        </a:spcBef>
                        <a:spcAft>
                          <a:spcPts val="0"/>
                        </a:spcAft>
                      </a:pPr>
                      <a:r>
                        <a:rPr lang="en-US" sz="1600" b="1" kern="100" spc="120" dirty="0">
                          <a:latin typeface="微软雅黑" panose="020B0503020204020204" charset="-122"/>
                          <a:ea typeface="微软雅黑" panose="020B0503020204020204" charset="-122"/>
                        </a:rPr>
                        <a:t>5</a:t>
                      </a:r>
                      <a:endParaRPr lang="en-US" sz="1600" b="1"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en-US" sz="1600" b="1" kern="100" spc="120" dirty="0" smtClean="0">
                          <a:latin typeface="微软雅黑" panose="020B0503020204020204" charset="-122"/>
                          <a:ea typeface="微软雅黑" panose="020B0503020204020204" charset="-122"/>
                        </a:rPr>
                        <a:t>4</a:t>
                      </a:r>
                      <a:endParaRPr lang="en-US" sz="1600" b="1" kern="100" spc="120" dirty="0" smtClean="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en-US" sz="1600" b="1" kern="100" spc="120" dirty="0">
                          <a:latin typeface="微软雅黑" panose="020B0503020204020204" charset="-122"/>
                          <a:ea typeface="微软雅黑" panose="020B0503020204020204" charset="-122"/>
                        </a:rPr>
                        <a:t>3</a:t>
                      </a:r>
                      <a:endParaRPr lang="en-US" sz="1600" b="1"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en-US" sz="1600" b="1" kern="100" spc="120" dirty="0">
                          <a:latin typeface="微软雅黑" panose="020B0503020204020204" charset="-122"/>
                          <a:ea typeface="微软雅黑" panose="020B0503020204020204" charset="-122"/>
                        </a:rPr>
                        <a:t>2</a:t>
                      </a:r>
                      <a:endParaRPr lang="en-US" sz="1600" b="1"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r>
                        <a:rPr lang="en-US" sz="1600" b="1" kern="100" spc="120">
                          <a:latin typeface="微软雅黑" panose="020B0503020204020204" charset="-122"/>
                          <a:ea typeface="微软雅黑" panose="020B0503020204020204" charset="-122"/>
                        </a:rPr>
                        <a:t>1</a:t>
                      </a:r>
                      <a:endParaRPr lang="en-US" sz="1600" b="1"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600" b="1" kern="100" spc="120">
                        <a:latin typeface="微软雅黑" panose="020B0503020204020204" charset="-122"/>
                        <a:ea typeface="微软雅黑" panose="020B0503020204020204" charset="-122"/>
                      </a:endParaRPr>
                    </a:p>
                  </a:txBody>
                  <a:tcPr marL="177800" marR="177800" marT="107950" marB="107950" anchor="ctr"/>
                </a:tc>
              </a:tr>
              <a:tr h="472440">
                <a:tc rowSpan="4">
                  <a:txBody>
                    <a:bodyPr/>
                    <a:p>
                      <a:pPr algn="l">
                        <a:lnSpc>
                          <a:spcPct val="120000"/>
                        </a:lnSpc>
                        <a:spcBef>
                          <a:spcPts val="0"/>
                        </a:spcBef>
                        <a:spcAft>
                          <a:spcPts val="0"/>
                        </a:spcAft>
                      </a:pPr>
                      <a:r>
                        <a:rPr lang="zh-CN" sz="1400" b="0" kern="100" spc="120">
                          <a:latin typeface="微软雅黑" panose="020B0503020204020204" charset="-122"/>
                          <a:ea typeface="微软雅黑" panose="020B0503020204020204" charset="-122"/>
                        </a:rPr>
                        <a:t>教学准备</a:t>
                      </a:r>
                      <a:endParaRPr lang="zh-CN" sz="1400" b="0" kern="100" spc="120">
                        <a:latin typeface="微软雅黑" panose="020B0503020204020204" charset="-122"/>
                        <a:ea typeface="微软雅黑" panose="020B0503020204020204" charset="-122"/>
                      </a:endParaRPr>
                    </a:p>
                  </a:txBody>
                  <a:tcPr marL="177800" marR="177800" marT="107950" marB="107950" anchor="ctr"/>
                </a:tc>
                <a:tc rowSpan="4">
                  <a:txBody>
                    <a:bodyPr/>
                    <a:p>
                      <a:pPr algn="l">
                        <a:lnSpc>
                          <a:spcPct val="120000"/>
                        </a:lnSpc>
                        <a:spcBef>
                          <a:spcPts val="0"/>
                        </a:spcBef>
                        <a:spcAft>
                          <a:spcPts val="0"/>
                        </a:spcAft>
                      </a:pPr>
                      <a:r>
                        <a:rPr lang="zh-CN" sz="1400" b="0" kern="100" spc="120">
                          <a:latin typeface="微软雅黑" panose="020B0503020204020204" charset="-122"/>
                          <a:ea typeface="微软雅黑" panose="020B0503020204020204" charset="-122"/>
                        </a:rPr>
                        <a:t>教学活动设计</a:t>
                      </a:r>
                      <a:endParaRPr lang="zh-CN" sz="1400" b="0" kern="100" spc="120">
                        <a:latin typeface="微软雅黑" panose="020B0503020204020204" charset="-122"/>
                        <a:ea typeface="微软雅黑" panose="020B0503020204020204" charset="-122"/>
                      </a:endParaRPr>
                    </a:p>
                  </a:txBody>
                  <a:tcPr marL="177800" marR="177800" marT="107950" marB="107950" anchor="ctr"/>
                </a:tc>
                <a:tc>
                  <a:txBody>
                    <a:bodyPr/>
                    <a:p>
                      <a:pPr algn="l">
                        <a:lnSpc>
                          <a:spcPct val="120000"/>
                        </a:lnSpc>
                        <a:spcBef>
                          <a:spcPts val="0"/>
                        </a:spcBef>
                        <a:spcAft>
                          <a:spcPts val="0"/>
                        </a:spcAft>
                      </a:pPr>
                      <a:r>
                        <a:rPr lang="en-US" sz="1400" b="0" kern="100" spc="120" dirty="0">
                          <a:latin typeface="微软雅黑" panose="020B0503020204020204" charset="-122"/>
                          <a:ea typeface="微软雅黑" panose="020B0503020204020204" charset="-122"/>
                          <a:cs typeface="微软雅黑" panose="020B0503020204020204" charset="-122"/>
                        </a:rPr>
                        <a:t>1</a:t>
                      </a:r>
                      <a:r>
                        <a:rPr lang="zh-CN" sz="1400" b="0" kern="100" spc="120" dirty="0">
                          <a:latin typeface="微软雅黑" panose="020B0503020204020204" charset="-122"/>
                          <a:ea typeface="微软雅黑" panose="020B0503020204020204" charset="-122"/>
                          <a:cs typeface="微软雅黑" panose="020B0503020204020204" charset="-122"/>
                        </a:rPr>
                        <a:t>、能依据幼儿的能力、兴趣设计适宜的教学活动</a:t>
                      </a:r>
                      <a:endParaRPr lang="zh-CN" sz="1400" b="0" kern="100" spc="120" dirty="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r>
              <a:tr h="729615">
                <a:tc vMerge="1">
                  <a:tcPr/>
                </a:tc>
                <a:tc vMerge="1">
                  <a:tcPr/>
                </a:tc>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cs typeface="微软雅黑" panose="020B0503020204020204" charset="-122"/>
                        </a:rPr>
                        <a:t>2</a:t>
                      </a:r>
                      <a:r>
                        <a:rPr lang="zh-CN" sz="1400" b="0" kern="100" spc="120">
                          <a:latin typeface="微软雅黑" panose="020B0503020204020204" charset="-122"/>
                          <a:ea typeface="微软雅黑" panose="020B0503020204020204" charset="-122"/>
                          <a:cs typeface="微软雅黑" panose="020B0503020204020204" charset="-122"/>
                        </a:rPr>
                        <a:t>、活动内容充实、富于变化，叙述清楚、容易理解</a:t>
                      </a:r>
                      <a:endParaRPr lang="zh-CN" sz="1400" b="0" kern="100" spc="12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r>
              <a:tr h="473075">
                <a:tc vMerge="1">
                  <a:tcPr/>
                </a:tc>
                <a:tc vMerge="1">
                  <a:tcPr/>
                </a:tc>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cs typeface="微软雅黑" panose="020B0503020204020204" charset="-122"/>
                        </a:rPr>
                        <a:t>3</a:t>
                      </a:r>
                      <a:r>
                        <a:rPr lang="zh-CN" sz="1400" b="0" kern="100" spc="120">
                          <a:latin typeface="微软雅黑" panose="020B0503020204020204" charset="-122"/>
                          <a:ea typeface="微软雅黑" panose="020B0503020204020204" charset="-122"/>
                          <a:cs typeface="微软雅黑" panose="020B0503020204020204" charset="-122"/>
                        </a:rPr>
                        <a:t>、符合幼教原理，内容完整可行</a:t>
                      </a:r>
                      <a:endParaRPr lang="zh-CN" sz="1400" b="0" kern="100" spc="12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r>
              <a:tr h="473075">
                <a:tc vMerge="1">
                  <a:tcPr/>
                </a:tc>
                <a:tc vMerge="1">
                  <a:tcPr/>
                </a:tc>
                <a:tc>
                  <a:txBody>
                    <a:bodyPr/>
                    <a:p>
                      <a:pPr algn="l">
                        <a:lnSpc>
                          <a:spcPct val="120000"/>
                        </a:lnSpc>
                        <a:spcBef>
                          <a:spcPts val="0"/>
                        </a:spcBef>
                        <a:spcAft>
                          <a:spcPts val="0"/>
                        </a:spcAft>
                      </a:pPr>
                      <a:r>
                        <a:rPr lang="en-US" sz="1400" b="0" kern="100" spc="120">
                          <a:latin typeface="微软雅黑" panose="020B0503020204020204" charset="-122"/>
                          <a:ea typeface="微软雅黑" panose="020B0503020204020204" charset="-122"/>
                          <a:cs typeface="微软雅黑" panose="020B0503020204020204" charset="-122"/>
                        </a:rPr>
                        <a:t>4</a:t>
                      </a:r>
                      <a:r>
                        <a:rPr lang="zh-CN" sz="1400" b="0" kern="100" spc="120">
                          <a:latin typeface="微软雅黑" panose="020B0503020204020204" charset="-122"/>
                          <a:ea typeface="微软雅黑" panose="020B0503020204020204" charset="-122"/>
                          <a:cs typeface="微软雅黑" panose="020B0503020204020204" charset="-122"/>
                        </a:rPr>
                        <a:t>、能经常修正教学计划、改进教学</a:t>
                      </a:r>
                      <a:endParaRPr lang="zh-CN" sz="1400" b="0" kern="100" spc="120">
                        <a:latin typeface="微软雅黑" panose="020B0503020204020204" charset="-122"/>
                        <a:ea typeface="微软雅黑" panose="020B0503020204020204" charset="-122"/>
                        <a:cs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c>
                  <a:txBody>
                    <a:bodyPr/>
                    <a:p>
                      <a:pPr algn="ctr">
                        <a:lnSpc>
                          <a:spcPct val="120000"/>
                        </a:lnSpc>
                        <a:spcBef>
                          <a:spcPts val="0"/>
                        </a:spcBef>
                        <a:spcAft>
                          <a:spcPts val="0"/>
                        </a:spcAft>
                      </a:pPr>
                      <a:endParaRPr lang="en-US" sz="1400" b="0" kern="100" spc="120" dirty="0">
                        <a:latin typeface="微软雅黑" panose="020B0503020204020204" charset="-122"/>
                        <a:ea typeface="微软雅黑" panose="020B0503020204020204" charset="-122"/>
                      </a:endParaRPr>
                    </a:p>
                  </a:txBody>
                  <a:tcPr marL="177800" marR="177800" marT="107950" marB="107950" anchor="ctr"/>
                </a:tc>
              </a:tr>
            </a:tbl>
          </a:graphicData>
        </a:graphic>
      </p:graphicFrame>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8"/>
    </p:custData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3200" b="1" dirty="0">
                <a:solidFill>
                  <a:schemeClr val="bg1">
                    <a:lumMod val="25000"/>
                  </a:schemeClr>
                </a:solidFill>
                <a:latin typeface="宋体" panose="02010600030101010101" pitchFamily="2" charset="-122"/>
                <a:sym typeface="+mn-ea"/>
              </a:rPr>
              <a:t>    (</a:t>
            </a:r>
            <a:r>
              <a:rPr lang="zh-CN" altLang="en-US" sz="3200" b="1" dirty="0">
                <a:solidFill>
                  <a:schemeClr val="bg1">
                    <a:lumMod val="25000"/>
                  </a:schemeClr>
                </a:solidFill>
                <a:latin typeface="宋体" panose="02010600030101010101" pitchFamily="2" charset="-122"/>
                <a:sym typeface="+mn-ea"/>
              </a:rPr>
              <a:t>三</a:t>
            </a:r>
            <a:r>
              <a:rPr lang="zh-CN" altLang="en-US" sz="3200" b="1" dirty="0">
                <a:solidFill>
                  <a:schemeClr val="bg1">
                    <a:lumMod val="25000"/>
                  </a:schemeClr>
                </a:solidFill>
                <a:latin typeface="宋体" panose="02010600030101010101" pitchFamily="2" charset="-122"/>
                <a:sym typeface="+mn-ea"/>
              </a:rPr>
              <a:t>）评定观察法</a:t>
            </a:r>
            <a:endParaRPr lang="zh-CN" altLang="en-US" sz="32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70000"/>
          </a:bodyPr>
          <a:lstStyle/>
          <a:p>
            <a:pPr marR="0" defTabSz="914400" rtl="0">
              <a:buClrTx/>
              <a:buSzTx/>
              <a:buFont typeface="Arial" panose="020B0604020202020204" pitchFamily="34" charset="0"/>
              <a:buNone/>
              <a:defRPr/>
            </a:pPr>
            <a:r>
              <a:rPr lang="en-US" altLang="zh-CN" sz="2800" b="1" kern="0" dirty="0">
                <a:solidFill>
                  <a:schemeClr val="bg1">
                    <a:lumMod val="25000"/>
                  </a:schemeClr>
                </a:solidFill>
                <a:uFillTx/>
                <a:latin typeface="微软雅黑" panose="020B0503020204020204" charset="-122"/>
                <a:cs typeface="+mn-ea"/>
                <a:sym typeface="+mn-ea"/>
              </a:rPr>
              <a:t>  </a:t>
            </a:r>
            <a:r>
              <a:rPr lang="en-US" altLang="zh-CN" sz="4000" b="1" kern="0" dirty="0">
                <a:solidFill>
                  <a:schemeClr val="bg1">
                    <a:lumMod val="25000"/>
                  </a:schemeClr>
                </a:solidFill>
                <a:uFillTx/>
                <a:latin typeface="微软雅黑" panose="020B0503020204020204" charset="-122"/>
                <a:cs typeface="+mn-ea"/>
                <a:sym typeface="+mn-ea"/>
              </a:rPr>
              <a:t> </a:t>
            </a:r>
            <a:r>
              <a:rPr lang="en-US" altLang="zh-CN" sz="2900" b="1" dirty="0">
                <a:solidFill>
                  <a:schemeClr val="bg1">
                    <a:lumMod val="25000"/>
                  </a:schemeClr>
                </a:solidFill>
                <a:latin typeface="Calibri" panose="020F0502020204030204" pitchFamily="34" charset="0"/>
                <a:sym typeface="+mn-ea"/>
              </a:rPr>
              <a:t>    </a:t>
            </a:r>
            <a:r>
              <a:rPr lang="en-US" altLang="zh-CN" sz="4000" b="1" dirty="0">
                <a:solidFill>
                  <a:schemeClr val="bg1">
                    <a:lumMod val="25000"/>
                  </a:schemeClr>
                </a:solidFill>
                <a:latin typeface="宋体" panose="02010600030101010101" pitchFamily="2" charset="-122"/>
                <a:sym typeface="+mn-ea"/>
              </a:rPr>
              <a:t>2</a:t>
            </a:r>
            <a:r>
              <a:rPr lang="zh-CN" altLang="en-US" sz="4000" b="1" dirty="0">
                <a:solidFill>
                  <a:schemeClr val="bg1">
                    <a:lumMod val="25000"/>
                  </a:schemeClr>
                </a:solidFill>
                <a:latin typeface="宋体" panose="02010600030101010101" pitchFamily="2" charset="-122"/>
                <a:sym typeface="+mn-ea"/>
              </a:rPr>
              <a:t>.清单检核表法</a:t>
            </a:r>
            <a:endParaRPr lang="zh-CN" altLang="en-US" sz="2800" b="1" dirty="0">
              <a:solidFill>
                <a:schemeClr val="bg1">
                  <a:lumMod val="25000"/>
                </a:schemeClr>
              </a:solidFill>
              <a:latin typeface="宋体" panose="02010600030101010101" pitchFamily="2" charset="-122"/>
            </a:endParaRPr>
          </a:p>
          <a:p>
            <a:pPr indent="0" fontAlgn="auto">
              <a:lnSpc>
                <a:spcPct val="150000"/>
              </a:lnSpc>
              <a:spcBef>
                <a:spcPts val="1800"/>
              </a:spcBef>
              <a:spcAft>
                <a:spcPts val="1800"/>
              </a:spcAft>
            </a:pPr>
            <a:r>
              <a:rPr lang="en-US" altLang="zh-CN" sz="2800" dirty="0">
                <a:solidFill>
                  <a:schemeClr val="bg1">
                    <a:lumMod val="25000"/>
                  </a:schemeClr>
                </a:solidFill>
                <a:latin typeface="Calibri" panose="020F0502020204030204" pitchFamily="34" charset="0"/>
                <a:sym typeface="+mn-ea"/>
              </a:rPr>
              <a:t>   </a:t>
            </a:r>
            <a:r>
              <a:rPr lang="zh-CN" altLang="en-US" sz="3400" dirty="0">
                <a:solidFill>
                  <a:schemeClr val="bg1">
                    <a:lumMod val="25000"/>
                  </a:schemeClr>
                </a:solidFill>
                <a:latin typeface="Calibri" panose="020F0502020204030204" pitchFamily="34" charset="0"/>
                <a:sym typeface="+mn-ea"/>
              </a:rPr>
              <a:t>  </a:t>
            </a:r>
            <a:r>
              <a:rPr lang="en-US" altLang="zh-CN" sz="3400" dirty="0">
                <a:solidFill>
                  <a:schemeClr val="bg1">
                    <a:lumMod val="25000"/>
                  </a:schemeClr>
                </a:solidFill>
                <a:latin typeface="Calibri" panose="020F0502020204030204" pitchFamily="34" charset="0"/>
                <a:sym typeface="+mn-ea"/>
              </a:rPr>
              <a:t>  </a:t>
            </a:r>
            <a:r>
              <a:rPr lang="zh-CN" altLang="en-US" sz="3400" dirty="0">
                <a:solidFill>
                  <a:schemeClr val="bg1">
                    <a:lumMod val="25000"/>
                  </a:schemeClr>
                </a:solidFill>
                <a:latin typeface="Calibri" panose="020F0502020204030204" pitchFamily="34" charset="0"/>
                <a:sym typeface="+mn-ea"/>
              </a:rPr>
              <a:t>由一组与观察者年龄相宜的项目组成。常涉及学习的内容范围或系 列技能，用于具体的可观察到的行为表现、能力、态度、过程等。可以是标准化的也可以由教师自己设计。使用时教师只需在幼儿能够达到的目标或指标上打钩，简便易行。 或者根据对幼儿的日常观察与了解加以评定，也可以在必要时通过教师与幼儿的一对一 谈话，确定幼儿对某些方面的具体知识技能是否掌握或理解。</a:t>
            </a:r>
            <a:r>
              <a:rPr lang="zh-CN" altLang="en-US" sz="3400" b="1" dirty="0">
                <a:solidFill>
                  <a:schemeClr val="bg1">
                    <a:lumMod val="25000"/>
                  </a:schemeClr>
                </a:solidFill>
                <a:latin typeface="Calibri" panose="020F0502020204030204" pitchFamily="34" charset="0"/>
                <a:sym typeface="+mn-ea"/>
              </a:rPr>
              <a:t>       </a:t>
            </a:r>
            <a:endParaRPr lang="zh-CN" altLang="en-US" sz="2600" dirty="0">
              <a:solidFill>
                <a:schemeClr val="bg1">
                  <a:lumMod val="25000"/>
                </a:schemeClr>
              </a:solidFill>
              <a:latin typeface="Calibri" panose="020F0502020204030204" pitchFamily="34" charset="0"/>
            </a:endParaRPr>
          </a:p>
          <a:p>
            <a:pPr>
              <a:lnSpc>
                <a:spcPct val="150000"/>
              </a:lnSpc>
            </a:pPr>
            <a:endParaRPr lang="zh-CN" altLang="en-US" sz="2600" dirty="0">
              <a:solidFill>
                <a:schemeClr val="bg1">
                  <a:lumMod val="25000"/>
                </a:schemeClr>
              </a:solidFill>
              <a:latin typeface="Calibri" panose="020F0502020204030204" pitchFamily="34" charset="0"/>
            </a:endParaRPr>
          </a:p>
          <a:p>
            <a:pPr marR="0" defTabSz="914400" rtl="0">
              <a:buClrTx/>
              <a:buSzTx/>
              <a:buFont typeface="Arial" panose="020B0604020202020204" pitchFamily="34" charset="0"/>
              <a:buNone/>
              <a:defRPr/>
            </a:pPr>
            <a:endParaRPr kumimoji="0" lang="zh-CN" altLang="en-US" sz="2600"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600"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304870" y="381070"/>
            <a:ext cx="10969200" cy="705600"/>
          </a:xfrm>
        </p:spPr>
        <p:txBody>
          <a:bodyPr/>
          <a:lstStyle/>
          <a:p>
            <a:pPr lvl="0" algn="l"/>
            <a:r>
              <a:rPr lang="zh-CN" sz="3200"/>
              <a:t>（四）</a:t>
            </a:r>
            <a:r>
              <a:rPr lang="zh-CN" altLang="en-US" sz="3200"/>
              <a:t>各种观察记录方法的特点</a:t>
            </a:r>
            <a:endParaRPr lang="zh-CN" altLang="en-US" sz="3200"/>
          </a:p>
        </p:txBody>
      </p:sp>
      <p:sp>
        <p:nvSpPr>
          <p:cNvPr id="113" name="正文"/>
          <p:cNvSpPr txBox="1"/>
          <p:nvPr>
            <p:custDataLst>
              <p:tags r:id="rId2"/>
            </p:custDataLst>
          </p:nvPr>
        </p:nvSpPr>
        <p:spPr>
          <a:xfrm>
            <a:off x="685800" y="990600"/>
            <a:ext cx="8774430" cy="506730"/>
          </a:xfrm>
          <a:prstGeom prst="rect">
            <a:avLst/>
          </a:prstGeom>
          <a:noFill/>
        </p:spPr>
        <p:txBody>
          <a:bodyPr wrap="square" lIns="0" tIns="0" rIns="0" bIns="0" rtlCol="0" anchor="t" anchorCtr="0">
            <a:normAutofit/>
          </a:bodyPr>
          <a:lstStyle/>
          <a:p>
            <a:pPr indent="0" algn="l" fontAlgn="auto">
              <a:lnSpc>
                <a:spcPct val="130000"/>
              </a:lnSpc>
            </a:pPr>
            <a:r>
              <a:rPr lang="zh-CN" altLang="en-US" sz="1600" spc="150" dirty="0">
                <a:solidFill>
                  <a:schemeClr val="tx1"/>
                </a:solidFill>
                <a:latin typeface="+mn-ea"/>
                <a:sym typeface="+mn-ea"/>
              </a:rPr>
              <a:t>各种观察记录工具的优缺点比较表</a:t>
            </a:r>
            <a:endParaRPr lang="zh-CN" altLang="en-US" sz="1600" spc="150" dirty="0">
              <a:solidFill>
                <a:schemeClr val="tx1"/>
              </a:solidFill>
              <a:latin typeface="+mn-ea"/>
              <a:sym typeface="+mn-ea"/>
            </a:endParaRPr>
          </a:p>
        </p:txBody>
      </p:sp>
      <p:graphicFrame>
        <p:nvGraphicFramePr>
          <p:cNvPr id="3" name="表格 1"/>
          <p:cNvGraphicFramePr>
            <a:graphicFrameLocks noGrp="1"/>
          </p:cNvGraphicFramePr>
          <p:nvPr>
            <p:custDataLst>
              <p:tags r:id="rId3"/>
            </p:custDataLst>
          </p:nvPr>
        </p:nvGraphicFramePr>
        <p:xfrm>
          <a:off x="475615" y="1600200"/>
          <a:ext cx="10897235" cy="4547870"/>
        </p:xfrm>
        <a:graphic>
          <a:graphicData uri="http://schemas.openxmlformats.org/drawingml/2006/table">
            <a:tbl>
              <a:tblPr firstRow="1" bandRow="1">
                <a:tableStyleId>{5C22544A-7EE6-4342-B048-85BDC9FD1C3A}</a:tableStyleId>
              </a:tblPr>
              <a:tblGrid>
                <a:gridCol w="1937385"/>
                <a:gridCol w="4374515"/>
                <a:gridCol w="4585335"/>
              </a:tblGrid>
              <a:tr h="675005">
                <a:tc>
                  <a:txBody>
                    <a:bodyPr/>
                    <a:p>
                      <a:pPr indent="45720" algn="ctr">
                        <a:lnSpc>
                          <a:spcPct val="120000"/>
                        </a:lnSpc>
                        <a:spcBef>
                          <a:spcPts val="0"/>
                        </a:spcBef>
                        <a:spcAft>
                          <a:spcPts val="0"/>
                        </a:spcAft>
                      </a:pPr>
                      <a:r>
                        <a:rPr lang="zh-CN" sz="1300" b="1" kern="0" spc="120" dirty="0" smtClean="0">
                          <a:latin typeface="微软雅黑" panose="020B0503020204020204" charset="-122"/>
                          <a:ea typeface="微软雅黑" panose="020B0503020204020204" charset="-122"/>
                          <a:cs typeface="微软雅黑" panose="020B0503020204020204" charset="-122"/>
                        </a:rPr>
                        <a:t>观察记</a:t>
                      </a:r>
                      <a:r>
                        <a:rPr lang="en-US" altLang="zh-CN" sz="1300" b="1" kern="0" spc="120" dirty="0" smtClean="0">
                          <a:latin typeface="微软雅黑" panose="020B0503020204020204" charset="-122"/>
                          <a:ea typeface="微软雅黑" panose="020B0503020204020204" charset="-122"/>
                          <a:cs typeface="微软雅黑" panose="020B0503020204020204" charset="-122"/>
                        </a:rPr>
                        <a:t>   </a:t>
                      </a:r>
                      <a:r>
                        <a:rPr lang="zh-CN" sz="1300" b="1" kern="0" spc="120" dirty="0" smtClean="0">
                          <a:latin typeface="微软雅黑" panose="020B0503020204020204" charset="-122"/>
                          <a:ea typeface="微软雅黑" panose="020B0503020204020204" charset="-122"/>
                          <a:cs typeface="微软雅黑" panose="020B0503020204020204" charset="-122"/>
                        </a:rPr>
                        <a:t>录工具</a:t>
                      </a:r>
                      <a:endParaRPr lang="zh-CN" altLang="zh-CN" sz="1300" b="1" kern="0" spc="120" dirty="0" smtClean="0">
                        <a:latin typeface="微软雅黑" panose="020B0503020204020204" charset="-122"/>
                        <a:ea typeface="微软雅黑" panose="020B0503020204020204" charset="-122"/>
                        <a:cs typeface="微软雅黑" panose="020B0503020204020204" charset="-122"/>
                      </a:endParaRPr>
                    </a:p>
                  </a:txBody>
                  <a:tcPr marL="25400" marR="25400" marT="25400" marB="25400" anchor="ctr"/>
                </a:tc>
                <a:tc>
                  <a:txBody>
                    <a:bodyPr/>
                    <a:p>
                      <a:pPr indent="266700" algn="ctr">
                        <a:lnSpc>
                          <a:spcPct val="120000"/>
                        </a:lnSpc>
                        <a:spcBef>
                          <a:spcPts val="0"/>
                        </a:spcBef>
                        <a:spcAft>
                          <a:spcPts val="0"/>
                        </a:spcAft>
                      </a:pPr>
                      <a:r>
                        <a:rPr lang="zh-CN" sz="1300" b="1" kern="0" spc="120">
                          <a:latin typeface="微软雅黑" panose="020B0503020204020204" charset="-122"/>
                          <a:ea typeface="微软雅黑" panose="020B0503020204020204" charset="-122"/>
                        </a:rPr>
                        <a:t>优点</a:t>
                      </a:r>
                      <a:endParaRPr lang="zh-CN" sz="1300" b="1" kern="0" spc="120">
                        <a:latin typeface="微软雅黑" panose="020B0503020204020204" charset="-122"/>
                        <a:ea typeface="微软雅黑" panose="020B0503020204020204" charset="-122"/>
                      </a:endParaRPr>
                    </a:p>
                  </a:txBody>
                  <a:tcPr marL="25400" marR="25400" marT="25400" marB="25400" anchor="ctr"/>
                </a:tc>
                <a:tc>
                  <a:txBody>
                    <a:bodyPr/>
                    <a:p>
                      <a:pPr indent="266700" algn="ctr">
                        <a:lnSpc>
                          <a:spcPct val="120000"/>
                        </a:lnSpc>
                        <a:spcBef>
                          <a:spcPts val="0"/>
                        </a:spcBef>
                        <a:spcAft>
                          <a:spcPts val="0"/>
                        </a:spcAft>
                      </a:pPr>
                      <a:r>
                        <a:rPr lang="zh-CN" sz="1300" b="1" kern="0" spc="120">
                          <a:latin typeface="微软雅黑" panose="020B0503020204020204" charset="-122"/>
                          <a:ea typeface="微软雅黑" panose="020B0503020204020204" charset="-122"/>
                        </a:rPr>
                        <a:t>缺点</a:t>
                      </a:r>
                      <a:endParaRPr lang="zh-CN" sz="1300" b="1" kern="0" spc="120">
                        <a:latin typeface="微软雅黑" panose="020B0503020204020204" charset="-122"/>
                        <a:ea typeface="微软雅黑" panose="020B0503020204020204" charset="-122"/>
                      </a:endParaRPr>
                    </a:p>
                  </a:txBody>
                  <a:tcPr marL="25400" marR="25400" marT="25400" marB="25400" anchor="ctr"/>
                </a:tc>
              </a:tr>
              <a:tr h="322580">
                <a:tc rowSpan="3">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轶事记录</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200" b="0" kern="0" spc="60" dirty="0">
                          <a:latin typeface="微软雅黑" panose="020B0503020204020204" charset="-122"/>
                          <a:ea typeface="微软雅黑" panose="020B0503020204020204" charset="-122"/>
                        </a:rPr>
                        <a:t>易于操作，只需纸和笔</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观察信息的质量依赖于记录者的能力</a:t>
                      </a:r>
                      <a:endParaRPr lang="zh-CN" sz="1200" b="0" kern="0" spc="60" dirty="0">
                        <a:latin typeface="微软雅黑" panose="020B0503020204020204" charset="-122"/>
                        <a:ea typeface="微软雅黑" panose="020B0503020204020204" charset="-122"/>
                      </a:endParaRPr>
                    </a:p>
                  </a:txBody>
                  <a:tcPr marL="25400" marR="25400" marT="25400" marB="25400" anchor="ctr"/>
                </a:tc>
              </a:tr>
              <a:tr h="323215">
                <a:tc vMerge="1">
                  <a:tcPr/>
                </a:tc>
                <a:tc>
                  <a:txBody>
                    <a:bodyPr/>
                    <a:p>
                      <a:pPr algn="l">
                        <a:lnSpc>
                          <a:spcPct val="120000"/>
                        </a:lnSpc>
                        <a:spcBef>
                          <a:spcPts val="0"/>
                        </a:spcBef>
                        <a:spcAft>
                          <a:spcPts val="0"/>
                        </a:spcAft>
                      </a:pPr>
                      <a:r>
                        <a:rPr lang="zh-CN" sz="1200" b="0" kern="0" spc="60" dirty="0">
                          <a:latin typeface="微软雅黑" panose="020B0503020204020204" charset="-122"/>
                          <a:ea typeface="微软雅黑" panose="020B0503020204020204" charset="-122"/>
                        </a:rPr>
                        <a:t>不需正式训练</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可能记录的并非幼儿的典型行为</a:t>
                      </a:r>
                      <a:endParaRPr lang="zh-CN" sz="1200" b="0" kern="0" spc="60" dirty="0">
                        <a:latin typeface="微软雅黑" panose="020B0503020204020204" charset="-122"/>
                        <a:ea typeface="微软雅黑" panose="020B0503020204020204" charset="-122"/>
                      </a:endParaRPr>
                    </a:p>
                  </a:txBody>
                  <a:tcPr marL="25400" marR="25400" marT="25400" marB="25400" anchor="ctr"/>
                </a:tc>
              </a:tr>
              <a:tr h="322580">
                <a:tc vMerge="1">
                  <a:tcPr/>
                </a:tc>
                <a:tc>
                  <a:txBody>
                    <a:bodyPr/>
                    <a:p>
                      <a:pPr indent="45720" algn="l">
                        <a:lnSpc>
                          <a:spcPct val="120000"/>
                        </a:lnSpc>
                        <a:spcBef>
                          <a:spcPts val="0"/>
                        </a:spcBef>
                        <a:spcAft>
                          <a:spcPts val="0"/>
                        </a:spcAft>
                      </a:pPr>
                      <a:r>
                        <a:rPr lang="zh-CN" sz="1200" b="0" kern="0" spc="60" dirty="0">
                          <a:latin typeface="微软雅黑" panose="020B0503020204020204" charset="-122"/>
                          <a:ea typeface="微软雅黑" panose="020B0503020204020204" charset="-122"/>
                        </a:rPr>
                        <a:t>可以事后记录，家长也可做，可用于许多情景</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除非定期持续反复记录否则提供的信息不全面</a:t>
                      </a:r>
                      <a:endParaRPr lang="zh-CN" sz="1200" b="0" kern="0" spc="60" dirty="0">
                        <a:latin typeface="微软雅黑" panose="020B0503020204020204" charset="-122"/>
                        <a:ea typeface="微软雅黑" panose="020B0503020204020204" charset="-122"/>
                      </a:endParaRPr>
                    </a:p>
                  </a:txBody>
                  <a:tcPr marL="25400" marR="25400" marT="25400" marB="25400" anchor="ctr"/>
                </a:tc>
              </a:tr>
              <a:tr h="323215">
                <a:tc rowSpan="4">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观察日记</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indent="-68580" algn="l">
                        <a:lnSpc>
                          <a:spcPct val="120000"/>
                        </a:lnSpc>
                        <a:spcBef>
                          <a:spcPts val="0"/>
                        </a:spcBef>
                        <a:spcAft>
                          <a:spcPts val="0"/>
                        </a:spcAft>
                      </a:pPr>
                      <a:r>
                        <a:rPr lang="zh-CN" sz="1200" b="0" kern="0" spc="60" dirty="0">
                          <a:latin typeface="微软雅黑" panose="020B0503020204020204" charset="-122"/>
                          <a:ea typeface="微软雅黑" panose="020B0503020204020204" charset="-122"/>
                        </a:rPr>
                        <a:t>可追踪幼儿的发展，发现其行为特征</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可靠性取决于观察记录者</a:t>
                      </a:r>
                      <a:endParaRPr lang="zh-CN" sz="1200" b="0" kern="0" spc="60" dirty="0">
                        <a:latin typeface="微软雅黑" panose="020B0503020204020204" charset="-122"/>
                        <a:ea typeface="微软雅黑" panose="020B0503020204020204" charset="-122"/>
                      </a:endParaRPr>
                    </a:p>
                  </a:txBody>
                  <a:tcPr marL="25400" marR="25400" marT="25400" marB="25400" anchor="ctr"/>
                </a:tc>
              </a:tr>
              <a:tr h="321945">
                <a:tc vMerge="1">
                  <a:tcPr/>
                </a:tc>
                <a:tc>
                  <a:txBody>
                    <a:bodyPr/>
                    <a:p>
                      <a:pPr indent="45720" algn="l">
                        <a:lnSpc>
                          <a:spcPct val="120000"/>
                        </a:lnSpc>
                        <a:spcBef>
                          <a:spcPts val="0"/>
                        </a:spcBef>
                        <a:spcAft>
                          <a:spcPts val="0"/>
                        </a:spcAft>
                      </a:pPr>
                      <a:r>
                        <a:rPr lang="zh-CN" sz="1200" b="0" kern="0" spc="60" dirty="0">
                          <a:latin typeface="微软雅黑" panose="020B0503020204020204" charset="-122"/>
                          <a:ea typeface="微软雅黑" panose="020B0503020204020204" charset="-122"/>
                        </a:rPr>
                        <a:t>提供幼儿的经验历史</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indent="45720"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信息的系统性取决于观察记录者</a:t>
                      </a:r>
                      <a:endParaRPr lang="zh-CN" sz="1200" b="0" kern="0" spc="60" dirty="0">
                        <a:latin typeface="微软雅黑" panose="020B0503020204020204" charset="-122"/>
                        <a:ea typeface="微软雅黑" panose="020B0503020204020204" charset="-122"/>
                      </a:endParaRPr>
                    </a:p>
                  </a:txBody>
                  <a:tcPr marL="25400" marR="25400" marT="25400" marB="25400" anchor="ctr"/>
                </a:tc>
              </a:tr>
              <a:tr h="323215">
                <a:tc vMerge="1">
                  <a:tcPr/>
                </a:tc>
                <a:tc>
                  <a:txBody>
                    <a:bodyPr/>
                    <a:p>
                      <a:pPr algn="l">
                        <a:lnSpc>
                          <a:spcPct val="120000"/>
                        </a:lnSpc>
                        <a:spcBef>
                          <a:spcPts val="0"/>
                        </a:spcBef>
                        <a:spcAft>
                          <a:spcPts val="0"/>
                        </a:spcAft>
                      </a:pPr>
                      <a:r>
                        <a:rPr lang="zh-CN" sz="1200" b="0" kern="0" spc="60" dirty="0">
                          <a:latin typeface="微软雅黑" panose="020B0503020204020204" charset="-122"/>
                          <a:ea typeface="微软雅黑" panose="020B0503020204020204" charset="-122"/>
                        </a:rPr>
                        <a:t>不需正式训练</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indent="266700"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要求一定的写作技能</a:t>
                      </a:r>
                      <a:endParaRPr lang="zh-CN" sz="1200" b="0" kern="0" spc="60" dirty="0">
                        <a:latin typeface="微软雅黑" panose="020B0503020204020204" charset="-122"/>
                        <a:ea typeface="微软雅黑" panose="020B0503020204020204" charset="-122"/>
                      </a:endParaRPr>
                    </a:p>
                  </a:txBody>
                  <a:tcPr marL="25400" marR="25400" marT="25400" marB="25400" anchor="ctr"/>
                </a:tc>
              </a:tr>
              <a:tr h="322580">
                <a:tc vMerge="1">
                  <a:tcPr/>
                </a:tc>
                <a:tc>
                  <a:txBody>
                    <a:bodyPr/>
                    <a:p>
                      <a:pPr algn="l">
                        <a:lnSpc>
                          <a:spcPct val="120000"/>
                        </a:lnSpc>
                        <a:spcBef>
                          <a:spcPts val="0"/>
                        </a:spcBef>
                        <a:spcAft>
                          <a:spcPts val="0"/>
                        </a:spcAft>
                      </a:pPr>
                      <a:r>
                        <a:rPr lang="zh-CN" sz="1200" b="0" kern="0" spc="60" dirty="0">
                          <a:latin typeface="微软雅黑" panose="020B0503020204020204" charset="-122"/>
                          <a:ea typeface="微软雅黑" panose="020B0503020204020204" charset="-122"/>
                        </a:rPr>
                        <a:t>可以事后记录，家长也可做</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indent="266700"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难以避免观察者主观偏见</a:t>
                      </a:r>
                      <a:endParaRPr lang="zh-CN" sz="1200" b="0" kern="0" spc="60" dirty="0">
                        <a:latin typeface="微软雅黑" panose="020B0503020204020204" charset="-122"/>
                        <a:ea typeface="微软雅黑" panose="020B0503020204020204" charset="-122"/>
                      </a:endParaRPr>
                    </a:p>
                  </a:txBody>
                  <a:tcPr marL="25400" marR="25400" marT="25400" marB="25400" anchor="ctr"/>
                </a:tc>
              </a:tr>
              <a:tr h="322580">
                <a:tc rowSpan="4">
                  <a:txBody>
                    <a:bodyPr/>
                    <a:p>
                      <a:pPr algn="ctr">
                        <a:lnSpc>
                          <a:spcPct val="120000"/>
                        </a:lnSpc>
                        <a:spcBef>
                          <a:spcPts val="0"/>
                        </a:spcBef>
                        <a:spcAft>
                          <a:spcPts val="0"/>
                        </a:spcAft>
                      </a:pPr>
                      <a:r>
                        <a:rPr lang="zh-CN" sz="1200" b="0" kern="0" spc="60">
                          <a:latin typeface="微软雅黑" panose="020B0503020204020204" charset="-122"/>
                          <a:ea typeface="微软雅黑" panose="020B0503020204020204" charset="-122"/>
                        </a:rPr>
                        <a:t>清单记录</a:t>
                      </a:r>
                      <a:endParaRPr lang="zh-CN" sz="1200" b="0" kern="0" spc="60">
                        <a:latin typeface="微软雅黑" panose="020B0503020204020204" charset="-122"/>
                        <a:ea typeface="微软雅黑" panose="020B0503020204020204" charset="-122"/>
                      </a:endParaRPr>
                    </a:p>
                  </a:txBody>
                  <a:tcPr marL="25400" marR="25400" marT="25400" marB="25400" anchor="ctr"/>
                </a:tc>
                <a:tc>
                  <a:txBody>
                    <a:bodyPr/>
                    <a:p>
                      <a:pPr algn="l">
                        <a:lnSpc>
                          <a:spcPct val="120000"/>
                        </a:lnSpc>
                        <a:spcBef>
                          <a:spcPts val="0"/>
                        </a:spcBef>
                        <a:spcAft>
                          <a:spcPts val="0"/>
                        </a:spcAft>
                      </a:pPr>
                      <a:r>
                        <a:rPr lang="zh-CN" sz="1200" b="0" kern="0" spc="60" dirty="0">
                          <a:latin typeface="微软雅黑" panose="020B0503020204020204" charset="-122"/>
                          <a:ea typeface="微软雅黑" panose="020B0503020204020204" charset="-122"/>
                        </a:rPr>
                        <a:t>易于操作，不需写作技能</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资料的质量取决于工具本身的质量</a:t>
                      </a:r>
                      <a:endParaRPr lang="zh-CN" sz="1200" b="0" kern="0" spc="60" dirty="0">
                        <a:latin typeface="微软雅黑" panose="020B0503020204020204" charset="-122"/>
                        <a:ea typeface="微软雅黑" panose="020B0503020204020204" charset="-122"/>
                      </a:endParaRPr>
                    </a:p>
                  </a:txBody>
                  <a:tcPr marL="25400" marR="25400" marT="25400" marB="25400" anchor="ctr"/>
                </a:tc>
              </a:tr>
              <a:tr h="323215">
                <a:tc vMerge="1">
                  <a:tcPr/>
                </a:tc>
                <a:tc>
                  <a:txBody>
                    <a:bodyPr/>
                    <a:p>
                      <a:pPr algn="l">
                        <a:lnSpc>
                          <a:spcPct val="120000"/>
                        </a:lnSpc>
                        <a:spcBef>
                          <a:spcPts val="0"/>
                        </a:spcBef>
                        <a:spcAft>
                          <a:spcPts val="0"/>
                        </a:spcAft>
                      </a:pPr>
                      <a:r>
                        <a:rPr lang="zh-CN" sz="1200" b="0" kern="0" spc="60" dirty="0">
                          <a:latin typeface="微软雅黑" panose="020B0503020204020204" charset="-122"/>
                          <a:ea typeface="微软雅黑" panose="020B0503020204020204" charset="-122"/>
                        </a:rPr>
                        <a:t>不需判断程度，只需决定是或否</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indent="266700"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有用性取决于工具的综合性</a:t>
                      </a:r>
                      <a:endParaRPr lang="zh-CN" sz="1200" b="0" kern="0" spc="60" dirty="0">
                        <a:latin typeface="微软雅黑" panose="020B0503020204020204" charset="-122"/>
                        <a:ea typeface="微软雅黑" panose="020B0503020204020204" charset="-122"/>
                      </a:endParaRPr>
                    </a:p>
                  </a:txBody>
                  <a:tcPr marL="25400" marR="25400" marT="25400" marB="25400" anchor="ctr"/>
                </a:tc>
              </a:tr>
              <a:tr h="322580">
                <a:tc vMerge="1">
                  <a:tcPr/>
                </a:tc>
                <a:tc>
                  <a:txBody>
                    <a:bodyPr/>
                    <a:p>
                      <a:pPr indent="266700" algn="l">
                        <a:lnSpc>
                          <a:spcPct val="120000"/>
                        </a:lnSpc>
                        <a:spcBef>
                          <a:spcPts val="0"/>
                        </a:spcBef>
                        <a:spcAft>
                          <a:spcPts val="0"/>
                        </a:spcAft>
                      </a:pPr>
                      <a:r>
                        <a:rPr lang="zh-CN" sz="1200" b="0" kern="0" spc="60" dirty="0" smtClean="0">
                          <a:latin typeface="微软雅黑" panose="020B0503020204020204" charset="-122"/>
                          <a:ea typeface="微软雅黑" panose="020B0503020204020204" charset="-122"/>
                        </a:rPr>
                        <a:t>有时</a:t>
                      </a:r>
                      <a:r>
                        <a:rPr lang="zh-CN" sz="1200" b="0" kern="0" spc="60" dirty="0">
                          <a:latin typeface="微软雅黑" panose="020B0503020204020204" charset="-122"/>
                          <a:ea typeface="微软雅黑" panose="020B0503020204020204" charset="-122"/>
                        </a:rPr>
                        <a:t>需培训，但通常不需</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indent="266700"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不提供频率资料</a:t>
                      </a:r>
                      <a:endParaRPr lang="zh-CN" sz="1200" b="0" kern="0" spc="60" dirty="0">
                        <a:latin typeface="微软雅黑" panose="020B0503020204020204" charset="-122"/>
                        <a:ea typeface="微软雅黑" panose="020B0503020204020204" charset="-122"/>
                      </a:endParaRPr>
                    </a:p>
                  </a:txBody>
                  <a:tcPr marL="25400" marR="25400" marT="25400" marB="25400" anchor="ctr"/>
                </a:tc>
              </a:tr>
              <a:tr h="322580">
                <a:tc vMerge="1">
                  <a:tcPr/>
                </a:tc>
                <a:tc>
                  <a:txBody>
                    <a:bodyPr/>
                    <a:p>
                      <a:pPr indent="266700" algn="l">
                        <a:lnSpc>
                          <a:spcPct val="120000"/>
                        </a:lnSpc>
                        <a:spcBef>
                          <a:spcPts val="0"/>
                        </a:spcBef>
                        <a:spcAft>
                          <a:spcPts val="0"/>
                        </a:spcAft>
                      </a:pPr>
                      <a:r>
                        <a:rPr lang="zh-CN" sz="1200" b="0" kern="0" spc="60">
                          <a:latin typeface="微软雅黑" panose="020B0503020204020204" charset="-122"/>
                          <a:ea typeface="微软雅黑" panose="020B0503020204020204" charset="-122"/>
                        </a:rPr>
                        <a:t>可用于多种用途和情景</a:t>
                      </a:r>
                      <a:endParaRPr lang="zh-CN" sz="1200" b="0" kern="0" spc="60">
                        <a:latin typeface="微软雅黑" panose="020B0503020204020204" charset="-122"/>
                        <a:ea typeface="微软雅黑" panose="020B0503020204020204" charset="-122"/>
                      </a:endParaRPr>
                    </a:p>
                  </a:txBody>
                  <a:tcPr marL="25400" marR="25400" marT="25400" marB="25400" anchor="ctr"/>
                </a:tc>
                <a:tc>
                  <a:txBody>
                    <a:bodyPr/>
                    <a:p>
                      <a:pPr indent="266700"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可能需要购买标准化工具</a:t>
                      </a:r>
                      <a:endParaRPr lang="zh-CN" sz="1200" b="0" kern="0" spc="60" dirty="0">
                        <a:latin typeface="微软雅黑" panose="020B0503020204020204" charset="-122"/>
                        <a:ea typeface="微软雅黑" panose="020B0503020204020204" charset="-122"/>
                      </a:endParaRPr>
                    </a:p>
                  </a:txBody>
                  <a:tcPr marL="25400" marR="25400" marT="25400" marB="25400" anchor="ctr"/>
                </a:tc>
              </a:tr>
              <a:tr h="322580">
                <a:tc>
                  <a:txBody>
                    <a:bodyPr/>
                    <a:p>
                      <a:pPr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等级评定</a:t>
                      </a:r>
                      <a:endParaRPr lang="zh-CN" sz="1200" b="0" kern="0" spc="60" dirty="0">
                        <a:latin typeface="微软雅黑" panose="020B0503020204020204" charset="-122"/>
                        <a:ea typeface="微软雅黑" panose="020B0503020204020204" charset="-122"/>
                      </a:endParaRPr>
                    </a:p>
                  </a:txBody>
                  <a:tcPr marL="25400" marR="25400" marT="25400" marB="25400" anchor="ctr"/>
                </a:tc>
                <a:tc>
                  <a:txBody>
                    <a:bodyPr/>
                    <a:p>
                      <a:pPr indent="266700" algn="l">
                        <a:lnSpc>
                          <a:spcPct val="120000"/>
                        </a:lnSpc>
                        <a:spcBef>
                          <a:spcPts val="0"/>
                        </a:spcBef>
                        <a:spcAft>
                          <a:spcPts val="0"/>
                        </a:spcAft>
                      </a:pPr>
                      <a:r>
                        <a:rPr lang="zh-CN" sz="1200" b="0" kern="0" spc="60">
                          <a:latin typeface="微软雅黑" panose="020B0503020204020204" charset="-122"/>
                          <a:ea typeface="微软雅黑" panose="020B0503020204020204" charset="-122"/>
                        </a:rPr>
                        <a:t>能较好地测评技能</a:t>
                      </a:r>
                      <a:endParaRPr lang="zh-CN" sz="1200" b="0" kern="0" spc="60">
                        <a:latin typeface="微软雅黑" panose="020B0503020204020204" charset="-122"/>
                        <a:ea typeface="微软雅黑" panose="020B0503020204020204" charset="-122"/>
                      </a:endParaRPr>
                    </a:p>
                  </a:txBody>
                  <a:tcPr marL="25400" marR="25400" marT="25400" marB="25400" anchor="ctr"/>
                </a:tc>
                <a:tc>
                  <a:txBody>
                    <a:bodyPr/>
                    <a:p>
                      <a:pPr indent="266700" algn="ctr">
                        <a:lnSpc>
                          <a:spcPct val="120000"/>
                        </a:lnSpc>
                        <a:spcBef>
                          <a:spcPts val="0"/>
                        </a:spcBef>
                        <a:spcAft>
                          <a:spcPts val="0"/>
                        </a:spcAft>
                      </a:pPr>
                      <a:r>
                        <a:rPr lang="zh-CN" sz="1200" b="0" kern="0" spc="60" dirty="0">
                          <a:latin typeface="微软雅黑" panose="020B0503020204020204" charset="-122"/>
                          <a:ea typeface="微软雅黑" panose="020B0503020204020204" charset="-122"/>
                        </a:rPr>
                        <a:t>依赖判断，难以避免主观偏见</a:t>
                      </a:r>
                      <a:endParaRPr lang="zh-CN" sz="1200" b="0" kern="0" spc="60" dirty="0">
                        <a:latin typeface="微软雅黑" panose="020B0503020204020204" charset="-122"/>
                        <a:ea typeface="微软雅黑" panose="020B0503020204020204" charset="-122"/>
                      </a:endParaRPr>
                    </a:p>
                  </a:txBody>
                  <a:tcPr marL="25400" marR="25400" marT="25400" marB="25400" anchor="ctr"/>
                </a:tc>
              </a:tr>
            </a:tbl>
          </a:graphicData>
        </a:graphic>
      </p:graphicFrame>
      <p:pic>
        <p:nvPicPr>
          <p:cNvPr id="13317"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5"/>
    </p:custData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1843405"/>
            <a:ext cx="3580765" cy="364617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324350" y="1969135"/>
            <a:ext cx="7651115" cy="4135120"/>
          </a:xfrm>
          <a:prstGeom prst="rect">
            <a:avLst/>
          </a:prstGeom>
          <a:noFill/>
        </p:spPr>
        <p:txBody>
          <a:bodyPr wrap="square" lIns="0" tIns="0" rIns="0" bIns="0" rtlCol="0" anchor="t" anchorCtr="0"/>
          <a:lstStyle/>
          <a:p>
            <a:pPr marL="0" lvl="0" indent="0" fontAlgn="auto">
              <a:lnSpc>
                <a:spcPct val="150000"/>
              </a:lnSpc>
            </a:pPr>
            <a:r>
              <a:rPr lang="zh-CN" altLang="en-US" sz="1400" kern="0" dirty="0">
                <a:ln>
                  <a:noFill/>
                  <a:prstDash val="sysDot"/>
                </a:ln>
                <a:solidFill>
                  <a:schemeClr val="tx1"/>
                </a:solidFill>
                <a:latin typeface="+mn-ea"/>
                <a:sym typeface="+mn-ea"/>
              </a:rPr>
              <a:t>尊尼不够两岁,他的母亲入医院生孩子,把尊尼送到托儿所居住,布比派助手录下尊尼在托儿所一周的过程。</a:t>
            </a:r>
            <a:endParaRPr lang="zh-CN" altLang="en-US" sz="1400" kern="0" dirty="0">
              <a:ln>
                <a:noFill/>
                <a:prstDash val="sysDot"/>
              </a:ln>
              <a:solidFill>
                <a:schemeClr val="tx1"/>
              </a:solidFill>
              <a:latin typeface="+mn-ea"/>
              <a:sym typeface="+mn-ea"/>
            </a:endParaRPr>
          </a:p>
          <a:p>
            <a:pPr marL="0" lvl="0" indent="0" fontAlgn="auto">
              <a:lnSpc>
                <a:spcPct val="150000"/>
              </a:lnSpc>
            </a:pPr>
            <a:r>
              <a:rPr lang="zh-CN" altLang="en-US" sz="1400" kern="0" dirty="0">
                <a:ln>
                  <a:noFill/>
                  <a:prstDash val="sysDot"/>
                </a:ln>
                <a:solidFill>
                  <a:schemeClr val="tx1"/>
                </a:solidFill>
                <a:latin typeface="+mn-ea"/>
                <a:sym typeface="+mn-ea"/>
              </a:rPr>
              <a:t>第一天,尊尼在陌生环境中的恐俱及失落,对其他孩子的侵略完全没有抵抗。他的一双大眼睛满是彷徨,四处找寻父母的影踪。</a:t>
            </a:r>
            <a:endParaRPr lang="zh-CN" altLang="en-US" sz="1400" kern="0" dirty="0">
              <a:ln>
                <a:noFill/>
                <a:prstDash val="sysDot"/>
              </a:ln>
              <a:solidFill>
                <a:schemeClr val="tx1"/>
              </a:solidFill>
              <a:latin typeface="+mn-ea"/>
              <a:sym typeface="+mn-ea"/>
            </a:endParaRPr>
          </a:p>
          <a:p>
            <a:pPr marL="0" lvl="0" indent="0" fontAlgn="auto">
              <a:lnSpc>
                <a:spcPct val="150000"/>
              </a:lnSpc>
            </a:pPr>
            <a:r>
              <a:rPr lang="zh-CN" altLang="en-US" sz="1400" kern="0" dirty="0">
                <a:ln>
                  <a:noFill/>
                  <a:prstDash val="sysDot"/>
                </a:ln>
                <a:solidFill>
                  <a:schemeClr val="tx1"/>
                </a:solidFill>
                <a:latin typeface="+mn-ea"/>
                <a:sym typeface="+mn-ea"/>
              </a:rPr>
              <a:t>第二天,他父亲来看他,小尊尼兴奋得不得了,父亲离去后,尊尼望着大门不肯走开。</a:t>
            </a:r>
            <a:endParaRPr lang="zh-CN" altLang="en-US" sz="1400" kern="0" dirty="0">
              <a:ln>
                <a:noFill/>
                <a:prstDash val="sysDot"/>
              </a:ln>
              <a:solidFill>
                <a:schemeClr val="tx1"/>
              </a:solidFill>
              <a:latin typeface="+mn-ea"/>
              <a:sym typeface="+mn-ea"/>
            </a:endParaRPr>
          </a:p>
          <a:p>
            <a:pPr marL="0" lvl="0" indent="0" fontAlgn="auto">
              <a:lnSpc>
                <a:spcPct val="150000"/>
              </a:lnSpc>
            </a:pPr>
            <a:r>
              <a:rPr lang="zh-CN" altLang="en-US" sz="1400" kern="0" dirty="0">
                <a:ln>
                  <a:noFill/>
                  <a:prstDash val="sysDot"/>
                </a:ln>
                <a:solidFill>
                  <a:schemeClr val="tx1"/>
                </a:solidFill>
                <a:latin typeface="+mn-ea"/>
                <a:sym typeface="+mn-ea"/>
              </a:rPr>
              <a:t>第三天,父亲没有来,尊尼蹲在门前伤心极了,他哭了很久,哭倦了,走去靠在托儿所保姆脚下,自已找寻安慰。</a:t>
            </a:r>
            <a:endParaRPr lang="zh-CN" altLang="en-US" sz="1400" kern="0" dirty="0">
              <a:ln>
                <a:noFill/>
                <a:prstDash val="sysDot"/>
              </a:ln>
              <a:solidFill>
                <a:schemeClr val="tx1"/>
              </a:solidFill>
              <a:latin typeface="+mn-ea"/>
              <a:sym typeface="+mn-ea"/>
            </a:endParaRPr>
          </a:p>
          <a:p>
            <a:pPr marL="0" lvl="0" indent="0" fontAlgn="auto">
              <a:lnSpc>
                <a:spcPct val="150000"/>
              </a:lnSpc>
            </a:pPr>
            <a:r>
              <a:rPr lang="zh-CN" altLang="en-US" sz="1400" kern="0" dirty="0">
                <a:ln>
                  <a:noFill/>
                  <a:prstDash val="sysDot"/>
                </a:ln>
                <a:solidFill>
                  <a:schemeClr val="tx1"/>
                </a:solidFill>
                <a:latin typeface="+mn-ea"/>
                <a:sym typeface="+mn-ea"/>
              </a:rPr>
              <a:t>第四天,父亲来了,尊尼不肯前去迎接他,父亲带给他礼物,他也推开,自已抱着小熊猫,伤心地躲在一角吮手指,对父亲作消极的控诉。</a:t>
            </a:r>
            <a:endParaRPr lang="zh-CN" altLang="en-US" sz="1400" kern="0" dirty="0">
              <a:ln>
                <a:noFill/>
                <a:prstDash val="sysDot"/>
              </a:ln>
              <a:solidFill>
                <a:schemeClr val="tx1"/>
              </a:solidFill>
              <a:latin typeface="+mn-ea"/>
              <a:sym typeface="+mn-ea"/>
            </a:endParaRPr>
          </a:p>
          <a:p>
            <a:pPr marL="0" lvl="0" indent="0" fontAlgn="auto">
              <a:lnSpc>
                <a:spcPct val="150000"/>
              </a:lnSpc>
            </a:pPr>
            <a:r>
              <a:rPr lang="zh-CN" altLang="en-US" sz="1400" kern="0" dirty="0">
                <a:ln>
                  <a:noFill/>
                  <a:prstDash val="sysDot"/>
                </a:ln>
                <a:solidFill>
                  <a:schemeClr val="tx1"/>
                </a:solidFill>
                <a:latin typeface="+mn-ea"/>
                <a:sym typeface="+mn-ea"/>
              </a:rPr>
              <a:t>第五、六天,他开始适应托儿所的环境,紧随着托儿所保姆,生怕这位刚熟识的新妈妈也会离他而去。</a:t>
            </a:r>
            <a:endParaRPr lang="zh-CN" altLang="en-US" sz="1400" kern="0" dirty="0">
              <a:ln>
                <a:noFill/>
                <a:prstDash val="sysDot"/>
              </a:ln>
              <a:solidFill>
                <a:schemeClr val="tx1"/>
              </a:solidFill>
              <a:latin typeface="+mn-ea"/>
              <a:sym typeface="+mn-ea"/>
            </a:endParaRPr>
          </a:p>
          <a:p>
            <a:pPr marL="0" lvl="0" indent="0" fontAlgn="auto">
              <a:lnSpc>
                <a:spcPct val="150000"/>
              </a:lnSpc>
            </a:pPr>
            <a:r>
              <a:rPr lang="zh-CN" altLang="en-US" sz="1400" kern="0" dirty="0">
                <a:ln>
                  <a:noFill/>
                  <a:prstDash val="sysDot"/>
                </a:ln>
                <a:solidFill>
                  <a:schemeClr val="tx1"/>
                </a:solidFill>
                <a:latin typeface="+mn-ea"/>
                <a:sym typeface="+mn-ea"/>
              </a:rPr>
              <a:t>尊尼的无助,及对父母的绝望,引起看过这纪录片的观众无限愤怒,有人甚至责怪布比,为什么见到孩子这样受苦都不加援手,只顾做他那没有“人性”的实验。事实上,如果没有布比的研究,很多人都不知道孩子的感觉有多敏锐,也不曾知道,人的一生,由孩童开始,就要接受一顶又一顶的失落:失落稳坐母胎中安全感、失落父母的全部关注、失落</a:t>
            </a:r>
            <a:r>
              <a:rPr lang="en-US" altLang="zh-CN" sz="1400" kern="0" dirty="0">
                <a:ln>
                  <a:noFill/>
                  <a:prstDash val="sysDot"/>
                </a:ln>
                <a:solidFill>
                  <a:schemeClr val="tx1"/>
                </a:solidFill>
                <a:latin typeface="+mn-ea"/>
                <a:sym typeface="+mn-ea"/>
              </a:rPr>
              <a:t>……</a:t>
            </a:r>
            <a:endParaRPr lang="en-US" altLang="zh-CN" sz="1400" kern="0" dirty="0">
              <a:ln>
                <a:noFill/>
                <a:prstDash val="sysDot"/>
              </a:ln>
              <a:solidFill>
                <a:schemeClr val="tx1"/>
              </a:solidFill>
              <a:latin typeface="+mn-ea"/>
              <a:cs typeface="+mn-ea"/>
              <a:sym typeface="+mn-ea"/>
            </a:endParaRPr>
          </a:p>
        </p:txBody>
      </p:sp>
      <p:sp>
        <p:nvSpPr>
          <p:cNvPr id="7" name="矩形 6"/>
          <p:cNvSpPr/>
          <p:nvPr>
            <p:custDataLst>
              <p:tags r:id="rId4"/>
            </p:custDataLst>
          </p:nvPr>
        </p:nvSpPr>
        <p:spPr>
          <a:xfrm>
            <a:off x="4648200" y="1371600"/>
            <a:ext cx="6202680" cy="471170"/>
          </a:xfrm>
          <a:prstGeom prst="rect">
            <a:avLst/>
          </a:prstGeom>
          <a:noFill/>
        </p:spPr>
        <p:txBody>
          <a:bodyPr wrap="square" lIns="0" tIns="0" rIns="0" bIns="0" rtlCol="0" anchor="b">
            <a:normAutofit/>
          </a:bodyPr>
          <a:lstStyle/>
          <a:p>
            <a:pPr>
              <a:spcBef>
                <a:spcPct val="0"/>
              </a:spcBef>
              <a:spcAft>
                <a:spcPct val="0"/>
              </a:spcAft>
            </a:pPr>
            <a:r>
              <a:rPr lang="zh-CN" altLang="en-US" sz="2400" dirty="0">
                <a:solidFill>
                  <a:schemeClr val="tx1">
                    <a:lumMod val="85000"/>
                    <a:lumOff val="15000"/>
                  </a:schemeClr>
                </a:solidFill>
                <a:latin typeface="+mn-ea"/>
                <a:cs typeface="+mn-ea"/>
                <a:sym typeface="+mn-ea"/>
              </a:rPr>
              <a:t>案例内容</a:t>
            </a:r>
            <a:endParaRPr lang="zh-CN" altLang="en-US" sz="2400" b="1" dirty="0">
              <a:solidFill>
                <a:schemeClr val="tx1">
                  <a:lumMod val="85000"/>
                  <a:lumOff val="15000"/>
                </a:schemeClr>
              </a:solidFill>
              <a:latin typeface="+mn-ea"/>
              <a:cs typeface="+mn-ea"/>
              <a:sym typeface="+mn-ea"/>
            </a:endParaRPr>
          </a:p>
        </p:txBody>
      </p:sp>
      <p:sp>
        <p:nvSpPr>
          <p:cNvPr id="8" name="任意多边形: 形状 7"/>
          <p:cNvSpPr/>
          <p:nvPr>
            <p:custDataLst>
              <p:tags r:id="rId5"/>
            </p:custDataLst>
          </p:nvPr>
        </p:nvSpPr>
        <p:spPr>
          <a:xfrm rot="16200000" flipH="1">
            <a:off x="8397635" y="-19962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6"/>
            </p:custDataLst>
          </p:nvPr>
        </p:nvSpPr>
        <p:spPr>
          <a:xfrm>
            <a:off x="696000" y="412185"/>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r>
              <a:rPr lang="zh-CN" altLang="en-US">
                <a:solidFill>
                  <a:schemeClr val="tx1">
                    <a:lumMod val="85000"/>
                    <a:lumOff val="15000"/>
                  </a:schemeClr>
                </a:solidFill>
              </a:rPr>
              <a:t>案例：</a:t>
            </a:r>
            <a:r>
              <a:rPr lang="zh-CN" altLang="en-US">
                <a:sym typeface="+mn-ea"/>
              </a:rPr>
              <a:t>小尊尼的一百四十四小时</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8"/>
    </p:custData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任务二  调查法</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823720" y="1079183"/>
            <a:ext cx="8545195"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a:bodyPr>
          <a:lstStyle/>
          <a:p>
            <a:pPr>
              <a:lnSpc>
                <a:spcPct val="150000"/>
              </a:lnSpc>
            </a:pPr>
            <a:r>
              <a:rPr lang="en-US" altLang="zh-CN" sz="2800" b="1">
                <a:solidFill>
                  <a:schemeClr val="bg1">
                    <a:lumMod val="25000"/>
                  </a:schemeClr>
                </a:solidFill>
              </a:rPr>
              <a:t>        </a:t>
            </a:r>
            <a:r>
              <a:rPr lang="zh-CN" altLang="en-US" sz="2800" dirty="0">
                <a:solidFill>
                  <a:schemeClr val="bg1">
                    <a:lumMod val="25000"/>
                  </a:schemeClr>
                </a:solidFill>
                <a:latin typeface="Calibri" panose="020F0502020204030204" pitchFamily="34" charset="0"/>
                <a:sym typeface="+mn-ea"/>
              </a:rPr>
              <a:t>调查法是指评价者通过查阅、问卷、访谈等手段，有目的、有计划地搜集在自然状态下反映实际情况的方法。它是一种使用最广泛的获取评价信息的方法。</a:t>
            </a:r>
            <a:endParaRPr lang="en-US" altLang="zh-CN" sz="2800" dirty="0">
              <a:solidFill>
                <a:schemeClr val="bg1">
                  <a:lumMod val="25000"/>
                </a:schemeClr>
              </a:solidFill>
              <a:latin typeface="Calibri" panose="020F0502020204030204" pitchFamily="34" charset="0"/>
            </a:endParaRPr>
          </a:p>
          <a:p>
            <a:pPr>
              <a:lnSpc>
                <a:spcPct val="150000"/>
              </a:lnSpc>
            </a:pPr>
            <a:r>
              <a:rPr lang="en-US" altLang="zh-CN" sz="2800" dirty="0">
                <a:solidFill>
                  <a:schemeClr val="bg1">
                    <a:lumMod val="25000"/>
                  </a:schemeClr>
                </a:solidFill>
                <a:latin typeface="Calibri" panose="020F0502020204030204" pitchFamily="34" charset="0"/>
                <a:sym typeface="+mn-ea"/>
              </a:rPr>
              <a:t>      </a:t>
            </a:r>
            <a:r>
              <a:rPr lang="zh-CN" altLang="en-US" sz="2800" dirty="0">
                <a:solidFill>
                  <a:schemeClr val="bg1">
                    <a:lumMod val="25000"/>
                  </a:schemeClr>
                </a:solidFill>
                <a:latin typeface="Calibri" panose="020F0502020204030204" pitchFamily="34" charset="0"/>
                <a:sym typeface="+mn-ea"/>
              </a:rPr>
              <a:t>调查法主要有</a:t>
            </a:r>
            <a:r>
              <a:rPr lang="zh-CN" altLang="en-US" sz="2800" b="1" dirty="0">
                <a:solidFill>
                  <a:schemeClr val="bg1">
                    <a:lumMod val="25000"/>
                  </a:schemeClr>
                </a:solidFill>
                <a:latin typeface="Calibri" panose="020F0502020204030204" pitchFamily="34" charset="0"/>
                <a:sym typeface="+mn-ea"/>
              </a:rPr>
              <a:t>文献调查法、问卷调查法、访谈调查法</a:t>
            </a:r>
            <a:r>
              <a:rPr lang="zh-CN" altLang="en-US" sz="2800" dirty="0">
                <a:solidFill>
                  <a:schemeClr val="bg1">
                    <a:lumMod val="25000"/>
                  </a:schemeClr>
                </a:solidFill>
                <a:latin typeface="Calibri" panose="020F0502020204030204" pitchFamily="34" charset="0"/>
                <a:sym typeface="+mn-ea"/>
              </a:rPr>
              <a:t>等几种形式。</a:t>
            </a:r>
            <a:endParaRPr lang="zh-CN" altLang="en-US" sz="2800" dirty="0">
              <a:solidFill>
                <a:schemeClr val="bg1">
                  <a:lumMod val="25000"/>
                </a:schemeClr>
              </a:solidFill>
              <a:latin typeface="Calibri" panose="020F0502020204030204" pitchFamily="34" charset="0"/>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Tree>
    <p:custDataLst>
      <p:tags r:id="rId4"/>
    </p:custData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r>
              <a:rPr lang="zh-CN" altLang="en-US" dirty="0"/>
              <a:t>一、调查法的主要方法</a:t>
            </a:r>
            <a:endParaRPr lang="zh-CN" altLang="en-US" dirty="0"/>
          </a:p>
        </p:txBody>
      </p:sp>
      <p:sp>
        <p:nvSpPr>
          <p:cNvPr id="15" name="图形 17"/>
          <p:cNvSpPr/>
          <p:nvPr>
            <p:custDataLst>
              <p:tags r:id="rId2"/>
            </p:custDataLst>
          </p:nvPr>
        </p:nvSpPr>
        <p:spPr>
          <a:xfrm>
            <a:off x="5910303" y="4207263"/>
            <a:ext cx="1552339" cy="1426808"/>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2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7" name="图形 17"/>
          <p:cNvSpPr/>
          <p:nvPr>
            <p:custDataLst>
              <p:tags r:id="rId3"/>
            </p:custDataLst>
          </p:nvPr>
        </p:nvSpPr>
        <p:spPr>
          <a:xfrm>
            <a:off x="4257929" y="5115755"/>
            <a:ext cx="691923" cy="635971"/>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3" name="图形 17"/>
          <p:cNvSpPr/>
          <p:nvPr>
            <p:custDataLst>
              <p:tags r:id="rId4"/>
            </p:custDataLst>
          </p:nvPr>
        </p:nvSpPr>
        <p:spPr>
          <a:xfrm>
            <a:off x="7874932" y="4202237"/>
            <a:ext cx="1168444" cy="1073956"/>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3" name="图形 17"/>
          <p:cNvSpPr/>
          <p:nvPr>
            <p:custDataLst>
              <p:tags r:id="rId5"/>
            </p:custDataLst>
          </p:nvPr>
        </p:nvSpPr>
        <p:spPr>
          <a:xfrm>
            <a:off x="3657923" y="2250174"/>
            <a:ext cx="691923" cy="635971"/>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0" name="图形 17"/>
          <p:cNvSpPr/>
          <p:nvPr>
            <p:custDataLst>
              <p:tags r:id="rId6"/>
            </p:custDataLst>
          </p:nvPr>
        </p:nvSpPr>
        <p:spPr>
          <a:xfrm>
            <a:off x="7249166" y="1321578"/>
            <a:ext cx="1521063" cy="1359596"/>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4" name="图形 17"/>
          <p:cNvSpPr/>
          <p:nvPr>
            <p:custDataLst>
              <p:tags r:id="rId7"/>
            </p:custDataLst>
          </p:nvPr>
        </p:nvSpPr>
        <p:spPr>
          <a:xfrm>
            <a:off x="9837047" y="5751573"/>
            <a:ext cx="599378" cy="552257"/>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5" name="图形 9"/>
          <p:cNvSpPr/>
          <p:nvPr>
            <p:custDataLst>
              <p:tags r:id="rId8"/>
            </p:custDataLst>
          </p:nvPr>
        </p:nvSpPr>
        <p:spPr>
          <a:xfrm>
            <a:off x="320505" y="2179178"/>
            <a:ext cx="1063683" cy="949998"/>
          </a:xfrm>
          <a:custGeom>
            <a:avLst/>
            <a:gdLst>
              <a:gd name="connsiteX0" fmla="*/ 958463 w 1370981"/>
              <a:gd name="connsiteY0" fmla="*/ -1130 h 1224453"/>
              <a:gd name="connsiteX1" fmla="*/ 1078507 w 1370981"/>
              <a:gd name="connsiteY1" fmla="*/ 68177 h 1224453"/>
              <a:gd name="connsiteX2" fmla="*/ 1351945 w 1370981"/>
              <a:gd name="connsiteY2" fmla="*/ 541789 h 1224453"/>
              <a:gd name="connsiteX3" fmla="*/ 1351945 w 1370981"/>
              <a:gd name="connsiteY3" fmla="*/ 680404 h 1224453"/>
              <a:gd name="connsiteX4" fmla="*/ 1078507 w 1370981"/>
              <a:gd name="connsiteY4" fmla="*/ 1154016 h 1224453"/>
              <a:gd name="connsiteX5" fmla="*/ 958463 w 1370981"/>
              <a:gd name="connsiteY5" fmla="*/ 1223323 h 1224453"/>
              <a:gd name="connsiteX6" fmla="*/ 411586 w 1370981"/>
              <a:gd name="connsiteY6" fmla="*/ 1223323 h 1224453"/>
              <a:gd name="connsiteX7" fmla="*/ 291542 w 1370981"/>
              <a:gd name="connsiteY7" fmla="*/ 1154016 h 1224453"/>
              <a:gd name="connsiteX8" fmla="*/ 18104 w 1370981"/>
              <a:gd name="connsiteY8" fmla="*/ 680404 h 1224453"/>
              <a:gd name="connsiteX9" fmla="*/ 18104 w 1370981"/>
              <a:gd name="connsiteY9" fmla="*/ 541789 h 1224453"/>
              <a:gd name="connsiteX10" fmla="*/ 291542 w 1370981"/>
              <a:gd name="connsiteY10" fmla="*/ 68177 h 1224453"/>
              <a:gd name="connsiteX11" fmla="*/ 411586 w 1370981"/>
              <a:gd name="connsiteY11" fmla="*/ -1130 h 1224453"/>
              <a:gd name="connsiteX12" fmla="*/ 958463 w 1370981"/>
              <a:gd name="connsiteY12" fmla="*/ -1130 h 122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981" h="1224453">
                <a:moveTo>
                  <a:pt x="958463" y="-1130"/>
                </a:moveTo>
                <a:cubicBezTo>
                  <a:pt x="1007986" y="-1130"/>
                  <a:pt x="1053750" y="25276"/>
                  <a:pt x="1078507" y="68177"/>
                </a:cubicBezTo>
                <a:lnTo>
                  <a:pt x="1351945" y="541789"/>
                </a:lnTo>
                <a:cubicBezTo>
                  <a:pt x="1376705" y="584690"/>
                  <a:pt x="1376705" y="637503"/>
                  <a:pt x="1351945" y="680404"/>
                </a:cubicBezTo>
                <a:lnTo>
                  <a:pt x="1078507" y="1154016"/>
                </a:lnTo>
                <a:cubicBezTo>
                  <a:pt x="1053750" y="1196917"/>
                  <a:pt x="1007986" y="1223323"/>
                  <a:pt x="958463" y="1223323"/>
                </a:cubicBezTo>
                <a:lnTo>
                  <a:pt x="411586" y="1223323"/>
                </a:lnTo>
                <a:cubicBezTo>
                  <a:pt x="362062" y="1223323"/>
                  <a:pt x="316299" y="1196917"/>
                  <a:pt x="291542" y="1154016"/>
                </a:cubicBezTo>
                <a:lnTo>
                  <a:pt x="18104" y="680404"/>
                </a:lnTo>
                <a:cubicBezTo>
                  <a:pt x="-6656" y="637503"/>
                  <a:pt x="-6656" y="584690"/>
                  <a:pt x="18104" y="541789"/>
                </a:cubicBezTo>
                <a:lnTo>
                  <a:pt x="291542" y="68177"/>
                </a:lnTo>
                <a:cubicBezTo>
                  <a:pt x="316299" y="25276"/>
                  <a:pt x="362062" y="-1130"/>
                  <a:pt x="411586" y="-1130"/>
                </a:cubicBezTo>
                <a:lnTo>
                  <a:pt x="958463" y="-1130"/>
                </a:lnTo>
                <a:close/>
              </a:path>
            </a:pathLst>
          </a:custGeom>
          <a:noFill/>
          <a:ln w="9525" cap="flat">
            <a:solidFill>
              <a:schemeClr val="tx2">
                <a:lumMod val="50000"/>
                <a:lumOff val="50000"/>
                <a:alpha val="10000"/>
              </a:schemeClr>
            </a:solidFill>
            <a:prstDash val="solid"/>
            <a:miter/>
          </a:ln>
        </p:spPr>
        <p:txBody>
          <a:bodyPr rtlCol="0" anchor="ctr">
            <a:noAutofit/>
          </a:bodyPr>
          <a:p>
            <a:endParaRPr lang="zh-CN" altLang="en-US">
              <a:solidFill>
                <a:schemeClr val="tx1"/>
              </a:solidFill>
            </a:endParaRPr>
          </a:p>
        </p:txBody>
      </p:sp>
      <p:sp>
        <p:nvSpPr>
          <p:cNvPr id="6" name="图形 14"/>
          <p:cNvSpPr/>
          <p:nvPr>
            <p:custDataLst>
              <p:tags r:id="rId9"/>
            </p:custDataLst>
          </p:nvPr>
        </p:nvSpPr>
        <p:spPr>
          <a:xfrm>
            <a:off x="879673" y="1783363"/>
            <a:ext cx="1680999" cy="1512426"/>
          </a:xfrm>
          <a:custGeom>
            <a:avLst/>
            <a:gdLst>
              <a:gd name="connsiteX0" fmla="*/ 1407114 w 2012417"/>
              <a:gd name="connsiteY0" fmla="*/ -1130 h 1797334"/>
              <a:gd name="connsiteX1" fmla="*/ 1583322 w 2012417"/>
              <a:gd name="connsiteY1" fmla="*/ 100604 h 1797334"/>
              <a:gd name="connsiteX2" fmla="*/ 1984693 w 2012417"/>
              <a:gd name="connsiteY2" fmla="*/ 795803 h 1797334"/>
              <a:gd name="connsiteX3" fmla="*/ 1984693 w 2012417"/>
              <a:gd name="connsiteY3" fmla="*/ 999271 h 1797334"/>
              <a:gd name="connsiteX4" fmla="*/ 1583322 w 2012417"/>
              <a:gd name="connsiteY4" fmla="*/ 1694471 h 1797334"/>
              <a:gd name="connsiteX5" fmla="*/ 1407114 w 2012417"/>
              <a:gd name="connsiteY5" fmla="*/ 1796205 h 1797334"/>
              <a:gd name="connsiteX6" fmla="*/ 604372 w 2012417"/>
              <a:gd name="connsiteY6" fmla="*/ 1796205 h 1797334"/>
              <a:gd name="connsiteX7" fmla="*/ 428163 w 2012417"/>
              <a:gd name="connsiteY7" fmla="*/ 1694471 h 1797334"/>
              <a:gd name="connsiteX8" fmla="*/ 26792 w 2012417"/>
              <a:gd name="connsiteY8" fmla="*/ 999271 h 1797334"/>
              <a:gd name="connsiteX9" fmla="*/ 26792 w 2012417"/>
              <a:gd name="connsiteY9" fmla="*/ 795803 h 1797334"/>
              <a:gd name="connsiteX10" fmla="*/ 428163 w 2012417"/>
              <a:gd name="connsiteY10" fmla="*/ 100604 h 1797334"/>
              <a:gd name="connsiteX11" fmla="*/ 604372 w 2012417"/>
              <a:gd name="connsiteY11" fmla="*/ -1130 h 1797334"/>
              <a:gd name="connsiteX12" fmla="*/ 1407114 w 2012417"/>
              <a:gd name="connsiteY12" fmla="*/ -1130 h 179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2417" h="1797334">
                <a:moveTo>
                  <a:pt x="1407114" y="-1130"/>
                </a:moveTo>
                <a:cubicBezTo>
                  <a:pt x="1479808" y="-1130"/>
                  <a:pt x="1546983" y="37630"/>
                  <a:pt x="1583322" y="100604"/>
                </a:cubicBezTo>
                <a:lnTo>
                  <a:pt x="1984693" y="795803"/>
                </a:lnTo>
                <a:cubicBezTo>
                  <a:pt x="2021038" y="858777"/>
                  <a:pt x="2021038" y="936298"/>
                  <a:pt x="1984693" y="999271"/>
                </a:cubicBezTo>
                <a:lnTo>
                  <a:pt x="1583322" y="1694471"/>
                </a:lnTo>
                <a:cubicBezTo>
                  <a:pt x="1546983" y="1757444"/>
                  <a:pt x="1479808" y="1796205"/>
                  <a:pt x="1407114" y="1796205"/>
                </a:cubicBezTo>
                <a:lnTo>
                  <a:pt x="604372" y="1796205"/>
                </a:lnTo>
                <a:cubicBezTo>
                  <a:pt x="531677" y="1796205"/>
                  <a:pt x="464503" y="1757444"/>
                  <a:pt x="428163" y="1694471"/>
                </a:cubicBezTo>
                <a:lnTo>
                  <a:pt x="26792" y="999271"/>
                </a:lnTo>
                <a:cubicBezTo>
                  <a:pt x="-9552" y="936298"/>
                  <a:pt x="-9552" y="858777"/>
                  <a:pt x="26792" y="795803"/>
                </a:cubicBezTo>
                <a:lnTo>
                  <a:pt x="428163" y="100604"/>
                </a:lnTo>
                <a:cubicBezTo>
                  <a:pt x="464503" y="37630"/>
                  <a:pt x="531677" y="-1130"/>
                  <a:pt x="604372" y="-1130"/>
                </a:cubicBezTo>
                <a:lnTo>
                  <a:pt x="1407114" y="-1130"/>
                </a:lnTo>
                <a:close/>
              </a:path>
            </a:pathLst>
          </a:custGeom>
          <a:noFill/>
          <a:ln w="12700"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7" name="图形 17"/>
          <p:cNvSpPr/>
          <p:nvPr>
            <p:custDataLst>
              <p:tags r:id="rId10"/>
            </p:custDataLst>
          </p:nvPr>
        </p:nvSpPr>
        <p:spPr>
          <a:xfrm>
            <a:off x="551712" y="4925386"/>
            <a:ext cx="1203783" cy="1074985"/>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8" name="图形 17"/>
          <p:cNvSpPr>
            <a:spLocks noChangeAspect="1"/>
          </p:cNvSpPr>
          <p:nvPr>
            <p:custDataLst>
              <p:tags r:id="rId11"/>
            </p:custDataLst>
          </p:nvPr>
        </p:nvSpPr>
        <p:spPr>
          <a:xfrm>
            <a:off x="7053771" y="3382961"/>
            <a:ext cx="3160817" cy="2920755"/>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5875" cap="flat">
            <a:solidFill>
              <a:schemeClr val="tx2">
                <a:lumMod val="50000"/>
                <a:lumOff val="50000"/>
                <a:alpha val="20000"/>
              </a:schemeClr>
            </a:solidFill>
            <a:prstDash val="solid"/>
            <a:miter/>
          </a:ln>
        </p:spPr>
        <p:txBody>
          <a:bodyPr rtlCol="0" anchor="ctr">
            <a:noAutofit/>
          </a:bodyPr>
          <a:p>
            <a:endParaRPr lang="zh-CN" altLang="en-US">
              <a:solidFill>
                <a:schemeClr val="tx1"/>
              </a:solidFill>
            </a:endParaRPr>
          </a:p>
        </p:txBody>
      </p:sp>
      <p:sp>
        <p:nvSpPr>
          <p:cNvPr id="9" name="图形 17"/>
          <p:cNvSpPr/>
          <p:nvPr>
            <p:custDataLst>
              <p:tags r:id="rId12"/>
            </p:custDataLst>
          </p:nvPr>
        </p:nvSpPr>
        <p:spPr>
          <a:xfrm>
            <a:off x="10454645" y="4862558"/>
            <a:ext cx="691923" cy="635971"/>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1" name="图形 17"/>
          <p:cNvSpPr/>
          <p:nvPr>
            <p:custDataLst>
              <p:tags r:id="rId13"/>
            </p:custDataLst>
          </p:nvPr>
        </p:nvSpPr>
        <p:spPr>
          <a:xfrm>
            <a:off x="9487096" y="1894568"/>
            <a:ext cx="1552339" cy="1426808"/>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2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2" name="图形 17"/>
          <p:cNvSpPr/>
          <p:nvPr>
            <p:custDataLst>
              <p:tags r:id="rId14"/>
            </p:custDataLst>
          </p:nvPr>
        </p:nvSpPr>
        <p:spPr>
          <a:xfrm>
            <a:off x="10642501" y="1726818"/>
            <a:ext cx="735421" cy="675951"/>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dirty="0">
              <a:solidFill>
                <a:schemeClr val="tx1"/>
              </a:solidFill>
            </a:endParaRPr>
          </a:p>
        </p:txBody>
      </p:sp>
      <p:sp>
        <p:nvSpPr>
          <p:cNvPr id="14" name="图形 17"/>
          <p:cNvSpPr/>
          <p:nvPr>
            <p:custDataLst>
              <p:tags r:id="rId15"/>
            </p:custDataLst>
          </p:nvPr>
        </p:nvSpPr>
        <p:spPr>
          <a:xfrm>
            <a:off x="4593430" y="3692074"/>
            <a:ext cx="1045456" cy="961267"/>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6" name="图形 17"/>
          <p:cNvSpPr/>
          <p:nvPr>
            <p:custDataLst>
              <p:tags r:id="rId16"/>
            </p:custDataLst>
          </p:nvPr>
        </p:nvSpPr>
        <p:spPr>
          <a:xfrm>
            <a:off x="1563241" y="4133754"/>
            <a:ext cx="1615510" cy="1484872"/>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12700" cap="flat">
            <a:solidFill>
              <a:schemeClr val="tx2">
                <a:lumMod val="50000"/>
                <a:lumOff val="50000"/>
                <a:alpha val="2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sp>
        <p:nvSpPr>
          <p:cNvPr id="18" name="图形 17"/>
          <p:cNvSpPr>
            <a:spLocks noChangeAspect="1"/>
          </p:cNvSpPr>
          <p:nvPr>
            <p:custDataLst>
              <p:tags r:id="rId17"/>
            </p:custDataLst>
          </p:nvPr>
        </p:nvSpPr>
        <p:spPr>
          <a:xfrm>
            <a:off x="2183980" y="2676147"/>
            <a:ext cx="2828948" cy="2600185"/>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gradFill>
            <a:gsLst>
              <a:gs pos="0">
                <a:schemeClr val="accent1">
                  <a:lumMod val="95000"/>
                  <a:alpha val="100000"/>
                </a:schemeClr>
              </a:gs>
              <a:gs pos="50000">
                <a:schemeClr val="accent1">
                  <a:lumMod val="90000"/>
                  <a:lumOff val="10000"/>
                  <a:alpha val="100000"/>
                </a:schemeClr>
              </a:gs>
              <a:gs pos="100000">
                <a:schemeClr val="accent1">
                  <a:lumMod val="50000"/>
                  <a:lumOff val="50000"/>
                  <a:alpha val="100000"/>
                </a:schemeClr>
              </a:gs>
            </a:gsLst>
            <a:lin ang="18900000" scaled="0"/>
          </a:gradFill>
          <a:ln w="9525" cap="flat">
            <a:noFill/>
            <a:prstDash val="solid"/>
            <a:miter/>
          </a:ln>
          <a:effectLst>
            <a:outerShdw blurRad="127000" dist="127000" dir="7200000" sx="101000" sy="101000" algn="tr" rotWithShape="0">
              <a:schemeClr val="accent1">
                <a:alpha val="20000"/>
              </a:schemeClr>
            </a:outerShdw>
          </a:effectLst>
        </p:spPr>
        <p:txBody>
          <a:bodyPr rtlCol="0" anchor="ctr"/>
          <a:p>
            <a:endParaRPr lang="zh-CN" altLang="en-US">
              <a:solidFill>
                <a:schemeClr val="tx1"/>
              </a:solidFill>
            </a:endParaRPr>
          </a:p>
        </p:txBody>
      </p:sp>
      <p:sp>
        <p:nvSpPr>
          <p:cNvPr id="19" name="图形 17"/>
          <p:cNvSpPr>
            <a:spLocks noChangeAspect="1"/>
          </p:cNvSpPr>
          <p:nvPr>
            <p:custDataLst>
              <p:tags r:id="rId18"/>
            </p:custDataLst>
          </p:nvPr>
        </p:nvSpPr>
        <p:spPr>
          <a:xfrm>
            <a:off x="7220893" y="3561392"/>
            <a:ext cx="2834325" cy="2564566"/>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gradFill>
            <a:gsLst>
              <a:gs pos="0">
                <a:schemeClr val="accent3">
                  <a:lumMod val="95000"/>
                  <a:alpha val="100000"/>
                </a:schemeClr>
              </a:gs>
              <a:gs pos="50000">
                <a:schemeClr val="accent3">
                  <a:lumMod val="90000"/>
                  <a:lumOff val="10000"/>
                  <a:alpha val="100000"/>
                </a:schemeClr>
              </a:gs>
              <a:gs pos="100000">
                <a:schemeClr val="accent3">
                  <a:lumMod val="50000"/>
                  <a:lumOff val="50000"/>
                  <a:alpha val="100000"/>
                </a:schemeClr>
              </a:gs>
            </a:gsLst>
            <a:lin ang="18900000" scaled="0"/>
          </a:gradFill>
          <a:ln w="9525" cap="flat">
            <a:noFill/>
            <a:prstDash val="solid"/>
            <a:miter/>
          </a:ln>
          <a:effectLst>
            <a:outerShdw blurRad="127000" dist="127000" dir="7200000" sx="101000" sy="101000" algn="tr" rotWithShape="0">
              <a:schemeClr val="accent3">
                <a:alpha val="20000"/>
              </a:schemeClr>
            </a:outerShdw>
          </a:effectLst>
        </p:spPr>
        <p:txBody>
          <a:bodyPr rtlCol="0" anchor="ctr">
            <a:noAutofit/>
          </a:bodyPr>
          <a:p>
            <a:pPr lvl="0" algn="l">
              <a:buClrTx/>
              <a:buSzTx/>
              <a:buFontTx/>
            </a:pPr>
            <a:endParaRPr lang="zh-CN" altLang="en-US">
              <a:solidFill>
                <a:schemeClr val="tx1"/>
              </a:solidFill>
              <a:sym typeface="+mn-ea"/>
            </a:endParaRPr>
          </a:p>
        </p:txBody>
      </p:sp>
      <p:pic>
        <p:nvPicPr>
          <p:cNvPr id="20" name="图片 3" descr="拼图"/>
          <p:cNvPicPr>
            <a:picLocks noChangeAspect="1"/>
          </p:cNvPicPr>
          <p:nvPr>
            <p:custDataLst>
              <p:tags r:id="rId19"/>
            </p:custDataLst>
          </p:nvPr>
        </p:nvPicPr>
        <p:blipFill>
          <a:blip r:embed="rId20">
            <a:extLst>
              <a:ext uri="{96DAC541-7B7A-43D3-8B79-37D633B846F1}">
                <asvg:svgBlip xmlns:asvg="http://schemas.microsoft.com/office/drawing/2016/SVG/main" r:embed="rId21"/>
              </a:ext>
            </a:extLst>
          </a:blip>
          <a:stretch>
            <a:fillRect/>
          </a:stretch>
        </p:blipFill>
        <p:spPr>
          <a:xfrm rot="16200000">
            <a:off x="3313626" y="3334584"/>
            <a:ext cx="569903" cy="569903"/>
          </a:xfrm>
          <a:prstGeom prst="rect">
            <a:avLst/>
          </a:prstGeom>
        </p:spPr>
      </p:pic>
      <p:sp>
        <p:nvSpPr>
          <p:cNvPr id="21" name="标题"/>
          <p:cNvSpPr txBox="1"/>
          <p:nvPr>
            <p:custDataLst>
              <p:tags r:id="rId22"/>
            </p:custDataLst>
          </p:nvPr>
        </p:nvSpPr>
        <p:spPr>
          <a:xfrm>
            <a:off x="2623148" y="3998046"/>
            <a:ext cx="1950806" cy="926093"/>
          </a:xfrm>
          <a:prstGeom prst="rect">
            <a:avLst/>
          </a:prstGeom>
          <a:noFill/>
        </p:spPr>
        <p:txBody>
          <a:bodyPr wrap="square" lIns="0" tIns="0" rIns="0" bIns="0" rtlCol="0" anchor="t" anchorCtr="0">
            <a:normAutofit lnSpcReduction="20000"/>
          </a:bodyPr>
          <a:p>
            <a:pPr algn="ctr"/>
            <a:r>
              <a:rPr lang="zh-CN" altLang="en-US" sz="3200" b="1" spc="300" dirty="0">
                <a:solidFill>
                  <a:schemeClr val="bg1">
                    <a:lumMod val="25000"/>
                  </a:schemeClr>
                </a:solidFill>
                <a:latin typeface="+mn-ea"/>
              </a:rPr>
              <a:t>文献</a:t>
            </a:r>
            <a:endParaRPr lang="en-US" altLang="zh-CN" sz="3200" b="1" spc="300" dirty="0">
              <a:solidFill>
                <a:schemeClr val="bg1">
                  <a:lumMod val="25000"/>
                </a:schemeClr>
              </a:solidFill>
              <a:latin typeface="+mn-ea"/>
            </a:endParaRPr>
          </a:p>
          <a:p>
            <a:pPr algn="ctr"/>
            <a:r>
              <a:rPr lang="zh-CN" altLang="zh-CN" sz="3200" b="1" spc="300" dirty="0">
                <a:solidFill>
                  <a:schemeClr val="bg1">
                    <a:lumMod val="25000"/>
                  </a:schemeClr>
                </a:solidFill>
                <a:latin typeface="+mn-ea"/>
              </a:rPr>
              <a:t>调查法</a:t>
            </a:r>
            <a:endParaRPr lang="zh-CN" altLang="zh-CN" sz="3200" b="1" spc="300" dirty="0">
              <a:solidFill>
                <a:schemeClr val="bg1">
                  <a:lumMod val="25000"/>
                </a:schemeClr>
              </a:solidFill>
              <a:latin typeface="+mn-ea"/>
            </a:endParaRPr>
          </a:p>
        </p:txBody>
      </p:sp>
      <p:sp>
        <p:nvSpPr>
          <p:cNvPr id="22" name="标题"/>
          <p:cNvSpPr txBox="1"/>
          <p:nvPr>
            <p:custDataLst>
              <p:tags r:id="rId23"/>
            </p:custDataLst>
          </p:nvPr>
        </p:nvSpPr>
        <p:spPr>
          <a:xfrm>
            <a:off x="7542532" y="4692657"/>
            <a:ext cx="2183270" cy="926093"/>
          </a:xfrm>
          <a:prstGeom prst="rect">
            <a:avLst/>
          </a:prstGeom>
          <a:noFill/>
        </p:spPr>
        <p:txBody>
          <a:bodyPr wrap="square" lIns="0" tIns="0" rIns="0" bIns="0" rtlCol="0" anchor="t" anchorCtr="0">
            <a:normAutofit lnSpcReduction="20000"/>
          </a:bodyPr>
          <a:p>
            <a:pPr algn="ctr"/>
            <a:r>
              <a:rPr lang="zh-CN" altLang="zh-CN" sz="3200" b="1" spc="300" dirty="0">
                <a:solidFill>
                  <a:schemeClr val="bg1">
                    <a:lumMod val="25000"/>
                  </a:schemeClr>
                </a:solidFill>
                <a:latin typeface="+mn-ea"/>
                <a:sym typeface="+mn-ea"/>
              </a:rPr>
              <a:t>访谈</a:t>
            </a:r>
            <a:endParaRPr lang="en-US" altLang="zh-CN" sz="3200" b="1" spc="300" dirty="0">
              <a:solidFill>
                <a:schemeClr val="bg1">
                  <a:lumMod val="25000"/>
                </a:schemeClr>
              </a:solidFill>
              <a:latin typeface="+mn-ea"/>
              <a:sym typeface="+mn-ea"/>
            </a:endParaRPr>
          </a:p>
          <a:p>
            <a:pPr algn="ctr"/>
            <a:r>
              <a:rPr lang="zh-CN" altLang="zh-CN" sz="3200" b="1" spc="300" dirty="0">
                <a:solidFill>
                  <a:schemeClr val="bg1">
                    <a:lumMod val="25000"/>
                  </a:schemeClr>
                </a:solidFill>
                <a:latin typeface="+mn-ea"/>
                <a:sym typeface="+mn-ea"/>
              </a:rPr>
              <a:t>调查法</a:t>
            </a:r>
            <a:endParaRPr lang="zh-CN" altLang="zh-CN" sz="3200" b="1" spc="300" dirty="0">
              <a:solidFill>
                <a:schemeClr val="bg1">
                  <a:lumMod val="25000"/>
                </a:schemeClr>
              </a:solidFill>
              <a:latin typeface="+mn-ea"/>
              <a:sym typeface="+mn-ea"/>
            </a:endParaRPr>
          </a:p>
        </p:txBody>
      </p:sp>
      <p:sp>
        <p:nvSpPr>
          <p:cNvPr id="23" name="图形 17"/>
          <p:cNvSpPr>
            <a:spLocks noChangeAspect="1"/>
          </p:cNvSpPr>
          <p:nvPr>
            <p:custDataLst>
              <p:tags r:id="rId24"/>
            </p:custDataLst>
          </p:nvPr>
        </p:nvSpPr>
        <p:spPr>
          <a:xfrm>
            <a:off x="4827778" y="1329117"/>
            <a:ext cx="2755411" cy="2493328"/>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gradFill>
            <a:gsLst>
              <a:gs pos="0">
                <a:schemeClr val="accent2">
                  <a:lumMod val="95000"/>
                  <a:alpha val="100000"/>
                </a:schemeClr>
              </a:gs>
              <a:gs pos="50000">
                <a:schemeClr val="accent2">
                  <a:lumMod val="90000"/>
                  <a:lumOff val="10000"/>
                  <a:alpha val="100000"/>
                </a:schemeClr>
              </a:gs>
              <a:gs pos="100000">
                <a:schemeClr val="accent2">
                  <a:lumMod val="50000"/>
                  <a:lumOff val="50000"/>
                  <a:alpha val="100000"/>
                </a:schemeClr>
              </a:gs>
            </a:gsLst>
            <a:lin ang="18900000" scaled="0"/>
          </a:gradFill>
          <a:ln w="9525" cap="flat">
            <a:noFill/>
            <a:prstDash val="solid"/>
            <a:miter/>
          </a:ln>
          <a:effectLst>
            <a:outerShdw blurRad="127000" dist="127000" dir="7200000" sx="101000" sy="101000" algn="tr" rotWithShape="0">
              <a:schemeClr val="accent2">
                <a:alpha val="20000"/>
              </a:schemeClr>
            </a:outerShdw>
          </a:effectLst>
        </p:spPr>
        <p:txBody>
          <a:bodyPr rtlCol="0" anchor="ctr">
            <a:noAutofit/>
          </a:bodyPr>
          <a:p>
            <a:pPr lvl="0" algn="l">
              <a:buClrTx/>
              <a:buSzTx/>
              <a:buFontTx/>
            </a:pPr>
            <a:endParaRPr lang="zh-CN" altLang="en-US">
              <a:solidFill>
                <a:schemeClr val="tx1"/>
              </a:solidFill>
              <a:sym typeface="+mn-ea"/>
            </a:endParaRPr>
          </a:p>
        </p:txBody>
      </p:sp>
      <p:pic>
        <p:nvPicPr>
          <p:cNvPr id="24" name="图片 8" descr="设置"/>
          <p:cNvPicPr>
            <a:picLocks noChangeAspect="1"/>
          </p:cNvPicPr>
          <p:nvPr>
            <p:custDataLst>
              <p:tags r:id="rId25"/>
            </p:custDataLst>
          </p:nvPr>
        </p:nvPicPr>
        <p:blipFill>
          <a:blip r:embed="rId26">
            <a:extLst>
              <a:ext uri="{96DAC541-7B7A-43D3-8B79-37D633B846F1}">
                <asvg:svgBlip xmlns:asvg="http://schemas.microsoft.com/office/drawing/2016/SVG/main" r:embed="rId27"/>
              </a:ext>
            </a:extLst>
          </a:blip>
          <a:stretch>
            <a:fillRect/>
          </a:stretch>
        </p:blipFill>
        <p:spPr>
          <a:xfrm>
            <a:off x="5991979" y="1885772"/>
            <a:ext cx="427230" cy="427230"/>
          </a:xfrm>
          <a:prstGeom prst="rect">
            <a:avLst/>
          </a:prstGeom>
        </p:spPr>
      </p:pic>
      <p:sp>
        <p:nvSpPr>
          <p:cNvPr id="26" name="标题"/>
          <p:cNvSpPr txBox="1"/>
          <p:nvPr>
            <p:custDataLst>
              <p:tags r:id="rId28"/>
            </p:custDataLst>
          </p:nvPr>
        </p:nvSpPr>
        <p:spPr>
          <a:xfrm>
            <a:off x="5163908" y="2525988"/>
            <a:ext cx="2083373" cy="926093"/>
          </a:xfrm>
          <a:prstGeom prst="rect">
            <a:avLst/>
          </a:prstGeom>
          <a:noFill/>
        </p:spPr>
        <p:txBody>
          <a:bodyPr wrap="square" lIns="0" tIns="0" rIns="0" bIns="0" rtlCol="0" anchor="t" anchorCtr="0">
            <a:normAutofit lnSpcReduction="20000"/>
          </a:bodyPr>
          <a:p>
            <a:pPr algn="ctr"/>
            <a:r>
              <a:rPr lang="zh-CN" altLang="en-US" sz="3200" b="1" spc="300" dirty="0">
                <a:solidFill>
                  <a:schemeClr val="bg1">
                    <a:lumMod val="25000"/>
                  </a:schemeClr>
                </a:solidFill>
                <a:latin typeface="+mn-ea"/>
              </a:rPr>
              <a:t>问卷</a:t>
            </a:r>
            <a:endParaRPr lang="en-US" altLang="zh-CN" sz="3200" b="1" spc="300" dirty="0">
              <a:solidFill>
                <a:schemeClr val="bg1">
                  <a:lumMod val="25000"/>
                </a:schemeClr>
              </a:solidFill>
              <a:latin typeface="+mn-ea"/>
            </a:endParaRPr>
          </a:p>
          <a:p>
            <a:pPr algn="ctr"/>
            <a:r>
              <a:rPr lang="zh-CN" altLang="zh-CN" sz="3200" b="1" spc="300" dirty="0">
                <a:solidFill>
                  <a:schemeClr val="bg1">
                    <a:lumMod val="25000"/>
                  </a:schemeClr>
                </a:solidFill>
                <a:latin typeface="+mn-ea"/>
              </a:rPr>
              <a:t>调查法</a:t>
            </a:r>
            <a:endParaRPr lang="zh-CN" altLang="zh-CN" sz="3200" b="1" spc="300" dirty="0">
              <a:solidFill>
                <a:schemeClr val="bg1">
                  <a:lumMod val="25000"/>
                </a:schemeClr>
              </a:solidFill>
              <a:latin typeface="+mn-ea"/>
            </a:endParaRPr>
          </a:p>
        </p:txBody>
      </p:sp>
      <p:sp>
        <p:nvSpPr>
          <p:cNvPr id="27" name="图形 17"/>
          <p:cNvSpPr>
            <a:spLocks noChangeAspect="1"/>
          </p:cNvSpPr>
          <p:nvPr>
            <p:custDataLst>
              <p:tags r:id="rId29"/>
            </p:custDataLst>
          </p:nvPr>
        </p:nvSpPr>
        <p:spPr>
          <a:xfrm>
            <a:off x="4690185" y="1192152"/>
            <a:ext cx="3030346" cy="2742660"/>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5000"/>
              </a:schemeClr>
            </a:solidFill>
            <a:prstDash val="solid"/>
            <a:miter/>
          </a:ln>
        </p:spPr>
        <p:txBody>
          <a:bodyPr rtlCol="0" anchor="ctr">
            <a:noAutofit/>
          </a:bodyPr>
          <a:p>
            <a:pPr lvl="0" algn="l">
              <a:buClrTx/>
              <a:buSzTx/>
              <a:buFontTx/>
            </a:pPr>
            <a:endParaRPr lang="zh-CN" altLang="en-US">
              <a:solidFill>
                <a:schemeClr val="tx1"/>
              </a:solidFill>
              <a:sym typeface="+mn-ea"/>
            </a:endParaRPr>
          </a:p>
        </p:txBody>
      </p:sp>
      <p:sp>
        <p:nvSpPr>
          <p:cNvPr id="28" name="图形 17"/>
          <p:cNvSpPr/>
          <p:nvPr>
            <p:custDataLst>
              <p:tags r:id="rId30"/>
            </p:custDataLst>
          </p:nvPr>
        </p:nvSpPr>
        <p:spPr>
          <a:xfrm>
            <a:off x="8474310" y="2514051"/>
            <a:ext cx="836868" cy="769642"/>
          </a:xfrm>
          <a:custGeom>
            <a:avLst/>
            <a:gdLst>
              <a:gd name="connsiteX0" fmla="*/ 1029010 w 1471843"/>
              <a:gd name="connsiteY0" fmla="*/ -1130 h 1314537"/>
              <a:gd name="connsiteX1" fmla="*/ 1157886 w 1471843"/>
              <a:gd name="connsiteY1" fmla="*/ 73276 h 1314537"/>
              <a:gd name="connsiteX2" fmla="*/ 1451441 w 1471843"/>
              <a:gd name="connsiteY2" fmla="*/ 581732 h 1314537"/>
              <a:gd name="connsiteX3" fmla="*/ 1451441 w 1471843"/>
              <a:gd name="connsiteY3" fmla="*/ 730545 h 1314537"/>
              <a:gd name="connsiteX4" fmla="*/ 1157886 w 1471843"/>
              <a:gd name="connsiteY4" fmla="*/ 1239001 h 1314537"/>
              <a:gd name="connsiteX5" fmla="*/ 1029010 w 1471843"/>
              <a:gd name="connsiteY5" fmla="*/ 1313407 h 1314537"/>
              <a:gd name="connsiteX6" fmla="*/ 441900 w 1471843"/>
              <a:gd name="connsiteY6" fmla="*/ 1313407 h 1314537"/>
              <a:gd name="connsiteX7" fmla="*/ 313025 w 1471843"/>
              <a:gd name="connsiteY7" fmla="*/ 1239001 h 1314537"/>
              <a:gd name="connsiteX8" fmla="*/ 19470 w 1471843"/>
              <a:gd name="connsiteY8" fmla="*/ 730545 h 1314537"/>
              <a:gd name="connsiteX9" fmla="*/ 19470 w 1471843"/>
              <a:gd name="connsiteY9" fmla="*/ 581732 h 1314537"/>
              <a:gd name="connsiteX10" fmla="*/ 313025 w 1471843"/>
              <a:gd name="connsiteY10" fmla="*/ 73276 h 1314537"/>
              <a:gd name="connsiteX11" fmla="*/ 441900 w 1471843"/>
              <a:gd name="connsiteY11" fmla="*/ -1130 h 1314537"/>
              <a:gd name="connsiteX12" fmla="*/ 1029010 w 1471843"/>
              <a:gd name="connsiteY12" fmla="*/ -1130 h 131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843" h="1314537">
                <a:moveTo>
                  <a:pt x="1029010" y="-1130"/>
                </a:moveTo>
                <a:cubicBezTo>
                  <a:pt x="1082178" y="-1130"/>
                  <a:pt x="1131308" y="27218"/>
                  <a:pt x="1157886" y="73276"/>
                </a:cubicBezTo>
                <a:lnTo>
                  <a:pt x="1451441" y="581732"/>
                </a:lnTo>
                <a:cubicBezTo>
                  <a:pt x="1478023" y="627790"/>
                  <a:pt x="1478023" y="684487"/>
                  <a:pt x="1451441" y="730545"/>
                </a:cubicBezTo>
                <a:lnTo>
                  <a:pt x="1157886" y="1239001"/>
                </a:lnTo>
                <a:cubicBezTo>
                  <a:pt x="1131308" y="1285058"/>
                  <a:pt x="1082178" y="1313407"/>
                  <a:pt x="1029010" y="1313407"/>
                </a:cubicBezTo>
                <a:lnTo>
                  <a:pt x="441900" y="1313407"/>
                </a:lnTo>
                <a:cubicBezTo>
                  <a:pt x="388733" y="1313407"/>
                  <a:pt x="339603" y="1285058"/>
                  <a:pt x="313025" y="1239001"/>
                </a:cubicBezTo>
                <a:lnTo>
                  <a:pt x="19470" y="730545"/>
                </a:lnTo>
                <a:cubicBezTo>
                  <a:pt x="-7112" y="684487"/>
                  <a:pt x="-7112" y="627790"/>
                  <a:pt x="19470" y="581732"/>
                </a:cubicBezTo>
                <a:lnTo>
                  <a:pt x="313025" y="73276"/>
                </a:lnTo>
                <a:cubicBezTo>
                  <a:pt x="339603" y="27218"/>
                  <a:pt x="388733" y="-1130"/>
                  <a:pt x="441900" y="-1130"/>
                </a:cubicBezTo>
                <a:lnTo>
                  <a:pt x="1029010" y="-1130"/>
                </a:lnTo>
                <a:close/>
              </a:path>
            </a:pathLst>
          </a:custGeom>
          <a:noFill/>
          <a:ln w="9525" cap="flat">
            <a:solidFill>
              <a:schemeClr val="tx2">
                <a:lumMod val="50000"/>
                <a:lumOff val="50000"/>
                <a:alpha val="1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p>
            <a:endParaRPr lang="zh-CN" altLang="en-US">
              <a:solidFill>
                <a:schemeClr val="tx1"/>
              </a:solidFill>
            </a:endParaRPr>
          </a:p>
        </p:txBody>
      </p:sp>
      <p:pic>
        <p:nvPicPr>
          <p:cNvPr id="29" name="图片 42" descr="作业批改"/>
          <p:cNvPicPr>
            <a:picLocks noChangeAspect="1"/>
          </p:cNvPicPr>
          <p:nvPr>
            <p:custDataLst>
              <p:tags r:id="rId31"/>
            </p:custDataLst>
          </p:nvPr>
        </p:nvPicPr>
        <p:blipFill>
          <a:blip r:embed="rId32">
            <a:extLst>
              <a:ext uri="{96DAC541-7B7A-43D3-8B79-37D633B846F1}">
                <asvg:svgBlip xmlns:asvg="http://schemas.microsoft.com/office/drawing/2016/SVG/main" r:embed="rId33"/>
              </a:ext>
            </a:extLst>
          </a:blip>
          <a:stretch>
            <a:fillRect/>
          </a:stretch>
        </p:blipFill>
        <p:spPr>
          <a:xfrm>
            <a:off x="8474212" y="3904519"/>
            <a:ext cx="427428" cy="427428"/>
          </a:xfrm>
          <a:prstGeom prst="rect">
            <a:avLst/>
          </a:prstGeom>
        </p:spPr>
      </p:pic>
    </p:spTree>
    <p:custDataLst>
      <p:tags r:id="rId34"/>
    </p:custData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custDataLst>
              <p:tags r:id="rId1"/>
            </p:custDataLst>
          </p:nvPr>
        </p:nvSpPr>
        <p:spPr>
          <a:xfrm>
            <a:off x="0" y="0"/>
            <a:ext cx="348615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13" name="矩形 12"/>
          <p:cNvSpPr/>
          <p:nvPr>
            <p:custDataLst>
              <p:tags r:id="rId2"/>
            </p:custDataLst>
          </p:nvPr>
        </p:nvSpPr>
        <p:spPr>
          <a:xfrm>
            <a:off x="3885940" y="716600"/>
            <a:ext cx="7953635" cy="5423523"/>
          </a:xfrm>
          <a:prstGeom prst="rect">
            <a:avLst/>
          </a:prstGeom>
          <a:solidFill>
            <a:schemeClr val="tx1">
              <a:lumMod val="50000"/>
              <a:lumOff val="50000"/>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6" name="标题 5"/>
          <p:cNvSpPr>
            <a:spLocks noGrp="1"/>
          </p:cNvSpPr>
          <p:nvPr>
            <p:ph type="title"/>
            <p:custDataLst>
              <p:tags r:id="rId3"/>
            </p:custDataLst>
          </p:nvPr>
        </p:nvSpPr>
        <p:spPr>
          <a:xfrm>
            <a:off x="152400" y="2209800"/>
            <a:ext cx="3239135" cy="2310130"/>
          </a:xfrm>
        </p:spPr>
        <p:txBody>
          <a:bodyPr>
            <a:normAutofit/>
          </a:bodyPr>
          <a:lstStyle/>
          <a:p>
            <a:r>
              <a:rPr lang="zh-CN" altLang="en-US" sz="4400">
                <a:solidFill>
                  <a:srgbClr val="FFFFFF"/>
                </a:solidFill>
                <a:sym typeface="+mn-ea"/>
              </a:rPr>
              <a:t>一、</a:t>
            </a:r>
            <a:br>
              <a:rPr lang="zh-CN" altLang="en-US" sz="4400">
                <a:solidFill>
                  <a:srgbClr val="FFFFFF"/>
                </a:solidFill>
                <a:sym typeface="+mn-ea"/>
              </a:rPr>
            </a:br>
            <a:r>
              <a:rPr lang="zh-CN" altLang="en-US">
                <a:solidFill>
                  <a:srgbClr val="FFFFFF"/>
                </a:solidFill>
                <a:sym typeface="+mn-ea"/>
              </a:rPr>
              <a:t>文献调查法</a:t>
            </a:r>
            <a:br>
              <a:rPr lang="zh-CN" altLang="en-US" sz="4400">
                <a:solidFill>
                  <a:srgbClr val="FFFFFF"/>
                </a:solidFill>
              </a:rPr>
            </a:br>
            <a:endParaRPr lang="en-US" altLang="zh-CN" sz="2800">
              <a:solidFill>
                <a:srgbClr val="FFFFFF"/>
              </a:solidFill>
            </a:endParaRPr>
          </a:p>
        </p:txBody>
      </p:sp>
      <p:sp>
        <p:nvSpPr>
          <p:cNvPr id="9" name="文本框 8"/>
          <p:cNvSpPr txBox="1"/>
          <p:nvPr>
            <p:custDataLst>
              <p:tags r:id="rId4"/>
            </p:custDataLst>
          </p:nvPr>
        </p:nvSpPr>
        <p:spPr>
          <a:xfrm>
            <a:off x="3906520" y="986790"/>
            <a:ext cx="7656195" cy="4756150"/>
          </a:xfrm>
          <a:prstGeom prst="rect">
            <a:avLst/>
          </a:prstGeom>
          <a:noFill/>
        </p:spPr>
        <p:txBody>
          <a:bodyPr wrap="square" rtlCol="0" anchor="ctr" anchorCtr="0">
            <a:noAutofit/>
          </a:bodyPr>
          <a:lstStyle/>
          <a:p>
            <a:pPr marL="342900" lvl="0" indent="737870" algn="just" fontAlgn="auto">
              <a:lnSpc>
                <a:spcPct val="200000"/>
              </a:lnSpc>
              <a:spcAft>
                <a:spcPts val="2400"/>
              </a:spcAft>
              <a:buClr>
                <a:srgbClr val="A6A6A6"/>
              </a:buClr>
              <a:buFont typeface="Wingdings" panose="05000000000000000000" charset="0"/>
              <a:buChar char="l"/>
            </a:pPr>
            <a:r>
              <a:rPr lang="zh-CN" altLang="en-US" sz="2400" dirty="0">
                <a:solidFill>
                  <a:schemeClr val="bg1">
                    <a:lumMod val="25000"/>
                  </a:schemeClr>
                </a:solidFill>
                <a:latin typeface="Calibri" panose="020F0502020204030204" pitchFamily="34" charset="0"/>
                <a:sym typeface="+mn-ea"/>
              </a:rPr>
              <a:t>文献调查法是一种通过查阅、整理有关评价对象已有的资料来了解事实的一种间接的调查方法。</a:t>
            </a:r>
            <a:endParaRPr lang="zh-CN" altLang="en-US" sz="2400" dirty="0">
              <a:solidFill>
                <a:schemeClr val="bg1">
                  <a:lumMod val="25000"/>
                </a:schemeClr>
              </a:solidFill>
              <a:latin typeface="Calibri" panose="020F0502020204030204" pitchFamily="34" charset="0"/>
              <a:sym typeface="+mn-ea"/>
            </a:endParaRPr>
          </a:p>
          <a:p>
            <a:pPr marL="342900" lvl="0" indent="737870" algn="just" fontAlgn="auto">
              <a:lnSpc>
                <a:spcPct val="200000"/>
              </a:lnSpc>
              <a:spcAft>
                <a:spcPts val="2400"/>
              </a:spcAft>
              <a:buClr>
                <a:srgbClr val="A6A6A6"/>
              </a:buClr>
              <a:buFont typeface="Wingdings" panose="05000000000000000000" charset="0"/>
              <a:buChar char="l"/>
            </a:pPr>
            <a:r>
              <a:rPr lang="zh-CN" altLang="en-US" sz="2400" dirty="0">
                <a:solidFill>
                  <a:schemeClr val="bg1">
                    <a:lumMod val="25000"/>
                  </a:schemeClr>
                </a:solidFill>
                <a:latin typeface="Calibri" panose="020F0502020204030204" pitchFamily="34" charset="0"/>
                <a:sym typeface="+mn-ea"/>
              </a:rPr>
              <a:t>在幼儿园教育评价中，查阅文献资料是一项最基础性的工作，也是最重要的信息来源渠道之一。</a:t>
            </a:r>
            <a:endParaRPr lang="zh-CN" altLang="en-US" sz="2400" dirty="0">
              <a:solidFill>
                <a:schemeClr val="bg1">
                  <a:lumMod val="25000"/>
                </a:schemeClr>
              </a:solidFill>
              <a:latin typeface="Calibri" panose="020F0502020204030204" pitchFamily="34" charset="0"/>
              <a:sym typeface="+mn-ea"/>
            </a:endParaRPr>
          </a:p>
          <a:p>
            <a:pPr marL="342900" lvl="0" indent="737870" algn="just" fontAlgn="auto">
              <a:lnSpc>
                <a:spcPct val="200000"/>
              </a:lnSpc>
              <a:spcAft>
                <a:spcPts val="2400"/>
              </a:spcAft>
              <a:buClr>
                <a:srgbClr val="A6A6A6"/>
              </a:buClr>
              <a:buFont typeface="Wingdings" panose="05000000000000000000" charset="0"/>
              <a:buChar char="l"/>
            </a:pPr>
            <a:r>
              <a:rPr lang="zh-CN" altLang="en-US" sz="2400" dirty="0">
                <a:solidFill>
                  <a:schemeClr val="bg1">
                    <a:lumMod val="25000"/>
                  </a:schemeClr>
                </a:solidFill>
                <a:latin typeface="Calibri" panose="020F0502020204030204" pitchFamily="34" charset="0"/>
                <a:sym typeface="+mn-ea"/>
              </a:rPr>
              <a:t>与一般教育研究中的文献查阅不同，评价中所关注的更多的是反映评价对象实际状况的资料。</a:t>
            </a:r>
            <a:endParaRPr lang="zh-CN" altLang="en-US" sz="2400" b="1" dirty="0">
              <a:solidFill>
                <a:schemeClr val="tx1"/>
              </a:solidFill>
              <a:latin typeface="Calibri" panose="020F0502020204030204" pitchFamily="34" charset="0"/>
              <a:sym typeface="+mn-ea"/>
            </a:endParaRPr>
          </a:p>
        </p:txBody>
      </p:sp>
      <p:pic>
        <p:nvPicPr>
          <p:cNvPr id="13317"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6"/>
    </p:custData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4000" b="1" dirty="0">
                <a:solidFill>
                  <a:schemeClr val="bg1">
                    <a:lumMod val="25000"/>
                  </a:schemeClr>
                </a:solidFill>
                <a:latin typeface="宋体" panose="02010600030101010101" pitchFamily="2" charset="-122"/>
                <a:sym typeface="+mn-ea"/>
              </a:rPr>
              <a:t>    </a:t>
            </a:r>
            <a:r>
              <a:rPr lang="zh-CN" sz="4000" b="1" dirty="0">
                <a:solidFill>
                  <a:schemeClr val="bg1">
                    <a:lumMod val="25000"/>
                  </a:schemeClr>
                </a:solidFill>
                <a:latin typeface="宋体" panose="02010600030101010101" pitchFamily="2" charset="-122"/>
                <a:sym typeface="+mn-ea"/>
              </a:rPr>
              <a:t>一、</a:t>
            </a:r>
            <a:r>
              <a:rPr lang="zh-CN" altLang="en-US" sz="4000" b="1" dirty="0">
                <a:solidFill>
                  <a:schemeClr val="bg1">
                    <a:lumMod val="25000"/>
                  </a:schemeClr>
                </a:solidFill>
                <a:latin typeface="宋体" panose="02010600030101010101" pitchFamily="2" charset="-122"/>
                <a:sym typeface="+mn-ea"/>
              </a:rPr>
              <a:t>文献调查法</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lnSpcReduction="10000"/>
          </a:bodyPr>
          <a:lstStyle/>
          <a:p>
            <a:pPr>
              <a:lnSpc>
                <a:spcPct val="200000"/>
              </a:lnSpc>
            </a:pPr>
            <a:r>
              <a:rPr lang="en-US" altLang="zh-CN" sz="2800" b="1" kern="0" dirty="0">
                <a:solidFill>
                  <a:schemeClr val="bg1">
                    <a:lumMod val="25000"/>
                  </a:schemeClr>
                </a:solidFill>
                <a:uFillTx/>
                <a:latin typeface="微软雅黑" panose="020B0503020204020204" charset="-122"/>
                <a:cs typeface="+mn-ea"/>
                <a:sym typeface="+mn-ea"/>
              </a:rPr>
              <a:t>  </a:t>
            </a:r>
            <a:r>
              <a:rPr lang="en-US" altLang="zh-CN" sz="4000" b="1" kern="0" dirty="0">
                <a:solidFill>
                  <a:schemeClr val="bg1">
                    <a:lumMod val="25000"/>
                  </a:schemeClr>
                </a:solidFill>
                <a:uFillTx/>
                <a:latin typeface="微软雅黑" panose="020B0503020204020204" charset="-122"/>
                <a:cs typeface="+mn-ea"/>
                <a:sym typeface="+mn-ea"/>
              </a:rPr>
              <a:t> </a:t>
            </a:r>
            <a:r>
              <a:rPr lang="en-US" altLang="zh-CN" sz="2900" b="1" dirty="0">
                <a:solidFill>
                  <a:schemeClr val="bg1">
                    <a:lumMod val="25000"/>
                  </a:schemeClr>
                </a:solidFill>
                <a:latin typeface="Calibri" panose="020F0502020204030204" pitchFamily="34" charset="0"/>
                <a:sym typeface="+mn-ea"/>
              </a:rPr>
              <a:t>   </a:t>
            </a:r>
            <a:r>
              <a:rPr lang="zh-CN" altLang="en-US" sz="2900" b="1" noProof="0" dirty="0">
                <a:ln>
                  <a:noFill/>
                </a:ln>
                <a:solidFill>
                  <a:schemeClr val="tx1">
                    <a:lumMod val="95000"/>
                    <a:lumOff val="5000"/>
                  </a:schemeClr>
                </a:solidFill>
                <a:effectLst/>
                <a:uLnTx/>
                <a:uFillTx/>
                <a:latin typeface="Calibri" panose="020F0502020204030204" pitchFamily="34" charset="0"/>
                <a:ea typeface="宋体" panose="02010600030101010101" pitchFamily="2" charset="-122"/>
                <a:sym typeface="+mn-ea"/>
              </a:rPr>
              <a:t>通常可以查阅的资料有计划性资料、总结性资料、会议记 录、制度性资料、业务工作资料、奖惩性资料等。</a:t>
            </a:r>
            <a:endParaRPr kumimoji="0" lang="zh-CN" altLang="en-US" sz="2900" b="1" i="0" u="none" strike="noStrike" kern="1200" cap="none" spc="0" normalizeH="0" baseline="0" noProof="0" dirty="0">
              <a:ln>
                <a:noFill/>
              </a:ln>
              <a:solidFill>
                <a:schemeClr val="tx1">
                  <a:lumMod val="95000"/>
                  <a:lumOff val="5000"/>
                </a:schemeClr>
              </a:solidFill>
              <a:effectLst/>
              <a:uLnTx/>
              <a:uFillTx/>
              <a:latin typeface="Arial" panose="020B0604020202020204" pitchFamily="34" charset="0"/>
              <a:ea typeface="宋体" panose="02010600030101010101" pitchFamily="2" charset="-122"/>
              <a:cs typeface="+mn-cs"/>
            </a:endParaRPr>
          </a:p>
          <a:p>
            <a:pPr>
              <a:lnSpc>
                <a:spcPct val="150000"/>
              </a:lnSpc>
            </a:pPr>
            <a:endParaRPr kumimoji="0" lang="zh-CN" altLang="en-US" sz="2600" b="1" kern="1200" cap="none" spc="0" normalizeH="0" baseline="0" dirty="0">
              <a:solidFill>
                <a:schemeClr val="bg1">
                  <a:lumMod val="25000"/>
                </a:schemeClr>
              </a:solidFill>
              <a:latin typeface="Calibri" panose="020F0502020204030204" pitchFamily="34" charset="0"/>
              <a:cs typeface="+mn-cs"/>
            </a:endParaRPr>
          </a:p>
          <a:p>
            <a:pPr marL="457200" lvl="1" indent="0" algn="just" fontAlgn="auto">
              <a:lnSpc>
                <a:spcPct val="200000"/>
              </a:lnSpc>
              <a:buNone/>
            </a:pPr>
            <a:endParaRPr kumimoji="0" lang="zh-CN" altLang="en-US" sz="26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custDataLst>
              <p:tags r:id="rId1"/>
            </p:custDataLst>
          </p:nvPr>
        </p:nvSpPr>
        <p:spPr>
          <a:xfrm>
            <a:off x="0" y="0"/>
            <a:ext cx="348615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13" name="矩形 12"/>
          <p:cNvSpPr/>
          <p:nvPr>
            <p:custDataLst>
              <p:tags r:id="rId2"/>
            </p:custDataLst>
          </p:nvPr>
        </p:nvSpPr>
        <p:spPr>
          <a:xfrm>
            <a:off x="3885940" y="716600"/>
            <a:ext cx="7953635" cy="5423523"/>
          </a:xfrm>
          <a:prstGeom prst="rect">
            <a:avLst/>
          </a:prstGeom>
          <a:solidFill>
            <a:schemeClr val="tx1">
              <a:lumMod val="50000"/>
              <a:lumOff val="50000"/>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6" name="标题 5"/>
          <p:cNvSpPr>
            <a:spLocks noGrp="1"/>
          </p:cNvSpPr>
          <p:nvPr>
            <p:ph type="title"/>
            <p:custDataLst>
              <p:tags r:id="rId3"/>
            </p:custDataLst>
          </p:nvPr>
        </p:nvSpPr>
        <p:spPr>
          <a:xfrm>
            <a:off x="152400" y="2209800"/>
            <a:ext cx="3239135" cy="2310130"/>
          </a:xfrm>
        </p:spPr>
        <p:txBody>
          <a:bodyPr>
            <a:normAutofit/>
          </a:bodyPr>
          <a:lstStyle/>
          <a:p>
            <a:r>
              <a:rPr lang="zh-CN" altLang="en-US" sz="4400">
                <a:solidFill>
                  <a:srgbClr val="FFFFFF"/>
                </a:solidFill>
                <a:sym typeface="+mn-ea"/>
              </a:rPr>
              <a:t>二、</a:t>
            </a:r>
            <a:br>
              <a:rPr lang="zh-CN" altLang="en-US" sz="4400">
                <a:solidFill>
                  <a:srgbClr val="FFFFFF"/>
                </a:solidFill>
                <a:sym typeface="+mn-ea"/>
              </a:rPr>
            </a:br>
            <a:r>
              <a:rPr lang="zh-CN" altLang="en-US">
                <a:solidFill>
                  <a:srgbClr val="FFFFFF"/>
                </a:solidFill>
                <a:sym typeface="+mn-ea"/>
              </a:rPr>
              <a:t>问卷</a:t>
            </a:r>
            <a:r>
              <a:rPr lang="zh-CN" altLang="en-US">
                <a:solidFill>
                  <a:srgbClr val="FFFFFF"/>
                </a:solidFill>
                <a:sym typeface="+mn-ea"/>
              </a:rPr>
              <a:t>调查法</a:t>
            </a:r>
            <a:br>
              <a:rPr lang="zh-CN" altLang="en-US" sz="4400">
                <a:solidFill>
                  <a:srgbClr val="FFFFFF"/>
                </a:solidFill>
              </a:rPr>
            </a:br>
            <a:endParaRPr lang="en-US" altLang="zh-CN" sz="2800">
              <a:solidFill>
                <a:srgbClr val="FFFFFF"/>
              </a:solidFill>
            </a:endParaRPr>
          </a:p>
        </p:txBody>
      </p:sp>
      <p:sp>
        <p:nvSpPr>
          <p:cNvPr id="9" name="文本框 8"/>
          <p:cNvSpPr txBox="1"/>
          <p:nvPr>
            <p:custDataLst>
              <p:tags r:id="rId4"/>
            </p:custDataLst>
          </p:nvPr>
        </p:nvSpPr>
        <p:spPr>
          <a:xfrm>
            <a:off x="3778885" y="1371600"/>
            <a:ext cx="7763510" cy="4756150"/>
          </a:xfrm>
          <a:prstGeom prst="rect">
            <a:avLst/>
          </a:prstGeom>
          <a:noFill/>
        </p:spPr>
        <p:txBody>
          <a:bodyPr wrap="square" rtlCol="0" anchor="ctr" anchorCtr="0">
            <a:noAutofit/>
          </a:bodyPr>
          <a:lstStyle/>
          <a:p>
            <a:pPr marL="342900" lvl="0" indent="737870" algn="just" fontAlgn="auto">
              <a:lnSpc>
                <a:spcPct val="150000"/>
              </a:lnSpc>
              <a:spcAft>
                <a:spcPts val="2400"/>
              </a:spcAft>
              <a:buClr>
                <a:srgbClr val="A6A6A6"/>
              </a:buClr>
              <a:buFont typeface="Wingdings" panose="05000000000000000000" charset="0"/>
              <a:buChar char="l"/>
            </a:pPr>
            <a:r>
              <a:rPr lang="zh-CN" altLang="en-US" sz="2400" dirty="0">
                <a:solidFill>
                  <a:schemeClr val="bg1">
                    <a:lumMod val="25000"/>
                  </a:schemeClr>
                </a:solidFill>
                <a:latin typeface="Calibri" panose="020F0502020204030204" pitchFamily="34" charset="0"/>
                <a:sym typeface="+mn-ea"/>
              </a:rPr>
              <a:t>问卷调查法即通过书面回答的形式，收集有关被评对象的个人行为和态度的一种评价资料的收集方式。</a:t>
            </a:r>
            <a:endParaRPr lang="zh-CN" altLang="en-US" sz="2400" dirty="0">
              <a:solidFill>
                <a:schemeClr val="bg1">
                  <a:lumMod val="25000"/>
                </a:schemeClr>
              </a:solidFill>
              <a:latin typeface="Calibri" panose="020F0502020204030204" pitchFamily="34" charset="0"/>
              <a:sym typeface="+mn-ea"/>
            </a:endParaRPr>
          </a:p>
          <a:p>
            <a:pPr marL="342900" lvl="0" indent="737870" algn="just" fontAlgn="auto">
              <a:lnSpc>
                <a:spcPct val="150000"/>
              </a:lnSpc>
              <a:spcAft>
                <a:spcPts val="2400"/>
              </a:spcAft>
              <a:buClr>
                <a:srgbClr val="A6A6A6"/>
              </a:buClr>
              <a:buFont typeface="Wingdings" panose="05000000000000000000" charset="0"/>
              <a:buChar char="l"/>
            </a:pPr>
            <a:r>
              <a:rPr lang="zh-CN" altLang="en-US" sz="2400" dirty="0">
                <a:solidFill>
                  <a:schemeClr val="bg1">
                    <a:lumMod val="25000"/>
                  </a:schemeClr>
                </a:solidFill>
                <a:latin typeface="Calibri" panose="020F0502020204030204" pitchFamily="34" charset="0"/>
                <a:sym typeface="+mn-ea"/>
              </a:rPr>
              <a:t>该方法比较简便易行，能在较短的时间内收集到许多被评者的较为广泛的材料，而且往往便于整理和统计分析。</a:t>
            </a:r>
            <a:endParaRPr lang="zh-CN" altLang="en-US" sz="2400" dirty="0">
              <a:solidFill>
                <a:schemeClr val="bg1">
                  <a:lumMod val="25000"/>
                </a:schemeClr>
              </a:solidFill>
              <a:latin typeface="Calibri" panose="020F0502020204030204" pitchFamily="34" charset="0"/>
              <a:sym typeface="+mn-ea"/>
            </a:endParaRPr>
          </a:p>
          <a:p>
            <a:pPr marL="342900" lvl="0" indent="737870" algn="just" fontAlgn="auto">
              <a:lnSpc>
                <a:spcPct val="150000"/>
              </a:lnSpc>
              <a:spcAft>
                <a:spcPts val="2400"/>
              </a:spcAft>
              <a:buClr>
                <a:srgbClr val="A6A6A6"/>
              </a:buClr>
              <a:buFont typeface="Wingdings" panose="05000000000000000000" charset="0"/>
              <a:buChar char="l"/>
            </a:pPr>
            <a:r>
              <a:rPr lang="zh-CN" altLang="en-US" sz="2400" dirty="0">
                <a:solidFill>
                  <a:schemeClr val="bg1">
                    <a:lumMod val="25000"/>
                  </a:schemeClr>
                </a:solidFill>
                <a:latin typeface="Calibri" panose="020F0502020204030204" pitchFamily="34" charset="0"/>
                <a:sym typeface="+mn-ea"/>
              </a:rPr>
              <a:t>在幼儿园教育评价中，问卷调查主要应用于幼儿教师和家长，了解他们对幼儿园各项工作的意见，以及幼儿的学习与发展进步的情况，等等。</a:t>
            </a:r>
            <a:endParaRPr lang="zh-CN" altLang="en-US" sz="2400" dirty="0">
              <a:solidFill>
                <a:schemeClr val="bg1">
                  <a:lumMod val="25000"/>
                </a:schemeClr>
              </a:solidFill>
              <a:latin typeface="Calibri" panose="020F0502020204030204" pitchFamily="34" charset="0"/>
            </a:endParaRPr>
          </a:p>
          <a:p>
            <a:pPr marL="342900" lvl="0" indent="737870" algn="just" fontAlgn="auto">
              <a:lnSpc>
                <a:spcPct val="200000"/>
              </a:lnSpc>
              <a:spcAft>
                <a:spcPts val="2400"/>
              </a:spcAft>
              <a:buClr>
                <a:srgbClr val="A6A6A6"/>
              </a:buClr>
              <a:buFont typeface="Wingdings" panose="05000000000000000000" charset="0"/>
              <a:buChar char="l"/>
            </a:pPr>
            <a:endParaRPr lang="zh-CN" altLang="en-US" sz="2400" b="1" dirty="0">
              <a:solidFill>
                <a:schemeClr val="bg1">
                  <a:lumMod val="25000"/>
                </a:schemeClr>
              </a:solidFill>
              <a:latin typeface="Calibri" panose="020F0502020204030204" pitchFamily="34" charset="0"/>
              <a:sym typeface="+mn-ea"/>
            </a:endParaRPr>
          </a:p>
        </p:txBody>
      </p:sp>
      <p:pic>
        <p:nvPicPr>
          <p:cNvPr id="13317"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6"/>
    </p:custData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4000" b="1" dirty="0">
                <a:solidFill>
                  <a:schemeClr val="bg1">
                    <a:lumMod val="25000"/>
                  </a:schemeClr>
                </a:solidFill>
                <a:latin typeface="宋体" panose="02010600030101010101" pitchFamily="2" charset="-122"/>
                <a:sym typeface="+mn-ea"/>
              </a:rPr>
              <a:t>    </a:t>
            </a:r>
            <a:r>
              <a:rPr lang="zh-CN" sz="4000" b="1" dirty="0">
                <a:solidFill>
                  <a:schemeClr val="bg1">
                    <a:lumMod val="25000"/>
                  </a:schemeClr>
                </a:solidFill>
                <a:latin typeface="宋体" panose="02010600030101010101" pitchFamily="2" charset="-122"/>
                <a:sym typeface="+mn-ea"/>
              </a:rPr>
              <a:t>二</a:t>
            </a:r>
            <a:r>
              <a:rPr lang="zh-CN" sz="4000" b="1" dirty="0">
                <a:solidFill>
                  <a:schemeClr val="bg1">
                    <a:lumMod val="25000"/>
                  </a:schemeClr>
                </a:solidFill>
                <a:latin typeface="宋体" panose="02010600030101010101" pitchFamily="2" charset="-122"/>
                <a:sym typeface="+mn-ea"/>
              </a:rPr>
              <a:t>、</a:t>
            </a:r>
            <a:r>
              <a:rPr lang="zh-CN" altLang="en-US" sz="4000" b="1" dirty="0">
                <a:solidFill>
                  <a:schemeClr val="bg1">
                    <a:lumMod val="25000"/>
                  </a:schemeClr>
                </a:solidFill>
                <a:latin typeface="宋体" panose="02010600030101010101" pitchFamily="2" charset="-122"/>
                <a:sym typeface="+mn-ea"/>
              </a:rPr>
              <a:t>问卷</a:t>
            </a:r>
            <a:r>
              <a:rPr lang="zh-CN" altLang="en-US" sz="4000" b="1" dirty="0">
                <a:solidFill>
                  <a:schemeClr val="bg1">
                    <a:lumMod val="25000"/>
                  </a:schemeClr>
                </a:solidFill>
                <a:latin typeface="宋体" panose="02010600030101010101" pitchFamily="2" charset="-122"/>
                <a:sym typeface="+mn-ea"/>
              </a:rPr>
              <a:t>调查法</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70000"/>
          </a:bodyPr>
          <a:lstStyle/>
          <a:p>
            <a:pPr marR="0" defTabSz="914400" rtl="0">
              <a:lnSpc>
                <a:spcPct val="150000"/>
              </a:lnSpc>
              <a:buClrTx/>
              <a:buSzTx/>
              <a:buFont typeface="Arial" panose="020B0604020202020204" pitchFamily="34" charset="0"/>
              <a:buNone/>
              <a:defRPr/>
            </a:pPr>
            <a:r>
              <a:rPr lang="en-US" altLang="zh-CN" sz="2800" b="1" kern="0" dirty="0">
                <a:solidFill>
                  <a:schemeClr val="bg1">
                    <a:lumMod val="25000"/>
                  </a:schemeClr>
                </a:solidFill>
                <a:uFillTx/>
                <a:latin typeface="微软雅黑" panose="020B0503020204020204" charset="-122"/>
                <a:cs typeface="+mn-ea"/>
                <a:sym typeface="+mn-ea"/>
              </a:rPr>
              <a:t>  </a:t>
            </a:r>
            <a:r>
              <a:rPr lang="en-US" altLang="zh-CN" sz="4000" b="1" kern="0" dirty="0">
                <a:solidFill>
                  <a:schemeClr val="bg1">
                    <a:lumMod val="25000"/>
                  </a:schemeClr>
                </a:solidFill>
                <a:uFillTx/>
                <a:latin typeface="微软雅黑" panose="020B0503020204020204" charset="-122"/>
                <a:cs typeface="+mn-ea"/>
                <a:sym typeface="+mn-ea"/>
              </a:rPr>
              <a:t> </a:t>
            </a:r>
            <a:r>
              <a:rPr lang="en-US" altLang="zh-CN" sz="2900" b="1" dirty="0">
                <a:solidFill>
                  <a:schemeClr val="bg1">
                    <a:lumMod val="25000"/>
                  </a:schemeClr>
                </a:solidFill>
                <a:latin typeface="Calibri" panose="020F0502020204030204" pitchFamily="34" charset="0"/>
                <a:sym typeface="+mn-ea"/>
              </a:rPr>
              <a:t> </a:t>
            </a:r>
            <a:r>
              <a:rPr lang="zh-CN" altLang="en-US" sz="4000" b="1" dirty="0">
                <a:solidFill>
                  <a:schemeClr val="bg1">
                    <a:lumMod val="25000"/>
                  </a:schemeClr>
                </a:solidFill>
                <a:latin typeface="宋体" panose="02010600030101010101" pitchFamily="2" charset="-122"/>
                <a:sym typeface="+mn-ea"/>
              </a:rPr>
              <a:t>(一）问卷调查法的一般过程</a:t>
            </a:r>
            <a:endParaRPr lang="zh-CN" altLang="en-US" sz="40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1</a:t>
            </a:r>
            <a:r>
              <a:rPr lang="zh-CN" altLang="en-US" sz="2900" dirty="0">
                <a:solidFill>
                  <a:schemeClr val="bg1">
                    <a:lumMod val="25000"/>
                  </a:schemeClr>
                </a:solidFill>
                <a:latin typeface="宋体" panose="02010600030101010101" pitchFamily="2" charset="-122"/>
                <a:sym typeface="+mn-ea"/>
              </a:rPr>
              <a:t>、设计前的探索。在编制调查问卷之前，要对调查方向和理论假设等方面有足够的分析。</a:t>
            </a:r>
            <a:endParaRPr lang="zh-CN" altLang="en-US" sz="2900"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2</a:t>
            </a:r>
            <a:r>
              <a:rPr lang="zh-CN" altLang="en-US" sz="2900" dirty="0">
                <a:solidFill>
                  <a:schemeClr val="bg1">
                    <a:lumMod val="25000"/>
                  </a:schemeClr>
                </a:solidFill>
                <a:latin typeface="宋体" panose="02010600030101010101" pitchFamily="2" charset="-122"/>
                <a:sym typeface="+mn-ea"/>
              </a:rPr>
              <a:t>、设计问卷结构、问题的理论结构和逻辑结构。</a:t>
            </a:r>
            <a:endParaRPr lang="zh-CN" altLang="en-US" sz="2900"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3</a:t>
            </a:r>
            <a:r>
              <a:rPr lang="zh-CN" altLang="en-US" sz="2900" dirty="0">
                <a:solidFill>
                  <a:schemeClr val="bg1">
                    <a:lumMod val="25000"/>
                  </a:schemeClr>
                </a:solidFill>
                <a:latin typeface="宋体" panose="02010600030101010101" pitchFamily="2" charset="-122"/>
                <a:sym typeface="+mn-ea"/>
              </a:rPr>
              <a:t>、设计问卷初稿</a:t>
            </a:r>
            <a:r>
              <a:rPr lang="zh-CN" altLang="en-US" sz="2900" baseline="-25000" dirty="0">
                <a:solidFill>
                  <a:schemeClr val="bg1">
                    <a:lumMod val="25000"/>
                  </a:schemeClr>
                </a:solidFill>
                <a:latin typeface="宋体" panose="02010600030101010101" pitchFamily="2" charset="-122"/>
                <a:sym typeface="+mn-ea"/>
              </a:rPr>
              <a:t>：</a:t>
            </a:r>
            <a:endParaRPr lang="zh-CN" altLang="en-US" sz="2900"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4</a:t>
            </a:r>
            <a:r>
              <a:rPr lang="zh-CN" altLang="en-US" sz="2900" dirty="0">
                <a:solidFill>
                  <a:schemeClr val="bg1">
                    <a:lumMod val="25000"/>
                  </a:schemeClr>
                </a:solidFill>
                <a:latin typeface="宋体" panose="02010600030101010101" pitchFamily="2" charset="-122"/>
                <a:sym typeface="+mn-ea"/>
              </a:rPr>
              <a:t>、试用和修改问卷</a:t>
            </a:r>
            <a:r>
              <a:rPr lang="zh-CN" altLang="en-US" sz="2900" b="1" dirty="0">
                <a:solidFill>
                  <a:schemeClr val="bg1">
                    <a:lumMod val="25000"/>
                  </a:schemeClr>
                </a:solidFill>
                <a:latin typeface="宋体" panose="02010600030101010101" pitchFamily="2" charset="-122"/>
                <a:sym typeface="+mn-ea"/>
              </a:rPr>
              <a:t>。</a:t>
            </a:r>
            <a:endParaRPr lang="zh-CN" altLang="en-US" sz="2900"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5</a:t>
            </a:r>
            <a:r>
              <a:rPr lang="zh-CN" altLang="en-US" sz="2900" dirty="0">
                <a:solidFill>
                  <a:schemeClr val="bg1">
                    <a:lumMod val="25000"/>
                  </a:schemeClr>
                </a:solidFill>
                <a:latin typeface="宋体" panose="02010600030101010101" pitchFamily="2" charset="-122"/>
                <a:sym typeface="+mn-ea"/>
              </a:rPr>
              <a:t>、发放和回收问卷</a:t>
            </a:r>
            <a:r>
              <a:rPr lang="zh-CN" altLang="en-US" sz="2900" b="1" dirty="0">
                <a:solidFill>
                  <a:schemeClr val="bg1">
                    <a:lumMod val="25000"/>
                  </a:schemeClr>
                </a:solidFill>
                <a:latin typeface="宋体" panose="02010600030101010101" pitchFamily="2" charset="-122"/>
                <a:sym typeface="+mn-ea"/>
              </a:rPr>
              <a:t>。</a:t>
            </a:r>
            <a:endParaRPr lang="zh-CN" altLang="en-US" sz="2900"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6</a:t>
            </a:r>
            <a:r>
              <a:rPr lang="zh-CN" altLang="en-US" sz="2900" dirty="0">
                <a:solidFill>
                  <a:schemeClr val="bg1">
                    <a:lumMod val="25000"/>
                  </a:schemeClr>
                </a:solidFill>
                <a:latin typeface="宋体" panose="02010600030101010101" pitchFamily="2" charset="-122"/>
                <a:sym typeface="+mn-ea"/>
              </a:rPr>
              <a:t>、分析调查结果</a:t>
            </a:r>
            <a:r>
              <a:rPr lang="zh-CN" altLang="en-US" sz="2900" b="1" dirty="0">
                <a:solidFill>
                  <a:schemeClr val="bg1">
                    <a:lumMod val="25000"/>
                  </a:schemeClr>
                </a:solidFill>
                <a:latin typeface="宋体" panose="02010600030101010101" pitchFamily="2" charset="-122"/>
                <a:sym typeface="+mn-ea"/>
              </a:rPr>
              <a:t>。</a:t>
            </a:r>
            <a:endParaRPr kumimoji="0" lang="zh-CN" altLang="en-US" sz="29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
        <p:nvSpPr>
          <p:cNvPr id="8" name="流程图: 过程 7"/>
          <p:cNvSpPr/>
          <p:nvPr/>
        </p:nvSpPr>
        <p:spPr bwMode="auto">
          <a:xfrm>
            <a:off x="5562600" y="3944620"/>
            <a:ext cx="2380615" cy="2303145"/>
          </a:xfrm>
          <a:prstGeom prst="flowChartProcess">
            <a:avLst/>
          </a:prstGeom>
          <a:solidFill>
            <a:schemeClr val="accent2">
              <a:lumMod val="40000"/>
              <a:lumOff val="60000"/>
              <a:alpha val="34000"/>
            </a:schemeClr>
          </a:solidFill>
          <a:ln w="9525" cap="flat" cmpd="sng" algn="ctr">
            <a:noFill/>
            <a:prstDash val="solid"/>
            <a:round/>
            <a:headEnd type="none" w="med" len="med"/>
            <a:tailEnd type="none" w="med" len="med"/>
          </a:ln>
          <a:effectLst/>
        </p:spPr>
        <p:txBody>
          <a:bodyPr/>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kumimoji="0" lang="zh-CN" altLang="en-US"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rPr>
              <a:t>①选择调查类型 </a:t>
            </a:r>
            <a:endParaRPr kumimoji="0" lang="en-US" altLang="zh-CN"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kumimoji="0" lang="zh-CN" altLang="en-US"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rPr>
              <a:t>②选择问题形式 </a:t>
            </a:r>
            <a:endParaRPr kumimoji="0" lang="en-US" altLang="zh-CN"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kumimoji="0" lang="zh-CN" altLang="en-US"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rPr>
              <a:t>③斟酌问题表述  </a:t>
            </a:r>
            <a:endParaRPr kumimoji="0" lang="en-US" altLang="zh-CN"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kumimoji="0" lang="zh-CN" altLang="en-US"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rPr>
              <a:t>④设计规范答案  </a:t>
            </a:r>
            <a:endParaRPr kumimoji="0" lang="en-US" altLang="zh-CN"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kumimoji="0" lang="zh-CN" altLang="en-US"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rPr>
              <a:t>⑤关注问题数量 </a:t>
            </a:r>
            <a:endParaRPr kumimoji="0" lang="en-US" altLang="zh-CN"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kumimoji="0" lang="zh-CN" altLang="en-US" sz="2400" b="1" i="0" u="none" strike="noStrike" kern="1200" cap="none" spc="0" normalizeH="0" baseline="0" noProof="0" dirty="0">
                <a:ln>
                  <a:noFill/>
                </a:ln>
                <a:solidFill>
                  <a:schemeClr val="bg1">
                    <a:lumMod val="10000"/>
                  </a:schemeClr>
                </a:solidFill>
                <a:effectLst/>
                <a:uLnTx/>
                <a:uFillTx/>
                <a:latin typeface="宋体" panose="02010600030101010101" pitchFamily="2" charset="-122"/>
                <a:ea typeface="宋体" panose="02010600030101010101" pitchFamily="2" charset="-122"/>
                <a:cs typeface="+mn-cs"/>
              </a:rPr>
              <a:t>⑥合理排列问题。</a:t>
            </a:r>
            <a:endParaRPr kumimoji="0" lang="zh-CN" altLang="en-US" sz="2400" b="1" i="0" u="none" strike="noStrike" kern="1200" cap="none" spc="0" normalizeH="0" baseline="0" noProof="0" dirty="0">
              <a:ln>
                <a:noFill/>
              </a:ln>
              <a:solidFill>
                <a:schemeClr val="bg1">
                  <a:lumMod val="10000"/>
                </a:schemeClr>
              </a:solidFill>
              <a:effectLst/>
              <a:uLnTx/>
              <a:uFillTx/>
              <a:latin typeface="Arial" panose="020B0604020202020204" pitchFamily="34" charset="0"/>
              <a:ea typeface="宋体" panose="02010600030101010101" pitchFamily="2" charset="-122"/>
              <a:cs typeface="Arial" panose="020B0604020202020204" pitchFamily="34" charset="0"/>
            </a:endParaRPr>
          </a:p>
        </p:txBody>
      </p:sp>
      <p:cxnSp>
        <p:nvCxnSpPr>
          <p:cNvPr id="3" name="直接箭头连接符 2"/>
          <p:cNvCxnSpPr>
            <a:endCxn id="8" idx="1"/>
          </p:cNvCxnSpPr>
          <p:nvPr/>
        </p:nvCxnSpPr>
        <p:spPr>
          <a:xfrm>
            <a:off x="3364230" y="4099560"/>
            <a:ext cx="2198370" cy="996950"/>
          </a:xfrm>
          <a:prstGeom prst="straightConnector1">
            <a:avLst/>
          </a:prstGeom>
          <a:ln>
            <a:tailEnd type="arrow"/>
          </a:ln>
        </p:spPr>
        <p:style>
          <a:lnRef idx="2">
            <a:schemeClr val="accent1"/>
          </a:lnRef>
          <a:fillRef idx="0">
            <a:srgbClr val="FFFFFF"/>
          </a:fillRef>
          <a:effectRef idx="0">
            <a:srgbClr val="FFFFFF"/>
          </a:effectRef>
          <a:fontRef idx="minor">
            <a:schemeClr val="tx1"/>
          </a:fontRef>
        </p:style>
      </p:cxnSp>
    </p:spTree>
    <p:custDataLst>
      <p:tags r:id="rId7"/>
    </p:custData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lstStyle/>
          <a:p>
            <a:pPr algn="l"/>
            <a:r>
              <a:rPr lang="en-US" altLang="zh-CN" sz="4000" b="1" dirty="0">
                <a:solidFill>
                  <a:schemeClr val="bg1">
                    <a:lumMod val="25000"/>
                  </a:schemeClr>
                </a:solidFill>
                <a:latin typeface="宋体" panose="02010600030101010101" pitchFamily="2" charset="-122"/>
                <a:sym typeface="+mn-ea"/>
              </a:rPr>
              <a:t>    </a:t>
            </a:r>
            <a:r>
              <a:rPr lang="zh-CN" sz="4000" b="1" dirty="0">
                <a:solidFill>
                  <a:schemeClr val="bg1">
                    <a:lumMod val="25000"/>
                  </a:schemeClr>
                </a:solidFill>
                <a:latin typeface="宋体" panose="02010600030101010101" pitchFamily="2" charset="-122"/>
                <a:sym typeface="+mn-ea"/>
              </a:rPr>
              <a:t>二</a:t>
            </a:r>
            <a:r>
              <a:rPr lang="zh-CN" sz="4000" b="1" dirty="0">
                <a:solidFill>
                  <a:schemeClr val="bg1">
                    <a:lumMod val="25000"/>
                  </a:schemeClr>
                </a:solidFill>
                <a:latin typeface="宋体" panose="02010600030101010101" pitchFamily="2" charset="-122"/>
                <a:sym typeface="+mn-ea"/>
              </a:rPr>
              <a:t>、</a:t>
            </a:r>
            <a:r>
              <a:rPr lang="zh-CN" altLang="en-US" sz="4000" b="1" dirty="0">
                <a:solidFill>
                  <a:schemeClr val="bg1">
                    <a:lumMod val="25000"/>
                  </a:schemeClr>
                </a:solidFill>
                <a:latin typeface="宋体" panose="02010600030101010101" pitchFamily="2" charset="-122"/>
                <a:sym typeface="+mn-ea"/>
              </a:rPr>
              <a:t>问卷</a:t>
            </a:r>
            <a:r>
              <a:rPr lang="zh-CN" altLang="en-US" sz="4000" b="1" dirty="0">
                <a:solidFill>
                  <a:schemeClr val="bg1">
                    <a:lumMod val="25000"/>
                  </a:schemeClr>
                </a:solidFill>
                <a:latin typeface="宋体" panose="02010600030101010101" pitchFamily="2" charset="-122"/>
                <a:sym typeface="+mn-ea"/>
              </a:rPr>
              <a:t>调查法</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lnSpc>
                <a:spcPct val="150000"/>
              </a:lnSpc>
              <a:buClrTx/>
              <a:buSzTx/>
              <a:buFont typeface="Arial" panose="020B0604020202020204" pitchFamily="34" charset="0"/>
              <a:buNone/>
              <a:defRPr/>
            </a:pPr>
            <a:r>
              <a:rPr lang="en-US" altLang="zh-CN" sz="2900" b="1" dirty="0">
                <a:solidFill>
                  <a:schemeClr val="bg1">
                    <a:lumMod val="25000"/>
                  </a:schemeClr>
                </a:solidFill>
                <a:latin typeface="宋体" panose="02010600030101010101" pitchFamily="2" charset="-122"/>
                <a:sym typeface="+mn-ea"/>
              </a:rPr>
              <a:t>    (</a:t>
            </a:r>
            <a:r>
              <a:rPr lang="zh-CN" altLang="en-US" sz="2900" b="1" dirty="0">
                <a:solidFill>
                  <a:schemeClr val="bg1">
                    <a:lumMod val="25000"/>
                  </a:schemeClr>
                </a:solidFill>
                <a:latin typeface="宋体" panose="02010600030101010101" pitchFamily="2" charset="-122"/>
                <a:sym typeface="+mn-ea"/>
              </a:rPr>
              <a:t>二）调查问卷的设计和使用</a:t>
            </a:r>
            <a:endParaRPr lang="zh-CN" altLang="en-US" sz="29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Calibri" panose="020F0502020204030204" pitchFamily="34" charset="0"/>
                <a:sym typeface="+mn-ea"/>
              </a:rPr>
              <a:t>         </a:t>
            </a:r>
            <a:r>
              <a:rPr lang="zh-CN" altLang="en-US" sz="2900" dirty="0">
                <a:solidFill>
                  <a:schemeClr val="bg1">
                    <a:lumMod val="25000"/>
                  </a:schemeClr>
                </a:solidFill>
                <a:latin typeface="Calibri" panose="020F0502020204030204" pitchFamily="34" charset="0"/>
                <a:sym typeface="+mn-ea"/>
              </a:rPr>
              <a:t>在调查问卷设计中</a:t>
            </a:r>
            <a:r>
              <a:rPr lang="zh-CN" altLang="en-US" sz="2900" b="1" dirty="0">
                <a:solidFill>
                  <a:schemeClr val="bg1">
                    <a:lumMod val="25000"/>
                  </a:schemeClr>
                </a:solidFill>
                <a:latin typeface="Calibri" panose="020F0502020204030204" pitchFamily="34" charset="0"/>
                <a:sym typeface="+mn-ea"/>
              </a:rPr>
              <a:t>，</a:t>
            </a:r>
            <a:r>
              <a:rPr lang="zh-CN" altLang="en-US" sz="2900" dirty="0">
                <a:solidFill>
                  <a:schemeClr val="bg1">
                    <a:lumMod val="25000"/>
                  </a:schemeClr>
                </a:solidFill>
                <a:latin typeface="Calibri" panose="020F0502020204030204" pitchFamily="34" charset="0"/>
                <a:sym typeface="+mn-ea"/>
              </a:rPr>
              <a:t>所设计的问题应根据评价准则的要求及所需要的信息而定</a:t>
            </a:r>
            <a:r>
              <a:rPr lang="zh-CN" altLang="en-US" sz="2900" b="1" dirty="0">
                <a:solidFill>
                  <a:schemeClr val="bg1">
                    <a:lumMod val="25000"/>
                  </a:schemeClr>
                </a:solidFill>
                <a:latin typeface="Calibri" panose="020F0502020204030204" pitchFamily="34" charset="0"/>
                <a:sym typeface="+mn-ea"/>
              </a:rPr>
              <a:t>。</a:t>
            </a:r>
            <a:r>
              <a:rPr lang="zh-CN" altLang="en-US" sz="2900" dirty="0">
                <a:solidFill>
                  <a:schemeClr val="bg1">
                    <a:lumMod val="25000"/>
                  </a:schemeClr>
                </a:solidFill>
                <a:latin typeface="Calibri" panose="020F0502020204030204" pitchFamily="34" charset="0"/>
                <a:sym typeface="+mn-ea"/>
              </a:rPr>
              <a:t>题目要简单明了</a:t>
            </a:r>
            <a:r>
              <a:rPr lang="zh-CN" altLang="en-US" sz="2900" b="1" dirty="0">
                <a:solidFill>
                  <a:schemeClr val="bg1">
                    <a:lumMod val="25000"/>
                  </a:schemeClr>
                </a:solidFill>
                <a:latin typeface="Calibri" panose="020F0502020204030204" pitchFamily="34" charset="0"/>
                <a:sym typeface="+mn-ea"/>
              </a:rPr>
              <a:t>，</a:t>
            </a:r>
            <a:r>
              <a:rPr lang="zh-CN" altLang="en-US" sz="2900" dirty="0">
                <a:solidFill>
                  <a:schemeClr val="bg1">
                    <a:lumMod val="25000"/>
                  </a:schemeClr>
                </a:solidFill>
                <a:latin typeface="Calibri" panose="020F0502020204030204" pitchFamily="34" charset="0"/>
                <a:sym typeface="+mn-ea"/>
              </a:rPr>
              <a:t>便于回答</a:t>
            </a:r>
            <a:r>
              <a:rPr lang="zh-CN" altLang="en-US" sz="2900" b="1" dirty="0">
                <a:solidFill>
                  <a:schemeClr val="bg1">
                    <a:lumMod val="25000"/>
                  </a:schemeClr>
                </a:solidFill>
                <a:latin typeface="Calibri" panose="020F0502020204030204" pitchFamily="34" charset="0"/>
                <a:sym typeface="+mn-ea"/>
              </a:rPr>
              <a:t>，</a:t>
            </a:r>
            <a:r>
              <a:rPr lang="zh-CN" altLang="en-US" sz="2900" dirty="0">
                <a:solidFill>
                  <a:schemeClr val="bg1">
                    <a:lumMod val="25000"/>
                  </a:schemeClr>
                </a:solidFill>
                <a:latin typeface="Calibri" panose="020F0502020204030204" pitchFamily="34" charset="0"/>
                <a:sym typeface="+mn-ea"/>
              </a:rPr>
              <a:t>数量不宜过多</a:t>
            </a:r>
            <a:r>
              <a:rPr lang="zh-CN" altLang="en-US" sz="2900" b="1" dirty="0">
                <a:solidFill>
                  <a:schemeClr val="bg1">
                    <a:lumMod val="25000"/>
                  </a:schemeClr>
                </a:solidFill>
                <a:latin typeface="Calibri" panose="020F0502020204030204" pitchFamily="34" charset="0"/>
                <a:sym typeface="+mn-ea"/>
              </a:rPr>
              <a:t>。</a:t>
            </a:r>
            <a:r>
              <a:rPr lang="zh-CN" altLang="en-US" sz="2900" dirty="0">
                <a:solidFill>
                  <a:schemeClr val="bg1">
                    <a:lumMod val="25000"/>
                  </a:schemeClr>
                </a:solidFill>
                <a:latin typeface="Calibri" panose="020F0502020204030204" pitchFamily="34" charset="0"/>
                <a:sym typeface="+mn-ea"/>
              </a:rPr>
              <a:t>同时</a:t>
            </a:r>
            <a:r>
              <a:rPr lang="zh-CN" altLang="en-US" sz="2900" b="1" dirty="0">
                <a:solidFill>
                  <a:schemeClr val="bg1">
                    <a:lumMod val="25000"/>
                  </a:schemeClr>
                </a:solidFill>
                <a:latin typeface="Calibri" panose="020F0502020204030204" pitchFamily="34" charset="0"/>
                <a:sym typeface="+mn-ea"/>
              </a:rPr>
              <a:t>，</a:t>
            </a:r>
            <a:r>
              <a:rPr lang="zh-CN" altLang="en-US" sz="2900" dirty="0">
                <a:solidFill>
                  <a:schemeClr val="bg1">
                    <a:lumMod val="25000"/>
                  </a:schemeClr>
                </a:solidFill>
                <a:latin typeface="Calibri" panose="020F0502020204030204" pitchFamily="34" charset="0"/>
                <a:sym typeface="+mn-ea"/>
              </a:rPr>
              <a:t>为保证问卷信息的可靠性与真实性</a:t>
            </a:r>
            <a:r>
              <a:rPr lang="zh-CN" altLang="en-US" sz="2900" b="1" dirty="0">
                <a:solidFill>
                  <a:schemeClr val="bg1">
                    <a:lumMod val="25000"/>
                  </a:schemeClr>
                </a:solidFill>
                <a:latin typeface="Calibri" panose="020F0502020204030204" pitchFamily="34" charset="0"/>
                <a:sym typeface="+mn-ea"/>
              </a:rPr>
              <a:t>， </a:t>
            </a:r>
            <a:r>
              <a:rPr lang="zh-CN" altLang="en-US" sz="2900" dirty="0">
                <a:solidFill>
                  <a:schemeClr val="bg1">
                    <a:lumMod val="25000"/>
                  </a:schemeClr>
                </a:solidFill>
                <a:latin typeface="Calibri" panose="020F0502020204030204" pitchFamily="34" charset="0"/>
                <a:sym typeface="+mn-ea"/>
              </a:rPr>
              <a:t>一般采用不记名方式</a:t>
            </a:r>
            <a:r>
              <a:rPr lang="zh-CN" altLang="en-US" sz="2900" b="1" dirty="0">
                <a:solidFill>
                  <a:schemeClr val="bg1">
                    <a:lumMod val="25000"/>
                  </a:schemeClr>
                </a:solidFill>
                <a:latin typeface="Calibri" panose="020F0502020204030204" pitchFamily="34" charset="0"/>
                <a:sym typeface="+mn-ea"/>
              </a:rPr>
              <a:t>。</a:t>
            </a: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7345" name="AutoShape 2"/>
          <p:cNvSpPr/>
          <p:nvPr>
            <p:custDataLst>
              <p:tags r:id="rId1"/>
            </p:custDataLst>
          </p:nvPr>
        </p:nvSpPr>
        <p:spPr>
          <a:xfrm>
            <a:off x="5881688" y="1285875"/>
            <a:ext cx="3671887" cy="863600"/>
          </a:xfrm>
          <a:prstGeom prst="bevel">
            <a:avLst>
              <a:gd name="adj" fmla="val 12639"/>
            </a:avLst>
          </a:prstGeom>
          <a:solidFill>
            <a:schemeClr val="accent1"/>
          </a:solidFill>
          <a:ln w="9525">
            <a:noFill/>
          </a:ln>
        </p:spPr>
        <p:txBody>
          <a:bodyPr wrap="none" anchor="ctr" anchorCtr="0"/>
          <a:p>
            <a:endParaRPr lang="zh-CN" altLang="en-US" dirty="0">
              <a:latin typeface="Arial" panose="020B0604020202020204" pitchFamily="34" charset="0"/>
            </a:endParaRPr>
          </a:p>
        </p:txBody>
      </p:sp>
      <p:sp>
        <p:nvSpPr>
          <p:cNvPr id="57346" name="AutoShape 3"/>
          <p:cNvSpPr/>
          <p:nvPr>
            <p:custDataLst>
              <p:tags r:id="rId2"/>
            </p:custDataLst>
          </p:nvPr>
        </p:nvSpPr>
        <p:spPr>
          <a:xfrm>
            <a:off x="4953000" y="2143125"/>
            <a:ext cx="3959225" cy="865188"/>
          </a:xfrm>
          <a:prstGeom prst="bevel">
            <a:avLst>
              <a:gd name="adj" fmla="val 12639"/>
            </a:avLst>
          </a:prstGeom>
          <a:solidFill>
            <a:schemeClr val="accent2"/>
          </a:solidFill>
          <a:ln w="9525">
            <a:noFill/>
          </a:ln>
        </p:spPr>
        <p:txBody>
          <a:bodyPr wrap="none" anchor="ctr" anchorCtr="0"/>
          <a:p>
            <a:endParaRPr lang="zh-CN" altLang="en-US" dirty="0">
              <a:latin typeface="Arial" panose="020B0604020202020204" pitchFamily="34" charset="0"/>
            </a:endParaRPr>
          </a:p>
        </p:txBody>
      </p:sp>
      <p:sp>
        <p:nvSpPr>
          <p:cNvPr id="57347" name="AutoShape 4"/>
          <p:cNvSpPr/>
          <p:nvPr>
            <p:custDataLst>
              <p:tags r:id="rId3"/>
            </p:custDataLst>
          </p:nvPr>
        </p:nvSpPr>
        <p:spPr>
          <a:xfrm>
            <a:off x="3810000" y="2928938"/>
            <a:ext cx="4319588" cy="865187"/>
          </a:xfrm>
          <a:prstGeom prst="bevel">
            <a:avLst>
              <a:gd name="adj" fmla="val 10407"/>
            </a:avLst>
          </a:prstGeom>
          <a:solidFill>
            <a:schemeClr val="hlink"/>
          </a:solidFill>
          <a:ln w="9525">
            <a:noFill/>
          </a:ln>
        </p:spPr>
        <p:txBody>
          <a:bodyPr wrap="none" anchor="ctr" anchorCtr="0"/>
          <a:p>
            <a:endParaRPr lang="zh-CN" altLang="en-US" dirty="0">
              <a:latin typeface="Arial" panose="020B0604020202020204" pitchFamily="34" charset="0"/>
            </a:endParaRPr>
          </a:p>
        </p:txBody>
      </p:sp>
      <p:sp>
        <p:nvSpPr>
          <p:cNvPr id="57348" name="AutoShape 5"/>
          <p:cNvSpPr/>
          <p:nvPr>
            <p:custDataLst>
              <p:tags r:id="rId4"/>
            </p:custDataLst>
          </p:nvPr>
        </p:nvSpPr>
        <p:spPr>
          <a:xfrm>
            <a:off x="3024188" y="3786188"/>
            <a:ext cx="4248150" cy="863600"/>
          </a:xfrm>
          <a:prstGeom prst="bevel">
            <a:avLst>
              <a:gd name="adj" fmla="val 12639"/>
            </a:avLst>
          </a:prstGeom>
          <a:solidFill>
            <a:schemeClr val="folHlink"/>
          </a:solidFill>
          <a:ln w="9525">
            <a:noFill/>
          </a:ln>
        </p:spPr>
        <p:txBody>
          <a:bodyPr wrap="none" anchor="ctr" anchorCtr="0"/>
          <a:p>
            <a:endParaRPr lang="zh-CN" altLang="en-US" dirty="0">
              <a:latin typeface="Arial" panose="020B0604020202020204" pitchFamily="34" charset="0"/>
            </a:endParaRPr>
          </a:p>
        </p:txBody>
      </p:sp>
      <p:sp>
        <p:nvSpPr>
          <p:cNvPr id="57349" name="Rectangle 9"/>
          <p:cNvSpPr/>
          <p:nvPr>
            <p:custDataLst>
              <p:tags r:id="rId5"/>
            </p:custDataLst>
          </p:nvPr>
        </p:nvSpPr>
        <p:spPr>
          <a:xfrm>
            <a:off x="5667375" y="2357438"/>
            <a:ext cx="2376488" cy="398780"/>
          </a:xfrm>
          <a:prstGeom prst="rect">
            <a:avLst/>
          </a:prstGeom>
          <a:noFill/>
          <a:ln w="9525">
            <a:noFill/>
          </a:ln>
        </p:spPr>
        <p:txBody>
          <a:bodyPr anchor="t" anchorCtr="0">
            <a:spAutoFit/>
          </a:bodyPr>
          <a:p>
            <a:pPr algn="ctr" eaLnBrk="0" hangingPunct="0"/>
            <a:r>
              <a:rPr lang="en-US" altLang="zh-CN" sz="2000" b="1" dirty="0">
                <a:solidFill>
                  <a:schemeClr val="bg1"/>
                </a:solidFill>
                <a:latin typeface="Arial" panose="020B0604020202020204" pitchFamily="34" charset="0"/>
                <a:ea typeface="楷体_GB2312" pitchFamily="49" charset="-122"/>
              </a:rPr>
              <a:t>2</a:t>
            </a:r>
            <a:r>
              <a:rPr lang="zh-CN" altLang="en-US" sz="2000" b="1" dirty="0">
                <a:solidFill>
                  <a:schemeClr val="bg1"/>
                </a:solidFill>
                <a:latin typeface="Arial" panose="020B0604020202020204" pitchFamily="34" charset="0"/>
                <a:ea typeface="楷体_GB2312" pitchFamily="49" charset="-122"/>
              </a:rPr>
              <a:t>、问卷题目的形式</a:t>
            </a:r>
            <a:endParaRPr lang="zh-CN" altLang="en-US" sz="2000" b="1" dirty="0">
              <a:solidFill>
                <a:schemeClr val="bg1"/>
              </a:solidFill>
              <a:latin typeface="Arial" panose="020B0604020202020204" pitchFamily="34" charset="0"/>
              <a:ea typeface="楷体_GB2312" pitchFamily="49" charset="-122"/>
            </a:endParaRPr>
          </a:p>
        </p:txBody>
      </p:sp>
      <p:sp>
        <p:nvSpPr>
          <p:cNvPr id="57350" name="Rectangle 10"/>
          <p:cNvSpPr/>
          <p:nvPr>
            <p:custDataLst>
              <p:tags r:id="rId6"/>
            </p:custDataLst>
          </p:nvPr>
        </p:nvSpPr>
        <p:spPr>
          <a:xfrm>
            <a:off x="6167438" y="1500188"/>
            <a:ext cx="2738437" cy="398780"/>
          </a:xfrm>
          <a:prstGeom prst="rect">
            <a:avLst/>
          </a:prstGeom>
          <a:noFill/>
          <a:ln w="9525">
            <a:noFill/>
          </a:ln>
        </p:spPr>
        <p:txBody>
          <a:bodyPr anchor="t" anchorCtr="0">
            <a:spAutoFit/>
          </a:bodyPr>
          <a:p>
            <a:pPr algn="ctr" eaLnBrk="0" hangingPunct="0"/>
            <a:r>
              <a:rPr lang="en-US" altLang="zh-CN" sz="2000" b="1" dirty="0">
                <a:solidFill>
                  <a:schemeClr val="bg1"/>
                </a:solidFill>
                <a:latin typeface="Arial" panose="020B0604020202020204" pitchFamily="34" charset="0"/>
                <a:ea typeface="楷体_GB2312" pitchFamily="49" charset="-122"/>
              </a:rPr>
              <a:t>1</a:t>
            </a:r>
            <a:r>
              <a:rPr lang="zh-CN" altLang="en-US" sz="2000" b="1" dirty="0">
                <a:solidFill>
                  <a:schemeClr val="bg1"/>
                </a:solidFill>
                <a:latin typeface="Arial" panose="020B0604020202020204" pitchFamily="34" charset="0"/>
                <a:ea typeface="楷体_GB2312" pitchFamily="49" charset="-122"/>
              </a:rPr>
              <a:t>、问卷的结构</a:t>
            </a:r>
            <a:endParaRPr lang="zh-CN" altLang="en-US" sz="2000" b="1" dirty="0">
              <a:solidFill>
                <a:schemeClr val="bg1"/>
              </a:solidFill>
              <a:latin typeface="Arial" panose="020B0604020202020204" pitchFamily="34" charset="0"/>
              <a:ea typeface="楷体_GB2312" pitchFamily="49" charset="-122"/>
            </a:endParaRPr>
          </a:p>
        </p:txBody>
      </p:sp>
      <p:sp>
        <p:nvSpPr>
          <p:cNvPr id="57351" name="Rectangle 13"/>
          <p:cNvSpPr/>
          <p:nvPr/>
        </p:nvSpPr>
        <p:spPr>
          <a:xfrm>
            <a:off x="1992313" y="549275"/>
            <a:ext cx="7740650" cy="936625"/>
          </a:xfrm>
          <a:prstGeom prst="rect">
            <a:avLst/>
          </a:prstGeom>
          <a:noFill/>
          <a:ln w="9525">
            <a:noFill/>
          </a:ln>
        </p:spPr>
        <p:txBody>
          <a:bodyPr anchor="t" anchorCtr="0"/>
          <a:p>
            <a:pPr eaLnBrk="0" hangingPunct="0"/>
            <a:endParaRPr lang="zh-CN" altLang="en-US" sz="4400" b="1" dirty="0">
              <a:solidFill>
                <a:srgbClr val="FFC000"/>
              </a:solidFill>
              <a:latin typeface="Calibri" panose="020F0502020204030204" pitchFamily="34" charset="0"/>
            </a:endParaRPr>
          </a:p>
        </p:txBody>
      </p:sp>
      <p:sp>
        <p:nvSpPr>
          <p:cNvPr id="57352" name="矩形 13"/>
          <p:cNvSpPr/>
          <p:nvPr/>
        </p:nvSpPr>
        <p:spPr>
          <a:xfrm>
            <a:off x="2982913" y="398145"/>
            <a:ext cx="5922645" cy="645160"/>
          </a:xfrm>
          <a:prstGeom prst="rect">
            <a:avLst/>
          </a:prstGeom>
          <a:noFill/>
          <a:ln w="9525">
            <a:noFill/>
          </a:ln>
        </p:spPr>
        <p:txBody>
          <a:bodyPr wrap="none" anchor="t" anchorCtr="0">
            <a:spAutoFit/>
          </a:bodyPr>
          <a:p>
            <a:r>
              <a:rPr lang="en-US" altLang="zh-CN" sz="3600" b="1" dirty="0">
                <a:solidFill>
                  <a:schemeClr val="bg1">
                    <a:lumMod val="25000"/>
                  </a:schemeClr>
                </a:solidFill>
                <a:latin typeface="宋体" panose="02010600030101010101" pitchFamily="2" charset="-122"/>
              </a:rPr>
              <a:t>(</a:t>
            </a:r>
            <a:r>
              <a:rPr lang="zh-CN" altLang="en-US" sz="3600" b="1" dirty="0">
                <a:solidFill>
                  <a:schemeClr val="bg1">
                    <a:lumMod val="25000"/>
                  </a:schemeClr>
                </a:solidFill>
                <a:latin typeface="宋体" panose="02010600030101010101" pitchFamily="2" charset="-122"/>
              </a:rPr>
              <a:t>二）调查问卷的设计和使用</a:t>
            </a:r>
            <a:endParaRPr lang="zh-CN" altLang="en-US" sz="3600" b="1" dirty="0">
              <a:solidFill>
                <a:schemeClr val="bg1">
                  <a:lumMod val="25000"/>
                </a:schemeClr>
              </a:solidFill>
              <a:latin typeface="宋体" panose="02010600030101010101" pitchFamily="2" charset="-122"/>
            </a:endParaRPr>
          </a:p>
        </p:txBody>
      </p:sp>
      <p:sp>
        <p:nvSpPr>
          <p:cNvPr id="57353" name="AutoShape 5"/>
          <p:cNvSpPr/>
          <p:nvPr>
            <p:custDataLst>
              <p:tags r:id="rId7"/>
            </p:custDataLst>
          </p:nvPr>
        </p:nvSpPr>
        <p:spPr>
          <a:xfrm>
            <a:off x="2095500" y="4572000"/>
            <a:ext cx="4248150" cy="863600"/>
          </a:xfrm>
          <a:prstGeom prst="bevel">
            <a:avLst>
              <a:gd name="adj" fmla="val 12639"/>
            </a:avLst>
          </a:prstGeom>
          <a:solidFill>
            <a:schemeClr val="accent6">
              <a:lumMod val="25000"/>
            </a:schemeClr>
          </a:solidFill>
          <a:ln w="9525">
            <a:noFill/>
          </a:ln>
        </p:spPr>
        <p:txBody>
          <a:bodyPr wrap="none" anchor="ctr" anchorCtr="0"/>
          <a:p>
            <a:endParaRPr lang="zh-CN" altLang="en-US" dirty="0">
              <a:latin typeface="Arial" panose="020B0604020202020204" pitchFamily="34" charset="0"/>
            </a:endParaRPr>
          </a:p>
        </p:txBody>
      </p:sp>
      <p:sp>
        <p:nvSpPr>
          <p:cNvPr id="57354" name="AutoShape 5"/>
          <p:cNvSpPr/>
          <p:nvPr>
            <p:custDataLst>
              <p:tags r:id="rId8"/>
            </p:custDataLst>
          </p:nvPr>
        </p:nvSpPr>
        <p:spPr>
          <a:xfrm>
            <a:off x="1524000" y="5429250"/>
            <a:ext cx="4248150" cy="863600"/>
          </a:xfrm>
          <a:prstGeom prst="bevel">
            <a:avLst>
              <a:gd name="adj" fmla="val 12639"/>
            </a:avLst>
          </a:prstGeom>
          <a:solidFill>
            <a:schemeClr val="tx1">
              <a:lumMod val="90000"/>
              <a:lumOff val="10000"/>
            </a:schemeClr>
          </a:solidFill>
          <a:ln w="9525">
            <a:noFill/>
          </a:ln>
        </p:spPr>
        <p:txBody>
          <a:bodyPr wrap="none" anchor="ctr" anchorCtr="0"/>
          <a:p>
            <a:endParaRPr lang="zh-CN" altLang="en-US" dirty="0">
              <a:latin typeface="Arial" panose="020B0604020202020204" pitchFamily="34" charset="0"/>
            </a:endParaRPr>
          </a:p>
        </p:txBody>
      </p:sp>
      <p:sp>
        <p:nvSpPr>
          <p:cNvPr id="57355" name="Rectangle 11"/>
          <p:cNvSpPr/>
          <p:nvPr>
            <p:custDataLst>
              <p:tags r:id="rId9"/>
            </p:custDataLst>
          </p:nvPr>
        </p:nvSpPr>
        <p:spPr>
          <a:xfrm>
            <a:off x="4381500" y="3071813"/>
            <a:ext cx="3286125" cy="398780"/>
          </a:xfrm>
          <a:prstGeom prst="rect">
            <a:avLst/>
          </a:prstGeom>
          <a:noFill/>
          <a:ln w="9525">
            <a:noFill/>
          </a:ln>
        </p:spPr>
        <p:txBody>
          <a:bodyPr anchor="t" anchorCtr="0">
            <a:spAutoFit/>
          </a:bodyPr>
          <a:p>
            <a:pPr algn="ctr" eaLnBrk="0" hangingPunct="0"/>
            <a:r>
              <a:rPr lang="en-US" altLang="zh-CN" sz="2000" b="1" dirty="0">
                <a:solidFill>
                  <a:schemeClr val="bg1"/>
                </a:solidFill>
                <a:latin typeface="Arial" panose="020B0604020202020204" pitchFamily="34" charset="0"/>
                <a:ea typeface="楷体_GB2312" pitchFamily="49" charset="-122"/>
              </a:rPr>
              <a:t>3</a:t>
            </a:r>
            <a:r>
              <a:rPr lang="zh-CN" altLang="en-US" sz="2000" b="1" dirty="0">
                <a:solidFill>
                  <a:schemeClr val="bg1"/>
                </a:solidFill>
                <a:latin typeface="Arial" panose="020B0604020202020204" pitchFamily="34" charset="0"/>
                <a:ea typeface="楷体_GB2312" pitchFamily="49" charset="-122"/>
              </a:rPr>
              <a:t>、问卷问题的设计要求</a:t>
            </a:r>
            <a:endParaRPr lang="zh-CN" altLang="en-US" sz="2000" b="1" dirty="0">
              <a:solidFill>
                <a:schemeClr val="bg1"/>
              </a:solidFill>
              <a:latin typeface="Arial" panose="020B0604020202020204" pitchFamily="34" charset="0"/>
              <a:ea typeface="楷体_GB2312" pitchFamily="49" charset="-122"/>
            </a:endParaRPr>
          </a:p>
        </p:txBody>
      </p:sp>
      <p:sp>
        <p:nvSpPr>
          <p:cNvPr id="57356" name="Rectangle 11"/>
          <p:cNvSpPr/>
          <p:nvPr>
            <p:custDataLst>
              <p:tags r:id="rId10"/>
            </p:custDataLst>
          </p:nvPr>
        </p:nvSpPr>
        <p:spPr>
          <a:xfrm>
            <a:off x="3524250" y="4071938"/>
            <a:ext cx="3311525" cy="398780"/>
          </a:xfrm>
          <a:prstGeom prst="rect">
            <a:avLst/>
          </a:prstGeom>
          <a:noFill/>
          <a:ln w="9525">
            <a:noFill/>
          </a:ln>
        </p:spPr>
        <p:txBody>
          <a:bodyPr anchor="t" anchorCtr="0">
            <a:spAutoFit/>
          </a:bodyPr>
          <a:p>
            <a:pPr algn="ctr" eaLnBrk="0" hangingPunct="0"/>
            <a:r>
              <a:rPr lang="en-US" altLang="zh-CN" sz="2000" b="1" dirty="0">
                <a:solidFill>
                  <a:schemeClr val="bg1"/>
                </a:solidFill>
                <a:latin typeface="Arial" panose="020B0604020202020204" pitchFamily="34" charset="0"/>
                <a:ea typeface="楷体_GB2312" pitchFamily="49" charset="-122"/>
              </a:rPr>
              <a:t>4</a:t>
            </a:r>
            <a:r>
              <a:rPr lang="zh-CN" altLang="en-US" sz="2000" b="1" dirty="0">
                <a:solidFill>
                  <a:schemeClr val="bg1"/>
                </a:solidFill>
                <a:latin typeface="Arial" panose="020B0604020202020204" pitchFamily="34" charset="0"/>
                <a:ea typeface="楷体_GB2312" pitchFamily="49" charset="-122"/>
              </a:rPr>
              <a:t>、调查题目的编拟语言</a:t>
            </a:r>
            <a:endParaRPr lang="zh-CN" altLang="en-US" sz="2000" b="1" dirty="0">
              <a:solidFill>
                <a:schemeClr val="bg1"/>
              </a:solidFill>
              <a:latin typeface="Arial" panose="020B0604020202020204" pitchFamily="34" charset="0"/>
              <a:ea typeface="楷体_GB2312" pitchFamily="49" charset="-122"/>
            </a:endParaRPr>
          </a:p>
        </p:txBody>
      </p:sp>
      <p:sp>
        <p:nvSpPr>
          <p:cNvPr id="57357" name="Rectangle 12"/>
          <p:cNvSpPr/>
          <p:nvPr>
            <p:custDataLst>
              <p:tags r:id="rId11"/>
            </p:custDataLst>
          </p:nvPr>
        </p:nvSpPr>
        <p:spPr>
          <a:xfrm>
            <a:off x="2209800" y="5679758"/>
            <a:ext cx="3143250" cy="398780"/>
          </a:xfrm>
          <a:prstGeom prst="rect">
            <a:avLst/>
          </a:prstGeom>
          <a:noFill/>
          <a:ln w="9525">
            <a:noFill/>
          </a:ln>
        </p:spPr>
        <p:txBody>
          <a:bodyPr anchor="t" anchorCtr="0">
            <a:spAutoFit/>
          </a:bodyPr>
          <a:p>
            <a:pPr algn="ctr" eaLnBrk="0" hangingPunct="0"/>
            <a:r>
              <a:rPr lang="en-US" altLang="zh-CN" sz="2000" b="1" dirty="0">
                <a:solidFill>
                  <a:schemeClr val="bg1"/>
                </a:solidFill>
                <a:latin typeface="Arial" panose="020B0604020202020204" pitchFamily="34" charset="0"/>
                <a:ea typeface="楷体_GB2312" pitchFamily="49" charset="-122"/>
              </a:rPr>
              <a:t>6</a:t>
            </a:r>
            <a:r>
              <a:rPr lang="zh-CN" altLang="en-US" sz="2000" b="1" dirty="0">
                <a:solidFill>
                  <a:schemeClr val="bg1"/>
                </a:solidFill>
                <a:latin typeface="Arial" panose="020B0604020202020204" pitchFamily="34" charset="0"/>
                <a:ea typeface="楷体_GB2312" pitchFamily="49" charset="-122"/>
              </a:rPr>
              <a:t>、问卷的使用与修订</a:t>
            </a:r>
            <a:endParaRPr lang="zh-CN" altLang="en-US" sz="2000" b="1" dirty="0">
              <a:solidFill>
                <a:schemeClr val="bg1"/>
              </a:solidFill>
              <a:latin typeface="Arial" panose="020B0604020202020204" pitchFamily="34" charset="0"/>
              <a:ea typeface="楷体_GB2312" pitchFamily="49" charset="-122"/>
            </a:endParaRPr>
          </a:p>
        </p:txBody>
      </p:sp>
      <p:sp>
        <p:nvSpPr>
          <p:cNvPr id="57358" name="Rectangle 11"/>
          <p:cNvSpPr/>
          <p:nvPr>
            <p:custDataLst>
              <p:tags r:id="rId12"/>
            </p:custDataLst>
          </p:nvPr>
        </p:nvSpPr>
        <p:spPr>
          <a:xfrm>
            <a:off x="2362200" y="4792028"/>
            <a:ext cx="3811588" cy="398780"/>
          </a:xfrm>
          <a:prstGeom prst="rect">
            <a:avLst/>
          </a:prstGeom>
          <a:noFill/>
          <a:ln w="9525">
            <a:noFill/>
          </a:ln>
        </p:spPr>
        <p:txBody>
          <a:bodyPr anchor="t" anchorCtr="0">
            <a:spAutoFit/>
          </a:bodyPr>
          <a:p>
            <a:pPr algn="ctr" eaLnBrk="0" hangingPunct="0"/>
            <a:r>
              <a:rPr lang="en-US" altLang="zh-CN" sz="2000" b="1" dirty="0">
                <a:solidFill>
                  <a:schemeClr val="bg1"/>
                </a:solidFill>
                <a:latin typeface="Arial" panose="020B0604020202020204" pitchFamily="34" charset="0"/>
                <a:ea typeface="楷体_GB2312" pitchFamily="49" charset="-122"/>
              </a:rPr>
              <a:t>5</a:t>
            </a:r>
            <a:r>
              <a:rPr lang="zh-CN" altLang="en-US" sz="2000" b="1" dirty="0">
                <a:solidFill>
                  <a:schemeClr val="bg1"/>
                </a:solidFill>
                <a:latin typeface="Arial" panose="020B0604020202020204" pitchFamily="34" charset="0"/>
                <a:ea typeface="楷体_GB2312" pitchFamily="49" charset="-122"/>
              </a:rPr>
              <a:t>、调查问卷的配置和印刷</a:t>
            </a:r>
            <a:endParaRPr lang="zh-CN" altLang="en-US" sz="2000" b="1" dirty="0">
              <a:solidFill>
                <a:schemeClr val="bg1"/>
              </a:solidFill>
              <a:latin typeface="Arial" panose="020B0604020202020204" pitchFamily="34" charset="0"/>
              <a:ea typeface="楷体_GB2312" pitchFamily="49" charset="-122"/>
            </a:endParaRPr>
          </a:p>
        </p:txBody>
      </p:sp>
      <p:pic>
        <p:nvPicPr>
          <p:cNvPr id="13317" name="Picture 9" descr="C:\Users\Administrator\Desktop\出版社社标.jpg"/>
          <p:cNvPicPr>
            <a:picLocks noChangeAspect="1"/>
          </p:cNvPicPr>
          <p:nvPr/>
        </p:nvPicPr>
        <p:blipFill>
          <a:blip r:embed="rId13">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en-US" altLang="zh-CN" sz="4000" b="1" dirty="0">
                <a:solidFill>
                  <a:schemeClr val="bg1">
                    <a:lumMod val="25000"/>
                  </a:schemeClr>
                </a:solidFill>
                <a:latin typeface="宋体" panose="02010600030101010101" pitchFamily="2" charset="-122"/>
                <a:sym typeface="+mn-ea"/>
              </a:rPr>
              <a:t>(</a:t>
            </a:r>
            <a:r>
              <a:rPr lang="zh-CN" altLang="en-US" sz="4000" b="1" dirty="0">
                <a:solidFill>
                  <a:schemeClr val="bg1">
                    <a:lumMod val="25000"/>
                  </a:schemeClr>
                </a:solidFill>
                <a:latin typeface="宋体" panose="02010600030101010101" pitchFamily="2" charset="-122"/>
                <a:sym typeface="+mn-ea"/>
              </a:rPr>
              <a:t>二）调查问卷的设计和使用</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90000"/>
          </a:bodyPr>
          <a:lstStyle/>
          <a:p>
            <a:pPr marR="0" defTabSz="914400" rtl="0">
              <a:lnSpc>
                <a:spcPct val="150000"/>
              </a:lnSpc>
              <a:buClrTx/>
              <a:buSzTx/>
              <a:buFont typeface="Arial" panose="020B0604020202020204" pitchFamily="34" charset="0"/>
              <a:buNone/>
              <a:defRPr/>
            </a:pPr>
            <a:r>
              <a:rPr lang="en-US" altLang="zh-CN" sz="2900" b="1" dirty="0">
                <a:solidFill>
                  <a:schemeClr val="bg1">
                    <a:lumMod val="25000"/>
                  </a:schemeClr>
                </a:solidFill>
                <a:latin typeface="宋体" panose="02010600030101010101" pitchFamily="2" charset="-122"/>
                <a:sym typeface="+mn-ea"/>
              </a:rPr>
              <a:t>    </a:t>
            </a:r>
            <a:r>
              <a:rPr lang="zh-CN" altLang="en-US" sz="2900" b="1" dirty="0">
                <a:solidFill>
                  <a:schemeClr val="bg1">
                    <a:lumMod val="25000"/>
                  </a:schemeClr>
                </a:solidFill>
                <a:latin typeface="宋体" panose="02010600030101010101" pitchFamily="2" charset="-122"/>
                <a:sym typeface="+mn-ea"/>
              </a:rPr>
              <a:t>1.问卷的结构</a:t>
            </a:r>
            <a:endParaRPr lang="zh-CN" altLang="en-US" sz="29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zh-CN" altLang="en-US" sz="2900" dirty="0">
                <a:solidFill>
                  <a:schemeClr val="bg1">
                    <a:lumMod val="25000"/>
                  </a:schemeClr>
                </a:solidFill>
                <a:latin typeface="宋体" panose="02010600030101010101" pitchFamily="2" charset="-122"/>
                <a:sym typeface="+mn-ea"/>
              </a:rPr>
              <a:t>问卷主要由前言和题目两部分组成</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前言是问卷不可缺少的部分</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前言部分的文字 要求简洁明了</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篇幅宜小不宜大</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两三百字最好</a:t>
            </a:r>
            <a:r>
              <a:rPr lang="zh-CN" altLang="en-US" sz="2900" b="1" dirty="0">
                <a:solidFill>
                  <a:schemeClr val="bg1">
                    <a:lumMod val="25000"/>
                  </a:schemeClr>
                </a:solidFill>
                <a:latin typeface="宋体" panose="02010600030101010101" pitchFamily="2" charset="-122"/>
                <a:sym typeface="+mn-ea"/>
              </a:rPr>
              <a:t>。</a:t>
            </a:r>
            <a:endParaRPr lang="en-US" altLang="zh-CN" sz="2900" b="1" dirty="0">
              <a:solidFill>
                <a:schemeClr val="bg1">
                  <a:lumMod val="25000"/>
                </a:schemeClr>
              </a:solidFill>
              <a:latin typeface="宋体" panose="02010600030101010101" pitchFamily="2" charset="-122"/>
            </a:endParaRPr>
          </a:p>
          <a:p>
            <a:pPr>
              <a:lnSpc>
                <a:spcPct val="150000"/>
              </a:lnSpc>
            </a:pPr>
            <a:r>
              <a:rPr lang="en-US" altLang="zh-CN" sz="2900" b="1" dirty="0">
                <a:solidFill>
                  <a:schemeClr val="bg1">
                    <a:lumMod val="25000"/>
                  </a:schemeClr>
                </a:solidFill>
                <a:latin typeface="宋体" panose="02010600030101010101" pitchFamily="2" charset="-122"/>
                <a:sym typeface="+mn-ea"/>
              </a:rPr>
              <a:t>    </a:t>
            </a:r>
            <a:r>
              <a:rPr lang="zh-CN" altLang="en-US" sz="2900" dirty="0">
                <a:solidFill>
                  <a:schemeClr val="bg1">
                    <a:lumMod val="25000"/>
                  </a:schemeClr>
                </a:solidFill>
                <a:latin typeface="宋体" panose="02010600030101010101" pitchFamily="2" charset="-122"/>
                <a:sym typeface="+mn-ea"/>
              </a:rPr>
              <a:t>它一般包括</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本项调查的目的与价值</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个体作答的重要性</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对答卷者做保密的允诺</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可能给予作答者的报酬形式</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调查者署名等</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有的前言中还包括指导语</a:t>
            </a:r>
            <a:r>
              <a:rPr lang="zh-CN" altLang="en-US" sz="2900" b="1" dirty="0">
                <a:solidFill>
                  <a:schemeClr val="bg1">
                    <a:lumMod val="25000"/>
                  </a:schemeClr>
                </a:solidFill>
                <a:latin typeface="宋体" panose="02010600030101010101" pitchFamily="2" charset="-122"/>
                <a:sym typeface="+mn-ea"/>
              </a:rPr>
              <a:t>。</a:t>
            </a:r>
            <a:endParaRPr lang="zh-CN" altLang="en-US" sz="2900" dirty="0">
              <a:solidFill>
                <a:schemeClr val="bg1">
                  <a:lumMod val="25000"/>
                </a:schemeClr>
              </a:solidFill>
              <a:latin typeface="宋体" panose="02010600030101010101" pitchFamily="2" charset="-122"/>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kern="0" dirty="0">
                <a:uFillTx/>
                <a:latin typeface="微软雅黑" panose="020B0503020204020204" charset="-122"/>
                <a:cs typeface="+mn-ea"/>
                <a:sym typeface="+mn-ea"/>
              </a:rPr>
              <a:t>  </a:t>
            </a:r>
            <a:r>
              <a:rPr lang="en-US" altLang="zh-CN" b="1" kern="0" dirty="0">
                <a:uFillTx/>
                <a:latin typeface="微软雅黑" panose="020B0503020204020204" charset="-122"/>
                <a:cs typeface="+mn-ea"/>
                <a:sym typeface="+mn-ea"/>
              </a:rPr>
              <a:t>  </a:t>
            </a:r>
            <a:r>
              <a:rPr lang="zh-CN" altLang="en-US" b="1" kern="0" dirty="0">
                <a:uFillTx/>
                <a:latin typeface="微软雅黑" panose="020B0503020204020204" charset="-122"/>
                <a:cs typeface="+mn-ea"/>
                <a:sym typeface="+mn-ea"/>
              </a:rPr>
              <a:t>分析:</a:t>
            </a:r>
            <a:br>
              <a:rPr lang="zh-CN" altLang="en-US" kern="0" dirty="0">
                <a:solidFill>
                  <a:schemeClr val="tx1"/>
                </a:solidFill>
                <a:uFillTx/>
                <a:latin typeface="微软雅黑" panose="020B0503020204020204" charset="-122"/>
                <a:cs typeface="+mn-ea"/>
                <a:sym typeface="+mn-ea"/>
              </a:rPr>
            </a:br>
            <a:endParaRPr lang="zh-CN" altLang="en-US" kern="0" dirty="0">
              <a:solidFill>
                <a:schemeClr val="tx1"/>
              </a:solidFill>
              <a:uFillTx/>
              <a:latin typeface="微软雅黑" panose="020B0503020204020204" charset="-122"/>
              <a:cs typeface="+mn-ea"/>
              <a:sym typeface="+mn-ea"/>
            </a:endParaRPr>
          </a:p>
        </p:txBody>
      </p:sp>
      <p:sp>
        <p:nvSpPr>
          <p:cNvPr id="16" name="矩形 15"/>
          <p:cNvSpPr/>
          <p:nvPr>
            <p:custDataLst>
              <p:tags r:id="rId2"/>
            </p:custDataLst>
          </p:nvPr>
        </p:nvSpPr>
        <p:spPr>
          <a:xfrm>
            <a:off x="844550" y="1828800"/>
            <a:ext cx="10612755" cy="428752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676400"/>
            <a:ext cx="10574020" cy="4200525"/>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4" name="任意多边形: 形状 13"/>
          <p:cNvSpPr>
            <a:spLocks noChangeAspect="1"/>
          </p:cNvSpPr>
          <p:nvPr>
            <p:custDataLst>
              <p:tags r:id="rId5"/>
            </p:custDataLst>
          </p:nvPr>
        </p:nvSpPr>
        <p:spPr>
          <a:xfrm rot="10800000">
            <a:off x="1130871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dirty="0">
              <a:latin typeface="Arial" panose="020B0604020202020204" pitchFamily="34" charset="0"/>
              <a:ea typeface="微软雅黑" panose="020B0503020204020204" charset="-122"/>
            </a:endParaRPr>
          </a:p>
        </p:txBody>
      </p:sp>
      <p:sp>
        <p:nvSpPr>
          <p:cNvPr id="5" name="任意多边形: 形状 14"/>
          <p:cNvSpPr>
            <a:spLocks noChangeAspect="1"/>
          </p:cNvSpPr>
          <p:nvPr>
            <p:custDataLst>
              <p:tags r:id="rId6"/>
            </p:custDataLst>
          </p:nvPr>
        </p:nvSpPr>
        <p:spPr>
          <a:xfrm rot="10800000">
            <a:off x="10935335" y="79946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solidFill>
            <a:schemeClr val="accent1">
              <a:alpha val="35000"/>
            </a:schemeClr>
          </a:solidFill>
          <a:ln w="31750"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6" name="任意多边形: 形状 11"/>
          <p:cNvSpPr>
            <a:spLocks noChangeAspect="1"/>
          </p:cNvSpPr>
          <p:nvPr>
            <p:custDataLst>
              <p:tags r:id="rId7"/>
            </p:custDataLst>
          </p:nvPr>
        </p:nvSpPr>
        <p:spPr>
          <a:xfrm rot="10800000">
            <a:off x="11208385"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7" name="任意多边形: 形状 12"/>
          <p:cNvSpPr>
            <a:spLocks noChangeAspect="1"/>
          </p:cNvSpPr>
          <p:nvPr>
            <p:custDataLst>
              <p:tags r:id="rId8"/>
            </p:custDataLst>
          </p:nvPr>
        </p:nvSpPr>
        <p:spPr>
          <a:xfrm rot="10800000">
            <a:off x="10834370" y="699135"/>
            <a:ext cx="281940" cy="572135"/>
          </a:xfrm>
          <a:custGeom>
            <a:avLst/>
            <a:gdLst>
              <a:gd name="connsiteX0" fmla="*/ 207995 w 295275"/>
              <a:gd name="connsiteY0" fmla="*/ 0 h 599179"/>
              <a:gd name="connsiteX1" fmla="*/ 218480 w 295275"/>
              <a:gd name="connsiteY1" fmla="*/ 17025 h 599179"/>
              <a:gd name="connsiteX2" fmla="*/ 263922 w 295275"/>
              <a:gd name="connsiteY2" fmla="*/ 59952 h 599179"/>
              <a:gd name="connsiteX3" fmla="*/ 275967 w 295275"/>
              <a:gd name="connsiteY3" fmla="*/ 66705 h 599179"/>
              <a:gd name="connsiteX4" fmla="*/ 258864 w 295275"/>
              <a:gd name="connsiteY4" fmla="*/ 77309 h 599179"/>
              <a:gd name="connsiteX5" fmla="*/ 164932 w 295275"/>
              <a:gd name="connsiteY5" fmla="*/ 229252 h 599179"/>
              <a:gd name="connsiteX6" fmla="*/ 145322 w 295275"/>
              <a:gd name="connsiteY6" fmla="*/ 303904 h 599179"/>
              <a:gd name="connsiteX7" fmla="*/ 295275 w 295275"/>
              <a:gd name="connsiteY7" fmla="*/ 303904 h 599179"/>
              <a:gd name="connsiteX8" fmla="*/ 295275 w 295275"/>
              <a:gd name="connsiteY8" fmla="*/ 599179 h 599179"/>
              <a:gd name="connsiteX9" fmla="*/ 0 w 295275"/>
              <a:gd name="connsiteY9" fmla="*/ 599179 h 599179"/>
              <a:gd name="connsiteX10" fmla="*/ 0 w 295275"/>
              <a:gd name="connsiteY10" fmla="*/ 303904 h 599179"/>
              <a:gd name="connsiteX11" fmla="*/ 5952 w 295275"/>
              <a:gd name="connsiteY11" fmla="*/ 269304 h 599179"/>
              <a:gd name="connsiteX12" fmla="*/ 204540 w 295275"/>
              <a:gd name="connsiteY12" fmla="*/ 547 h 599179"/>
              <a:gd name="connsiteX0-1" fmla="*/ 207995 w 295275"/>
              <a:gd name="connsiteY0-2" fmla="*/ 0 h 599179"/>
              <a:gd name="connsiteX1-3" fmla="*/ 218480 w 295275"/>
              <a:gd name="connsiteY1-4" fmla="*/ 17025 h 599179"/>
              <a:gd name="connsiteX2-5" fmla="*/ 263922 w 295275"/>
              <a:gd name="connsiteY2-6" fmla="*/ 59952 h 599179"/>
              <a:gd name="connsiteX3-7" fmla="*/ 275967 w 295275"/>
              <a:gd name="connsiteY3-8" fmla="*/ 66705 h 599179"/>
              <a:gd name="connsiteX4-9" fmla="*/ 258864 w 295275"/>
              <a:gd name="connsiteY4-10" fmla="*/ 77309 h 599179"/>
              <a:gd name="connsiteX5-11" fmla="*/ 164932 w 295275"/>
              <a:gd name="connsiteY5-12" fmla="*/ 229252 h 599179"/>
              <a:gd name="connsiteX6-13" fmla="*/ 152376 w 295275"/>
              <a:gd name="connsiteY6-14" fmla="*/ 303904 h 599179"/>
              <a:gd name="connsiteX7-15" fmla="*/ 295275 w 295275"/>
              <a:gd name="connsiteY7-16" fmla="*/ 303904 h 599179"/>
              <a:gd name="connsiteX8-17" fmla="*/ 295275 w 295275"/>
              <a:gd name="connsiteY8-18" fmla="*/ 599179 h 599179"/>
              <a:gd name="connsiteX9-19" fmla="*/ 0 w 295275"/>
              <a:gd name="connsiteY9-20" fmla="*/ 599179 h 599179"/>
              <a:gd name="connsiteX10-21" fmla="*/ 0 w 295275"/>
              <a:gd name="connsiteY10-22" fmla="*/ 303904 h 599179"/>
              <a:gd name="connsiteX11-23" fmla="*/ 5952 w 295275"/>
              <a:gd name="connsiteY11-24" fmla="*/ 269304 h 599179"/>
              <a:gd name="connsiteX12-25" fmla="*/ 204540 w 295275"/>
              <a:gd name="connsiteY12-26" fmla="*/ 547 h 599179"/>
              <a:gd name="connsiteX13" fmla="*/ 207995 w 295275"/>
              <a:gd name="connsiteY13" fmla="*/ 0 h 599179"/>
              <a:gd name="connsiteX0-27" fmla="*/ 207995 w 295275"/>
              <a:gd name="connsiteY0-28" fmla="*/ 0 h 599179"/>
              <a:gd name="connsiteX1-29" fmla="*/ 218480 w 295275"/>
              <a:gd name="connsiteY1-30" fmla="*/ 17025 h 599179"/>
              <a:gd name="connsiteX2-31" fmla="*/ 263922 w 295275"/>
              <a:gd name="connsiteY2-32" fmla="*/ 59952 h 599179"/>
              <a:gd name="connsiteX3-33" fmla="*/ 275967 w 295275"/>
              <a:gd name="connsiteY3-34" fmla="*/ 66705 h 599179"/>
              <a:gd name="connsiteX4-35" fmla="*/ 258864 w 295275"/>
              <a:gd name="connsiteY4-36" fmla="*/ 77309 h 599179"/>
              <a:gd name="connsiteX5-37" fmla="*/ 164932 w 295275"/>
              <a:gd name="connsiteY5-38" fmla="*/ 229252 h 599179"/>
              <a:gd name="connsiteX6-39" fmla="*/ 152376 w 295275"/>
              <a:gd name="connsiteY6-40" fmla="*/ 303904 h 599179"/>
              <a:gd name="connsiteX7-41" fmla="*/ 295275 w 295275"/>
              <a:gd name="connsiteY7-42" fmla="*/ 303904 h 599179"/>
              <a:gd name="connsiteX8-43" fmla="*/ 295275 w 295275"/>
              <a:gd name="connsiteY8-44" fmla="*/ 599179 h 599179"/>
              <a:gd name="connsiteX9-45" fmla="*/ 0 w 295275"/>
              <a:gd name="connsiteY9-46" fmla="*/ 599179 h 599179"/>
              <a:gd name="connsiteX10-47" fmla="*/ 0 w 295275"/>
              <a:gd name="connsiteY10-48" fmla="*/ 303904 h 599179"/>
              <a:gd name="connsiteX11-49" fmla="*/ 5952 w 295275"/>
              <a:gd name="connsiteY11-50" fmla="*/ 269304 h 599179"/>
              <a:gd name="connsiteX12-51" fmla="*/ 204540 w 295275"/>
              <a:gd name="connsiteY12-52" fmla="*/ 547 h 599179"/>
              <a:gd name="connsiteX13-53" fmla="*/ 207995 w 295275"/>
              <a:gd name="connsiteY13-54" fmla="*/ 0 h 599179"/>
              <a:gd name="connsiteX0-55" fmla="*/ 207995 w 295275"/>
              <a:gd name="connsiteY0-56" fmla="*/ 0 h 599179"/>
              <a:gd name="connsiteX1-57" fmla="*/ 218480 w 295275"/>
              <a:gd name="connsiteY1-58" fmla="*/ 17025 h 599179"/>
              <a:gd name="connsiteX2-59" fmla="*/ 263922 w 295275"/>
              <a:gd name="connsiteY2-60" fmla="*/ 59952 h 599179"/>
              <a:gd name="connsiteX3-61" fmla="*/ 275967 w 295275"/>
              <a:gd name="connsiteY3-62" fmla="*/ 66705 h 599179"/>
              <a:gd name="connsiteX4-63" fmla="*/ 258864 w 295275"/>
              <a:gd name="connsiteY4-64" fmla="*/ 77309 h 599179"/>
              <a:gd name="connsiteX5-65" fmla="*/ 164932 w 295275"/>
              <a:gd name="connsiteY5-66" fmla="*/ 229252 h 599179"/>
              <a:gd name="connsiteX6-67" fmla="*/ 152376 w 295275"/>
              <a:gd name="connsiteY6-68" fmla="*/ 303904 h 599179"/>
              <a:gd name="connsiteX7-69" fmla="*/ 295275 w 295275"/>
              <a:gd name="connsiteY7-70" fmla="*/ 303904 h 599179"/>
              <a:gd name="connsiteX8-71" fmla="*/ 295275 w 295275"/>
              <a:gd name="connsiteY8-72" fmla="*/ 599179 h 599179"/>
              <a:gd name="connsiteX9-73" fmla="*/ 0 w 295275"/>
              <a:gd name="connsiteY9-74" fmla="*/ 599179 h 599179"/>
              <a:gd name="connsiteX10-75" fmla="*/ 0 w 295275"/>
              <a:gd name="connsiteY10-76" fmla="*/ 303904 h 599179"/>
              <a:gd name="connsiteX11-77" fmla="*/ 5952 w 295275"/>
              <a:gd name="connsiteY11-78" fmla="*/ 269304 h 599179"/>
              <a:gd name="connsiteX12-79" fmla="*/ 204540 w 295275"/>
              <a:gd name="connsiteY12-80" fmla="*/ 547 h 599179"/>
              <a:gd name="connsiteX13-81" fmla="*/ 207995 w 295275"/>
              <a:gd name="connsiteY13-82" fmla="*/ 0 h 599179"/>
              <a:gd name="connsiteX0-83" fmla="*/ 207995 w 295275"/>
              <a:gd name="connsiteY0-84" fmla="*/ 0 h 599179"/>
              <a:gd name="connsiteX1-85" fmla="*/ 218480 w 295275"/>
              <a:gd name="connsiteY1-86" fmla="*/ 17025 h 599179"/>
              <a:gd name="connsiteX2-87" fmla="*/ 263922 w 295275"/>
              <a:gd name="connsiteY2-88" fmla="*/ 59952 h 599179"/>
              <a:gd name="connsiteX3-89" fmla="*/ 275967 w 295275"/>
              <a:gd name="connsiteY3-90" fmla="*/ 66705 h 599179"/>
              <a:gd name="connsiteX4-91" fmla="*/ 258864 w 295275"/>
              <a:gd name="connsiteY4-92" fmla="*/ 77309 h 599179"/>
              <a:gd name="connsiteX5-93" fmla="*/ 152376 w 295275"/>
              <a:gd name="connsiteY5-94" fmla="*/ 303904 h 599179"/>
              <a:gd name="connsiteX6-95" fmla="*/ 295275 w 295275"/>
              <a:gd name="connsiteY6-96" fmla="*/ 303904 h 599179"/>
              <a:gd name="connsiteX7-97" fmla="*/ 295275 w 295275"/>
              <a:gd name="connsiteY7-98" fmla="*/ 599179 h 599179"/>
              <a:gd name="connsiteX8-99" fmla="*/ 0 w 295275"/>
              <a:gd name="connsiteY8-100" fmla="*/ 599179 h 599179"/>
              <a:gd name="connsiteX9-101" fmla="*/ 0 w 295275"/>
              <a:gd name="connsiteY9-102" fmla="*/ 303904 h 599179"/>
              <a:gd name="connsiteX10-103" fmla="*/ 5952 w 295275"/>
              <a:gd name="connsiteY10-104" fmla="*/ 269304 h 599179"/>
              <a:gd name="connsiteX11-105" fmla="*/ 204540 w 295275"/>
              <a:gd name="connsiteY11-106" fmla="*/ 547 h 599179"/>
              <a:gd name="connsiteX12-107" fmla="*/ 207995 w 295275"/>
              <a:gd name="connsiteY12-108" fmla="*/ 0 h 599179"/>
              <a:gd name="connsiteX0-109" fmla="*/ 207995 w 295275"/>
              <a:gd name="connsiteY0-110" fmla="*/ 0 h 599179"/>
              <a:gd name="connsiteX1-111" fmla="*/ 218480 w 295275"/>
              <a:gd name="connsiteY1-112" fmla="*/ 17025 h 599179"/>
              <a:gd name="connsiteX2-113" fmla="*/ 263922 w 295275"/>
              <a:gd name="connsiteY2-114" fmla="*/ 59952 h 599179"/>
              <a:gd name="connsiteX3-115" fmla="*/ 275967 w 295275"/>
              <a:gd name="connsiteY3-116" fmla="*/ 66705 h 599179"/>
              <a:gd name="connsiteX4-117" fmla="*/ 258864 w 295275"/>
              <a:gd name="connsiteY4-118" fmla="*/ 77309 h 599179"/>
              <a:gd name="connsiteX5-119" fmla="*/ 152376 w 295275"/>
              <a:gd name="connsiteY5-120" fmla="*/ 303904 h 599179"/>
              <a:gd name="connsiteX6-121" fmla="*/ 295275 w 295275"/>
              <a:gd name="connsiteY6-122" fmla="*/ 303904 h 599179"/>
              <a:gd name="connsiteX7-123" fmla="*/ 295275 w 295275"/>
              <a:gd name="connsiteY7-124" fmla="*/ 599179 h 599179"/>
              <a:gd name="connsiteX8-125" fmla="*/ 0 w 295275"/>
              <a:gd name="connsiteY8-126" fmla="*/ 599179 h 599179"/>
              <a:gd name="connsiteX9-127" fmla="*/ 0 w 295275"/>
              <a:gd name="connsiteY9-128" fmla="*/ 303904 h 599179"/>
              <a:gd name="connsiteX10-129" fmla="*/ 5952 w 295275"/>
              <a:gd name="connsiteY10-130" fmla="*/ 269304 h 599179"/>
              <a:gd name="connsiteX11-131" fmla="*/ 204540 w 295275"/>
              <a:gd name="connsiteY11-132" fmla="*/ 547 h 599179"/>
              <a:gd name="connsiteX12-133" fmla="*/ 207995 w 295275"/>
              <a:gd name="connsiteY12-134" fmla="*/ 0 h 599179"/>
              <a:gd name="connsiteX0-135" fmla="*/ 207995 w 295275"/>
              <a:gd name="connsiteY0-136" fmla="*/ 0 h 599179"/>
              <a:gd name="connsiteX1-137" fmla="*/ 218480 w 295275"/>
              <a:gd name="connsiteY1-138" fmla="*/ 17025 h 599179"/>
              <a:gd name="connsiteX2-139" fmla="*/ 263922 w 295275"/>
              <a:gd name="connsiteY2-140" fmla="*/ 59952 h 599179"/>
              <a:gd name="connsiteX3-141" fmla="*/ 275967 w 295275"/>
              <a:gd name="connsiteY3-142" fmla="*/ 66705 h 599179"/>
              <a:gd name="connsiteX4-143" fmla="*/ 152376 w 295275"/>
              <a:gd name="connsiteY4-144" fmla="*/ 303904 h 599179"/>
              <a:gd name="connsiteX5-145" fmla="*/ 295275 w 295275"/>
              <a:gd name="connsiteY5-146" fmla="*/ 303904 h 599179"/>
              <a:gd name="connsiteX6-147" fmla="*/ 295275 w 295275"/>
              <a:gd name="connsiteY6-148" fmla="*/ 599179 h 599179"/>
              <a:gd name="connsiteX7-149" fmla="*/ 0 w 295275"/>
              <a:gd name="connsiteY7-150" fmla="*/ 599179 h 599179"/>
              <a:gd name="connsiteX8-151" fmla="*/ 0 w 295275"/>
              <a:gd name="connsiteY8-152" fmla="*/ 303904 h 599179"/>
              <a:gd name="connsiteX9-153" fmla="*/ 5952 w 295275"/>
              <a:gd name="connsiteY9-154" fmla="*/ 269304 h 599179"/>
              <a:gd name="connsiteX10-155" fmla="*/ 204540 w 295275"/>
              <a:gd name="connsiteY10-156" fmla="*/ 547 h 599179"/>
              <a:gd name="connsiteX11-157" fmla="*/ 207995 w 295275"/>
              <a:gd name="connsiteY11-158" fmla="*/ 0 h 599179"/>
              <a:gd name="connsiteX0-159" fmla="*/ 207995 w 295275"/>
              <a:gd name="connsiteY0-160" fmla="*/ 0 h 599179"/>
              <a:gd name="connsiteX1-161" fmla="*/ 218480 w 295275"/>
              <a:gd name="connsiteY1-162" fmla="*/ 17025 h 599179"/>
              <a:gd name="connsiteX2-163" fmla="*/ 263922 w 295275"/>
              <a:gd name="connsiteY2-164" fmla="*/ 59952 h 599179"/>
              <a:gd name="connsiteX3-165" fmla="*/ 275967 w 295275"/>
              <a:gd name="connsiteY3-166" fmla="*/ 66705 h 599179"/>
              <a:gd name="connsiteX4-167" fmla="*/ 152376 w 295275"/>
              <a:gd name="connsiteY4-168" fmla="*/ 303904 h 599179"/>
              <a:gd name="connsiteX5-169" fmla="*/ 295275 w 295275"/>
              <a:gd name="connsiteY5-170" fmla="*/ 303904 h 599179"/>
              <a:gd name="connsiteX6-171" fmla="*/ 295275 w 295275"/>
              <a:gd name="connsiteY6-172" fmla="*/ 599179 h 599179"/>
              <a:gd name="connsiteX7-173" fmla="*/ 0 w 295275"/>
              <a:gd name="connsiteY7-174" fmla="*/ 599179 h 599179"/>
              <a:gd name="connsiteX8-175" fmla="*/ 0 w 295275"/>
              <a:gd name="connsiteY8-176" fmla="*/ 303904 h 599179"/>
              <a:gd name="connsiteX9-177" fmla="*/ 5952 w 295275"/>
              <a:gd name="connsiteY9-178" fmla="*/ 269304 h 599179"/>
              <a:gd name="connsiteX10-179" fmla="*/ 204540 w 295275"/>
              <a:gd name="connsiteY10-180" fmla="*/ 547 h 599179"/>
              <a:gd name="connsiteX11-181" fmla="*/ 207995 w 295275"/>
              <a:gd name="connsiteY11-182" fmla="*/ 0 h 599179"/>
              <a:gd name="connsiteX0-183" fmla="*/ 207995 w 295275"/>
              <a:gd name="connsiteY0-184" fmla="*/ 0 h 599179"/>
              <a:gd name="connsiteX1-185" fmla="*/ 218480 w 295275"/>
              <a:gd name="connsiteY1-186" fmla="*/ 17025 h 599179"/>
              <a:gd name="connsiteX2-187" fmla="*/ 263922 w 295275"/>
              <a:gd name="connsiteY2-188" fmla="*/ 59952 h 599179"/>
              <a:gd name="connsiteX3-189" fmla="*/ 275967 w 295275"/>
              <a:gd name="connsiteY3-190" fmla="*/ 66705 h 599179"/>
              <a:gd name="connsiteX4-191" fmla="*/ 152376 w 295275"/>
              <a:gd name="connsiteY4-192" fmla="*/ 303904 h 599179"/>
              <a:gd name="connsiteX5-193" fmla="*/ 295275 w 295275"/>
              <a:gd name="connsiteY5-194" fmla="*/ 303904 h 599179"/>
              <a:gd name="connsiteX6-195" fmla="*/ 295275 w 295275"/>
              <a:gd name="connsiteY6-196" fmla="*/ 599179 h 599179"/>
              <a:gd name="connsiteX7-197" fmla="*/ 0 w 295275"/>
              <a:gd name="connsiteY7-198" fmla="*/ 599179 h 599179"/>
              <a:gd name="connsiteX8-199" fmla="*/ 0 w 295275"/>
              <a:gd name="connsiteY8-200" fmla="*/ 303904 h 599179"/>
              <a:gd name="connsiteX9-201" fmla="*/ 5952 w 295275"/>
              <a:gd name="connsiteY9-202" fmla="*/ 269304 h 599179"/>
              <a:gd name="connsiteX10-203" fmla="*/ 204540 w 295275"/>
              <a:gd name="connsiteY10-204" fmla="*/ 547 h 599179"/>
              <a:gd name="connsiteX11-205" fmla="*/ 207995 w 295275"/>
              <a:gd name="connsiteY11-206" fmla="*/ 0 h 599179"/>
              <a:gd name="connsiteX0-207" fmla="*/ 207995 w 295275"/>
              <a:gd name="connsiteY0-208" fmla="*/ 0 h 599179"/>
              <a:gd name="connsiteX1-209" fmla="*/ 218480 w 295275"/>
              <a:gd name="connsiteY1-210" fmla="*/ 17025 h 599179"/>
              <a:gd name="connsiteX2-211" fmla="*/ 263922 w 295275"/>
              <a:gd name="connsiteY2-212" fmla="*/ 59952 h 599179"/>
              <a:gd name="connsiteX3-213" fmla="*/ 275967 w 295275"/>
              <a:gd name="connsiteY3-214" fmla="*/ 66705 h 599179"/>
              <a:gd name="connsiteX4-215" fmla="*/ 152376 w 295275"/>
              <a:gd name="connsiteY4-216" fmla="*/ 303904 h 599179"/>
              <a:gd name="connsiteX5-217" fmla="*/ 295275 w 295275"/>
              <a:gd name="connsiteY5-218" fmla="*/ 303904 h 599179"/>
              <a:gd name="connsiteX6-219" fmla="*/ 295275 w 295275"/>
              <a:gd name="connsiteY6-220" fmla="*/ 599179 h 599179"/>
              <a:gd name="connsiteX7-221" fmla="*/ 0 w 295275"/>
              <a:gd name="connsiteY7-222" fmla="*/ 599179 h 599179"/>
              <a:gd name="connsiteX8-223" fmla="*/ 0 w 295275"/>
              <a:gd name="connsiteY8-224" fmla="*/ 303904 h 599179"/>
              <a:gd name="connsiteX9-225" fmla="*/ 5952 w 295275"/>
              <a:gd name="connsiteY9-226" fmla="*/ 269304 h 599179"/>
              <a:gd name="connsiteX10-227" fmla="*/ 204540 w 295275"/>
              <a:gd name="connsiteY10-228" fmla="*/ 547 h 599179"/>
              <a:gd name="connsiteX11-229" fmla="*/ 207995 w 295275"/>
              <a:gd name="connsiteY11-230" fmla="*/ 0 h 599179"/>
              <a:gd name="connsiteX0-231" fmla="*/ 207995 w 295275"/>
              <a:gd name="connsiteY0-232" fmla="*/ 0 h 599179"/>
              <a:gd name="connsiteX1-233" fmla="*/ 218480 w 295275"/>
              <a:gd name="connsiteY1-234" fmla="*/ 17025 h 599179"/>
              <a:gd name="connsiteX2-235" fmla="*/ 263922 w 295275"/>
              <a:gd name="connsiteY2-236" fmla="*/ 59952 h 599179"/>
              <a:gd name="connsiteX3-237" fmla="*/ 275967 w 295275"/>
              <a:gd name="connsiteY3-238" fmla="*/ 66705 h 599179"/>
              <a:gd name="connsiteX4-239" fmla="*/ 152376 w 295275"/>
              <a:gd name="connsiteY4-240" fmla="*/ 303904 h 599179"/>
              <a:gd name="connsiteX5-241" fmla="*/ 295275 w 295275"/>
              <a:gd name="connsiteY5-242" fmla="*/ 303904 h 599179"/>
              <a:gd name="connsiteX6-243" fmla="*/ 295275 w 295275"/>
              <a:gd name="connsiteY6-244" fmla="*/ 599179 h 599179"/>
              <a:gd name="connsiteX7-245" fmla="*/ 0 w 295275"/>
              <a:gd name="connsiteY7-246" fmla="*/ 599179 h 599179"/>
              <a:gd name="connsiteX8-247" fmla="*/ 0 w 295275"/>
              <a:gd name="connsiteY8-248" fmla="*/ 303904 h 599179"/>
              <a:gd name="connsiteX9-249" fmla="*/ 204540 w 295275"/>
              <a:gd name="connsiteY9-250" fmla="*/ 547 h 599179"/>
              <a:gd name="connsiteX10-251" fmla="*/ 207995 w 295275"/>
              <a:gd name="connsiteY10-252" fmla="*/ 0 h 599179"/>
              <a:gd name="connsiteX0-253" fmla="*/ 207995 w 295275"/>
              <a:gd name="connsiteY0-254" fmla="*/ 0 h 599179"/>
              <a:gd name="connsiteX1-255" fmla="*/ 218480 w 295275"/>
              <a:gd name="connsiteY1-256" fmla="*/ 17025 h 599179"/>
              <a:gd name="connsiteX2-257" fmla="*/ 263922 w 295275"/>
              <a:gd name="connsiteY2-258" fmla="*/ 59952 h 599179"/>
              <a:gd name="connsiteX3-259" fmla="*/ 275967 w 295275"/>
              <a:gd name="connsiteY3-260" fmla="*/ 66705 h 599179"/>
              <a:gd name="connsiteX4-261" fmla="*/ 152376 w 295275"/>
              <a:gd name="connsiteY4-262" fmla="*/ 303904 h 599179"/>
              <a:gd name="connsiteX5-263" fmla="*/ 295275 w 295275"/>
              <a:gd name="connsiteY5-264" fmla="*/ 303904 h 599179"/>
              <a:gd name="connsiteX6-265" fmla="*/ 295275 w 295275"/>
              <a:gd name="connsiteY6-266" fmla="*/ 599179 h 599179"/>
              <a:gd name="connsiteX7-267" fmla="*/ 0 w 295275"/>
              <a:gd name="connsiteY7-268" fmla="*/ 599179 h 599179"/>
              <a:gd name="connsiteX8-269" fmla="*/ 0 w 295275"/>
              <a:gd name="connsiteY8-270" fmla="*/ 303904 h 599179"/>
              <a:gd name="connsiteX9-271" fmla="*/ 204540 w 295275"/>
              <a:gd name="connsiteY9-272" fmla="*/ 547 h 599179"/>
              <a:gd name="connsiteX10-273" fmla="*/ 207995 w 295275"/>
              <a:gd name="connsiteY10-274" fmla="*/ 0 h 599179"/>
              <a:gd name="connsiteX0-275" fmla="*/ 207995 w 295275"/>
              <a:gd name="connsiteY0-276" fmla="*/ 0 h 599179"/>
              <a:gd name="connsiteX1-277" fmla="*/ 218480 w 295275"/>
              <a:gd name="connsiteY1-278" fmla="*/ 17025 h 599179"/>
              <a:gd name="connsiteX2-279" fmla="*/ 263922 w 295275"/>
              <a:gd name="connsiteY2-280" fmla="*/ 59952 h 599179"/>
              <a:gd name="connsiteX3-281" fmla="*/ 275967 w 295275"/>
              <a:gd name="connsiteY3-282" fmla="*/ 66705 h 599179"/>
              <a:gd name="connsiteX4-283" fmla="*/ 152376 w 295275"/>
              <a:gd name="connsiteY4-284" fmla="*/ 303904 h 599179"/>
              <a:gd name="connsiteX5-285" fmla="*/ 295275 w 295275"/>
              <a:gd name="connsiteY5-286" fmla="*/ 303904 h 599179"/>
              <a:gd name="connsiteX6-287" fmla="*/ 295275 w 295275"/>
              <a:gd name="connsiteY6-288" fmla="*/ 599179 h 599179"/>
              <a:gd name="connsiteX7-289" fmla="*/ 0 w 295275"/>
              <a:gd name="connsiteY7-290" fmla="*/ 599179 h 599179"/>
              <a:gd name="connsiteX8-291" fmla="*/ 0 w 295275"/>
              <a:gd name="connsiteY8-292" fmla="*/ 303904 h 599179"/>
              <a:gd name="connsiteX9-293" fmla="*/ 207995 w 295275"/>
              <a:gd name="connsiteY9-294" fmla="*/ 0 h 599179"/>
              <a:gd name="connsiteX0-295" fmla="*/ 207995 w 295275"/>
              <a:gd name="connsiteY0-296" fmla="*/ 0 h 599179"/>
              <a:gd name="connsiteX1-297" fmla="*/ 218480 w 295275"/>
              <a:gd name="connsiteY1-298" fmla="*/ 17025 h 599179"/>
              <a:gd name="connsiteX2-299" fmla="*/ 263922 w 295275"/>
              <a:gd name="connsiteY2-300" fmla="*/ 59952 h 599179"/>
              <a:gd name="connsiteX3-301" fmla="*/ 275967 w 295275"/>
              <a:gd name="connsiteY3-302" fmla="*/ 66705 h 599179"/>
              <a:gd name="connsiteX4-303" fmla="*/ 152376 w 295275"/>
              <a:gd name="connsiteY4-304" fmla="*/ 303904 h 599179"/>
              <a:gd name="connsiteX5-305" fmla="*/ 295275 w 295275"/>
              <a:gd name="connsiteY5-306" fmla="*/ 303904 h 599179"/>
              <a:gd name="connsiteX6-307" fmla="*/ 295275 w 295275"/>
              <a:gd name="connsiteY6-308" fmla="*/ 599179 h 599179"/>
              <a:gd name="connsiteX7-309" fmla="*/ 0 w 295275"/>
              <a:gd name="connsiteY7-310" fmla="*/ 599179 h 599179"/>
              <a:gd name="connsiteX8-311" fmla="*/ 0 w 295275"/>
              <a:gd name="connsiteY8-312" fmla="*/ 303904 h 599179"/>
              <a:gd name="connsiteX9-313" fmla="*/ 207995 w 295275"/>
              <a:gd name="connsiteY9-314" fmla="*/ 0 h 599179"/>
              <a:gd name="connsiteX0-315" fmla="*/ 207995 w 295275"/>
              <a:gd name="connsiteY0-316" fmla="*/ 0 h 599179"/>
              <a:gd name="connsiteX1-317" fmla="*/ 218480 w 295275"/>
              <a:gd name="connsiteY1-318" fmla="*/ 17025 h 599179"/>
              <a:gd name="connsiteX2-319" fmla="*/ 263922 w 295275"/>
              <a:gd name="connsiteY2-320" fmla="*/ 59952 h 599179"/>
              <a:gd name="connsiteX3-321" fmla="*/ 275967 w 295275"/>
              <a:gd name="connsiteY3-322" fmla="*/ 66705 h 599179"/>
              <a:gd name="connsiteX4-323" fmla="*/ 152376 w 295275"/>
              <a:gd name="connsiteY4-324" fmla="*/ 303904 h 599179"/>
              <a:gd name="connsiteX5-325" fmla="*/ 295275 w 295275"/>
              <a:gd name="connsiteY5-326" fmla="*/ 303904 h 599179"/>
              <a:gd name="connsiteX6-327" fmla="*/ 295275 w 295275"/>
              <a:gd name="connsiteY6-328" fmla="*/ 599179 h 599179"/>
              <a:gd name="connsiteX7-329" fmla="*/ 0 w 295275"/>
              <a:gd name="connsiteY7-330" fmla="*/ 599179 h 599179"/>
              <a:gd name="connsiteX8-331" fmla="*/ 0 w 295275"/>
              <a:gd name="connsiteY8-332" fmla="*/ 303904 h 599179"/>
              <a:gd name="connsiteX9-333" fmla="*/ 207995 w 295275"/>
              <a:gd name="connsiteY9-334" fmla="*/ 0 h 599179"/>
              <a:gd name="connsiteX0-335" fmla="*/ 207995 w 295275"/>
              <a:gd name="connsiteY0-336" fmla="*/ 0 h 599179"/>
              <a:gd name="connsiteX1-337" fmla="*/ 218480 w 295275"/>
              <a:gd name="connsiteY1-338" fmla="*/ 17025 h 599179"/>
              <a:gd name="connsiteX2-339" fmla="*/ 263922 w 295275"/>
              <a:gd name="connsiteY2-340" fmla="*/ 59952 h 599179"/>
              <a:gd name="connsiteX3-341" fmla="*/ 275967 w 295275"/>
              <a:gd name="connsiteY3-342" fmla="*/ 66705 h 599179"/>
              <a:gd name="connsiteX4-343" fmla="*/ 152376 w 295275"/>
              <a:gd name="connsiteY4-344" fmla="*/ 303904 h 599179"/>
              <a:gd name="connsiteX5-345" fmla="*/ 295275 w 295275"/>
              <a:gd name="connsiteY5-346" fmla="*/ 303904 h 599179"/>
              <a:gd name="connsiteX6-347" fmla="*/ 295275 w 295275"/>
              <a:gd name="connsiteY6-348" fmla="*/ 599179 h 599179"/>
              <a:gd name="connsiteX7-349" fmla="*/ 0 w 295275"/>
              <a:gd name="connsiteY7-350" fmla="*/ 599179 h 599179"/>
              <a:gd name="connsiteX8-351" fmla="*/ 0 w 295275"/>
              <a:gd name="connsiteY8-352" fmla="*/ 303904 h 599179"/>
              <a:gd name="connsiteX9-353" fmla="*/ 207995 w 295275"/>
              <a:gd name="connsiteY9-354" fmla="*/ 0 h 599179"/>
              <a:gd name="connsiteX0-355" fmla="*/ 207995 w 295275"/>
              <a:gd name="connsiteY0-356" fmla="*/ 0 h 599179"/>
              <a:gd name="connsiteX1-357" fmla="*/ 218480 w 295275"/>
              <a:gd name="connsiteY1-358" fmla="*/ 17025 h 599179"/>
              <a:gd name="connsiteX2-359" fmla="*/ 263922 w 295275"/>
              <a:gd name="connsiteY2-360" fmla="*/ 59952 h 599179"/>
              <a:gd name="connsiteX3-361" fmla="*/ 275967 w 295275"/>
              <a:gd name="connsiteY3-362" fmla="*/ 66705 h 599179"/>
              <a:gd name="connsiteX4-363" fmla="*/ 152376 w 295275"/>
              <a:gd name="connsiteY4-364" fmla="*/ 303904 h 599179"/>
              <a:gd name="connsiteX5-365" fmla="*/ 295275 w 295275"/>
              <a:gd name="connsiteY5-366" fmla="*/ 303904 h 599179"/>
              <a:gd name="connsiteX6-367" fmla="*/ 295275 w 295275"/>
              <a:gd name="connsiteY6-368" fmla="*/ 599179 h 599179"/>
              <a:gd name="connsiteX7-369" fmla="*/ 0 w 295275"/>
              <a:gd name="connsiteY7-370" fmla="*/ 599179 h 599179"/>
              <a:gd name="connsiteX8-371" fmla="*/ 0 w 295275"/>
              <a:gd name="connsiteY8-372" fmla="*/ 303904 h 599179"/>
              <a:gd name="connsiteX9-373" fmla="*/ 207995 w 295275"/>
              <a:gd name="connsiteY9-374" fmla="*/ 0 h 599179"/>
              <a:gd name="connsiteX0-375" fmla="*/ 207995 w 295275"/>
              <a:gd name="connsiteY0-376" fmla="*/ 0 h 599179"/>
              <a:gd name="connsiteX1-377" fmla="*/ 218480 w 295275"/>
              <a:gd name="connsiteY1-378" fmla="*/ 17025 h 599179"/>
              <a:gd name="connsiteX2-379" fmla="*/ 263922 w 295275"/>
              <a:gd name="connsiteY2-380" fmla="*/ 59952 h 599179"/>
              <a:gd name="connsiteX3-381" fmla="*/ 275967 w 295275"/>
              <a:gd name="connsiteY3-382" fmla="*/ 66705 h 599179"/>
              <a:gd name="connsiteX4-383" fmla="*/ 152376 w 295275"/>
              <a:gd name="connsiteY4-384" fmla="*/ 303904 h 599179"/>
              <a:gd name="connsiteX5-385" fmla="*/ 295275 w 295275"/>
              <a:gd name="connsiteY5-386" fmla="*/ 303904 h 599179"/>
              <a:gd name="connsiteX6-387" fmla="*/ 295275 w 295275"/>
              <a:gd name="connsiteY6-388" fmla="*/ 599179 h 599179"/>
              <a:gd name="connsiteX7-389" fmla="*/ 0 w 295275"/>
              <a:gd name="connsiteY7-390" fmla="*/ 599179 h 599179"/>
              <a:gd name="connsiteX8-391" fmla="*/ 0 w 295275"/>
              <a:gd name="connsiteY8-392" fmla="*/ 303904 h 599179"/>
              <a:gd name="connsiteX9-393" fmla="*/ 207995 w 295275"/>
              <a:gd name="connsiteY9-394" fmla="*/ 0 h 599179"/>
              <a:gd name="connsiteX0-395" fmla="*/ 207995 w 295275"/>
              <a:gd name="connsiteY0-396" fmla="*/ 0 h 599179"/>
              <a:gd name="connsiteX1-397" fmla="*/ 218480 w 295275"/>
              <a:gd name="connsiteY1-398" fmla="*/ 17025 h 599179"/>
              <a:gd name="connsiteX2-399" fmla="*/ 263922 w 295275"/>
              <a:gd name="connsiteY2-400" fmla="*/ 59952 h 599179"/>
              <a:gd name="connsiteX3-401" fmla="*/ 275967 w 295275"/>
              <a:gd name="connsiteY3-402" fmla="*/ 66705 h 599179"/>
              <a:gd name="connsiteX4-403" fmla="*/ 152376 w 295275"/>
              <a:gd name="connsiteY4-404" fmla="*/ 303904 h 599179"/>
              <a:gd name="connsiteX5-405" fmla="*/ 295275 w 295275"/>
              <a:gd name="connsiteY5-406" fmla="*/ 303904 h 599179"/>
              <a:gd name="connsiteX6-407" fmla="*/ 295275 w 295275"/>
              <a:gd name="connsiteY6-408" fmla="*/ 599179 h 599179"/>
              <a:gd name="connsiteX7-409" fmla="*/ 0 w 295275"/>
              <a:gd name="connsiteY7-410" fmla="*/ 599179 h 599179"/>
              <a:gd name="connsiteX8-411" fmla="*/ 0 w 295275"/>
              <a:gd name="connsiteY8-412" fmla="*/ 303904 h 599179"/>
              <a:gd name="connsiteX9-413" fmla="*/ 207995 w 295275"/>
              <a:gd name="connsiteY9-414" fmla="*/ 0 h 599179"/>
              <a:gd name="connsiteX0-415" fmla="*/ 207995 w 295275"/>
              <a:gd name="connsiteY0-416" fmla="*/ 0 h 599179"/>
              <a:gd name="connsiteX1-417" fmla="*/ 218480 w 295275"/>
              <a:gd name="connsiteY1-418" fmla="*/ 17025 h 599179"/>
              <a:gd name="connsiteX2-419" fmla="*/ 263922 w 295275"/>
              <a:gd name="connsiteY2-420" fmla="*/ 59952 h 599179"/>
              <a:gd name="connsiteX3-421" fmla="*/ 275967 w 295275"/>
              <a:gd name="connsiteY3-422" fmla="*/ 66705 h 599179"/>
              <a:gd name="connsiteX4-423" fmla="*/ 152376 w 295275"/>
              <a:gd name="connsiteY4-424" fmla="*/ 303904 h 599179"/>
              <a:gd name="connsiteX5-425" fmla="*/ 295275 w 295275"/>
              <a:gd name="connsiteY5-426" fmla="*/ 303904 h 599179"/>
              <a:gd name="connsiteX6-427" fmla="*/ 295275 w 295275"/>
              <a:gd name="connsiteY6-428" fmla="*/ 599179 h 599179"/>
              <a:gd name="connsiteX7-429" fmla="*/ 0 w 295275"/>
              <a:gd name="connsiteY7-430" fmla="*/ 599179 h 599179"/>
              <a:gd name="connsiteX8-431" fmla="*/ 0 w 295275"/>
              <a:gd name="connsiteY8-432" fmla="*/ 334942 h 599179"/>
              <a:gd name="connsiteX9-433" fmla="*/ 207995 w 295275"/>
              <a:gd name="connsiteY9-434" fmla="*/ 0 h 599179"/>
              <a:gd name="connsiteX0-435" fmla="*/ 207995 w 295275"/>
              <a:gd name="connsiteY0-436" fmla="*/ 0 h 599179"/>
              <a:gd name="connsiteX1-437" fmla="*/ 218480 w 295275"/>
              <a:gd name="connsiteY1-438" fmla="*/ 17025 h 599179"/>
              <a:gd name="connsiteX2-439" fmla="*/ 263922 w 295275"/>
              <a:gd name="connsiteY2-440" fmla="*/ 59952 h 599179"/>
              <a:gd name="connsiteX3-441" fmla="*/ 275967 w 295275"/>
              <a:gd name="connsiteY3-442" fmla="*/ 66705 h 599179"/>
              <a:gd name="connsiteX4-443" fmla="*/ 152376 w 295275"/>
              <a:gd name="connsiteY4-444" fmla="*/ 303904 h 599179"/>
              <a:gd name="connsiteX5-445" fmla="*/ 295275 w 295275"/>
              <a:gd name="connsiteY5-446" fmla="*/ 303904 h 599179"/>
              <a:gd name="connsiteX6-447" fmla="*/ 295275 w 295275"/>
              <a:gd name="connsiteY6-448" fmla="*/ 599179 h 599179"/>
              <a:gd name="connsiteX7-449" fmla="*/ 0 w 295275"/>
              <a:gd name="connsiteY7-450" fmla="*/ 599179 h 599179"/>
              <a:gd name="connsiteX8-451" fmla="*/ 0 w 295275"/>
              <a:gd name="connsiteY8-452" fmla="*/ 334942 h 599179"/>
              <a:gd name="connsiteX9-453" fmla="*/ 207995 w 295275"/>
              <a:gd name="connsiteY9-454" fmla="*/ 0 h 599179"/>
              <a:gd name="connsiteX0-455" fmla="*/ 207995 w 295275"/>
              <a:gd name="connsiteY0-456" fmla="*/ 0 h 599179"/>
              <a:gd name="connsiteX1-457" fmla="*/ 218480 w 295275"/>
              <a:gd name="connsiteY1-458" fmla="*/ 17025 h 599179"/>
              <a:gd name="connsiteX2-459" fmla="*/ 263922 w 295275"/>
              <a:gd name="connsiteY2-460" fmla="*/ 59952 h 599179"/>
              <a:gd name="connsiteX3-461" fmla="*/ 275967 w 295275"/>
              <a:gd name="connsiteY3-462" fmla="*/ 66705 h 599179"/>
              <a:gd name="connsiteX4-463" fmla="*/ 152376 w 295275"/>
              <a:gd name="connsiteY4-464" fmla="*/ 303904 h 599179"/>
              <a:gd name="connsiteX5-465" fmla="*/ 295275 w 295275"/>
              <a:gd name="connsiteY5-466" fmla="*/ 303904 h 599179"/>
              <a:gd name="connsiteX6-467" fmla="*/ 295275 w 295275"/>
              <a:gd name="connsiteY6-468" fmla="*/ 599179 h 599179"/>
              <a:gd name="connsiteX7-469" fmla="*/ 0 w 295275"/>
              <a:gd name="connsiteY7-470" fmla="*/ 599179 h 599179"/>
              <a:gd name="connsiteX8-471" fmla="*/ 0 w 295275"/>
              <a:gd name="connsiteY8-472" fmla="*/ 334942 h 599179"/>
              <a:gd name="connsiteX9-473" fmla="*/ 207995 w 295275"/>
              <a:gd name="connsiteY9-474" fmla="*/ 0 h 59917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295275" h="599179">
                <a:moveTo>
                  <a:pt x="207995" y="0"/>
                </a:moveTo>
                <a:lnTo>
                  <a:pt x="218480" y="17025"/>
                </a:lnTo>
                <a:cubicBezTo>
                  <a:pt x="231034" y="32364"/>
                  <a:pt x="246314" y="46986"/>
                  <a:pt x="263922" y="59952"/>
                </a:cubicBezTo>
                <a:lnTo>
                  <a:pt x="275967" y="66705"/>
                </a:lnTo>
                <a:cubicBezTo>
                  <a:pt x="274744" y="66607"/>
                  <a:pt x="166924" y="148026"/>
                  <a:pt x="152376" y="303904"/>
                </a:cubicBezTo>
                <a:lnTo>
                  <a:pt x="295275" y="303904"/>
                </a:lnTo>
                <a:lnTo>
                  <a:pt x="295275" y="599179"/>
                </a:lnTo>
                <a:lnTo>
                  <a:pt x="0" y="599179"/>
                </a:lnTo>
                <a:lnTo>
                  <a:pt x="0" y="334942"/>
                </a:lnTo>
                <a:cubicBezTo>
                  <a:pt x="10368" y="113589"/>
                  <a:pt x="207637" y="2353"/>
                  <a:pt x="207995" y="0"/>
                </a:cubicBezTo>
                <a:close/>
              </a:path>
            </a:pathLst>
          </a:custGeom>
          <a:noFill/>
          <a:ln w="3810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9"/>
            </p:custDataLst>
          </p:nvPr>
        </p:nvSpPr>
        <p:spPr>
          <a:xfrm>
            <a:off x="1319530" y="2056765"/>
            <a:ext cx="9402445" cy="3562985"/>
          </a:xfrm>
          <a:prstGeom prst="rect">
            <a:avLst/>
          </a:prstGeom>
          <a:noFill/>
        </p:spPr>
        <p:txBody>
          <a:bodyPr wrap="square" rtlCol="0">
            <a:normAutofit fontScale="90000"/>
          </a:bodyPr>
          <a:lstStyle/>
          <a:p>
            <a:pPr marL="0" lvl="0" indent="0" fontAlgn="auto">
              <a:lnSpc>
                <a:spcPct val="200000"/>
              </a:lnSpc>
            </a:pPr>
            <a:r>
              <a:rPr lang="en-US" altLang="zh-CN" sz="2400" b="1" dirty="0">
                <a:solidFill>
                  <a:srgbClr val="000000"/>
                </a:solidFill>
                <a:latin typeface="Calibri" panose="020F0502020204030204" pitchFamily="34" charset="0"/>
                <a:sym typeface="+mn-ea"/>
              </a:rPr>
              <a:t>        </a:t>
            </a:r>
            <a:r>
              <a:rPr lang="zh-CN" altLang="en-US" sz="2400" b="1" dirty="0">
                <a:solidFill>
                  <a:srgbClr val="000000"/>
                </a:solidFill>
                <a:latin typeface="Calibri" panose="020F0502020204030204" pitchFamily="34" charset="0"/>
                <a:sym typeface="+mn-ea"/>
              </a:rPr>
              <a:t>这则文字选自李维榕的</a:t>
            </a:r>
            <a:r>
              <a:rPr lang="en-US" altLang="zh-CN" sz="2400" b="1" dirty="0">
                <a:solidFill>
                  <a:srgbClr val="000000"/>
                </a:solidFill>
                <a:latin typeface="Calibri" panose="020F0502020204030204" pitchFamily="34" charset="0"/>
                <a:sym typeface="+mn-ea"/>
              </a:rPr>
              <a:t>《</a:t>
            </a:r>
            <a:r>
              <a:rPr lang="zh-CN" altLang="en-US" sz="2400" b="1" dirty="0">
                <a:solidFill>
                  <a:srgbClr val="000000"/>
                </a:solidFill>
                <a:latin typeface="Calibri" panose="020F0502020204030204" pitchFamily="34" charset="0"/>
                <a:sym typeface="+mn-ea"/>
              </a:rPr>
              <a:t>家庭故事</a:t>
            </a:r>
            <a:r>
              <a:rPr lang="en-US" altLang="zh-CN" sz="2400" b="1" dirty="0">
                <a:solidFill>
                  <a:srgbClr val="000000"/>
                </a:solidFill>
                <a:latin typeface="Calibri" panose="020F0502020204030204" pitchFamily="34" charset="0"/>
                <a:sym typeface="+mn-ea"/>
              </a:rPr>
              <a:t>》</a:t>
            </a:r>
            <a:r>
              <a:rPr lang="zh-CN" altLang="en-US" sz="2400" b="1" dirty="0">
                <a:solidFill>
                  <a:srgbClr val="000000"/>
                </a:solidFill>
                <a:latin typeface="Calibri" panose="020F0502020204030204" pitchFamily="34" charset="0"/>
                <a:sym typeface="+mn-ea"/>
              </a:rPr>
              <a:t>，讲述的是布比</a:t>
            </a:r>
            <a:r>
              <a:rPr lang="en-US" altLang="zh-CN" sz="2400" b="1" dirty="0">
                <a:solidFill>
                  <a:srgbClr val="000000"/>
                </a:solidFill>
                <a:latin typeface="Calibri" panose="020F0502020204030204" pitchFamily="34" charset="0"/>
                <a:sym typeface="+mn-ea"/>
              </a:rPr>
              <a:t>(John</a:t>
            </a:r>
            <a:r>
              <a:rPr lang="en-US" altLang="zh-CN" sz="2400" b="1" dirty="0">
                <a:solidFill>
                  <a:srgbClr val="000000"/>
                </a:solidFill>
                <a:latin typeface="Arial" panose="020B0604020202020204" pitchFamily="34" charset="0"/>
                <a:sym typeface="+mn-ea"/>
              </a:rPr>
              <a:t> </a:t>
            </a:r>
            <a:r>
              <a:rPr lang="en-US" altLang="zh-CN" sz="2400" b="1" dirty="0">
                <a:solidFill>
                  <a:srgbClr val="000000"/>
                </a:solidFill>
                <a:latin typeface="Calibri" panose="020F0502020204030204" pitchFamily="34" charset="0"/>
                <a:sym typeface="+mn-ea"/>
              </a:rPr>
              <a:t>Bowlby) </a:t>
            </a:r>
            <a:r>
              <a:rPr lang="zh-CN" altLang="en-US" sz="2400" b="1" dirty="0">
                <a:solidFill>
                  <a:srgbClr val="000000"/>
                </a:solidFill>
                <a:latin typeface="Calibri" panose="020F0502020204030204" pitchFamily="34" charset="0"/>
                <a:sym typeface="+mn-ea"/>
              </a:rPr>
              <a:t>为研究孩子与父母间的归属关系，用录像机跟随幼儿的身体语言及面部表情，详细记载他们与父母间相依的连带关系。在这则记录中观察者按照时间顺序详尽描述小尊尼的行为。这种观察记录的方法属于轶事记录法。</a:t>
            </a:r>
            <a:endParaRPr lang="zh-CN" altLang="en-US" sz="2400" b="1" dirty="0">
              <a:solidFill>
                <a:srgbClr val="000000"/>
              </a:solidFill>
              <a:latin typeface="Calibri" panose="020F0502020204030204" pitchFamily="34" charset="0"/>
              <a:sym typeface="+mn-ea"/>
            </a:endParaRPr>
          </a:p>
          <a:p>
            <a:pPr marL="0" lvl="0" indent="0" fontAlgn="auto">
              <a:lnSpc>
                <a:spcPct val="200000"/>
              </a:lnSpc>
            </a:pPr>
            <a:r>
              <a:rPr lang="zh-CN" altLang="en-US" sz="2400" b="1" dirty="0">
                <a:solidFill>
                  <a:srgbClr val="000000"/>
                </a:solidFill>
                <a:latin typeface="Calibri" panose="020F0502020204030204" pitchFamily="34" charset="0"/>
                <a:sym typeface="+mn-ea"/>
              </a:rPr>
              <a:t> </a:t>
            </a:r>
            <a:r>
              <a:rPr lang="en-US" altLang="zh-CN" sz="2400" b="1" dirty="0">
                <a:solidFill>
                  <a:srgbClr val="000000"/>
                </a:solidFill>
                <a:latin typeface="Calibri" panose="020F0502020204030204" pitchFamily="34" charset="0"/>
                <a:sym typeface="+mn-ea"/>
              </a:rPr>
              <a:t>       </a:t>
            </a:r>
            <a:r>
              <a:rPr lang="zh-CN" altLang="en-US" sz="2400" b="1" dirty="0">
                <a:solidFill>
                  <a:srgbClr val="000000"/>
                </a:solidFill>
                <a:latin typeface="Calibri" panose="020F0502020204030204" pitchFamily="34" charset="0"/>
                <a:sym typeface="+mn-ea"/>
              </a:rPr>
              <a:t>在幼儿园中，还有哪些记录和评价的方法呢？本章将来学习这些内容。</a:t>
            </a:r>
            <a:endParaRPr lang="zh-CN" altLang="en-US" sz="2400" kern="0" dirty="0">
              <a:solidFill>
                <a:schemeClr val="tx1"/>
              </a:solidFill>
              <a:uFillTx/>
              <a:latin typeface="微软雅黑" panose="020B0503020204020204" charset="-122"/>
              <a:cs typeface="+mn-ea"/>
              <a:sym typeface="+mn-ea"/>
            </a:endParaRPr>
          </a:p>
        </p:txBody>
      </p:sp>
      <p:pic>
        <p:nvPicPr>
          <p:cNvPr id="13317"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353483" y="6057900"/>
            <a:ext cx="811212" cy="800100"/>
          </a:xfrm>
          <a:prstGeom prst="rect">
            <a:avLst/>
          </a:prstGeom>
          <a:noFill/>
          <a:ln w="9525">
            <a:noFill/>
          </a:ln>
        </p:spPr>
      </p:pic>
    </p:spTree>
    <p:custDataLst>
      <p:tags r:id="rId11"/>
    </p:custData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en-US" altLang="zh-CN" sz="4000" b="1" dirty="0">
                <a:solidFill>
                  <a:schemeClr val="bg1">
                    <a:lumMod val="25000"/>
                  </a:schemeClr>
                </a:solidFill>
                <a:latin typeface="宋体" panose="02010600030101010101" pitchFamily="2" charset="-122"/>
                <a:sym typeface="+mn-ea"/>
              </a:rPr>
              <a:t>(</a:t>
            </a:r>
            <a:r>
              <a:rPr lang="zh-CN" altLang="en-US" sz="4000" b="1" dirty="0">
                <a:solidFill>
                  <a:schemeClr val="bg1">
                    <a:lumMod val="25000"/>
                  </a:schemeClr>
                </a:solidFill>
                <a:latin typeface="宋体" panose="02010600030101010101" pitchFamily="2" charset="-122"/>
                <a:sym typeface="+mn-ea"/>
              </a:rPr>
              <a:t>二）调查问卷的设计和使用</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90000"/>
          </a:bodyPr>
          <a:lstStyle/>
          <a:p>
            <a:pPr marR="0" defTabSz="914400" rtl="0">
              <a:lnSpc>
                <a:spcPct val="150000"/>
              </a:lnSpc>
              <a:buClrTx/>
              <a:buSzTx/>
              <a:buFont typeface="Arial" panose="020B0604020202020204" pitchFamily="34" charset="0"/>
              <a:buNone/>
              <a:defRPr/>
            </a:pPr>
            <a:r>
              <a:rPr lang="en-US" altLang="zh-CN" sz="2900" b="1" dirty="0">
                <a:solidFill>
                  <a:schemeClr val="bg1">
                    <a:lumMod val="25000"/>
                  </a:schemeClr>
                </a:solidFill>
                <a:latin typeface="宋体" panose="02010600030101010101" pitchFamily="2" charset="-122"/>
                <a:sym typeface="+mn-ea"/>
              </a:rPr>
              <a:t>    </a:t>
            </a:r>
            <a:r>
              <a:rPr lang="zh-CN" altLang="en-US" sz="2900" b="1" dirty="0">
                <a:solidFill>
                  <a:schemeClr val="bg1">
                    <a:lumMod val="25000"/>
                  </a:schemeClr>
                </a:solidFill>
                <a:latin typeface="宋体" panose="02010600030101010101" pitchFamily="2" charset="-122"/>
                <a:sym typeface="+mn-ea"/>
              </a:rPr>
              <a:t>1.问卷的结构</a:t>
            </a:r>
            <a:endParaRPr lang="zh-CN" altLang="en-US" sz="29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zh-CN" altLang="en-US" sz="2900" dirty="0">
                <a:solidFill>
                  <a:schemeClr val="bg1">
                    <a:lumMod val="25000"/>
                  </a:schemeClr>
                </a:solidFill>
                <a:latin typeface="宋体" panose="02010600030101010101" pitchFamily="2" charset="-122"/>
                <a:sym typeface="+mn-ea"/>
              </a:rPr>
              <a:t>问卷主要由前言和题目两部分组成</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前言是问卷不可缺少的部分</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前言部分的文字 要求简洁明了</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篇幅宜小不宜大</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两三百字最好</a:t>
            </a:r>
            <a:r>
              <a:rPr lang="zh-CN" altLang="en-US" sz="2900" b="1" dirty="0">
                <a:solidFill>
                  <a:schemeClr val="bg1">
                    <a:lumMod val="25000"/>
                  </a:schemeClr>
                </a:solidFill>
                <a:latin typeface="宋体" panose="02010600030101010101" pitchFamily="2" charset="-122"/>
                <a:sym typeface="+mn-ea"/>
              </a:rPr>
              <a:t>。</a:t>
            </a:r>
            <a:endParaRPr lang="en-US" altLang="zh-CN" sz="2900" b="1" dirty="0">
              <a:solidFill>
                <a:schemeClr val="bg1">
                  <a:lumMod val="25000"/>
                </a:schemeClr>
              </a:solidFill>
              <a:latin typeface="宋体" panose="02010600030101010101" pitchFamily="2" charset="-122"/>
            </a:endParaRPr>
          </a:p>
          <a:p>
            <a:pPr>
              <a:lnSpc>
                <a:spcPct val="150000"/>
              </a:lnSpc>
            </a:pPr>
            <a:r>
              <a:rPr lang="en-US" altLang="zh-CN" sz="2900" b="1" dirty="0">
                <a:solidFill>
                  <a:schemeClr val="bg1">
                    <a:lumMod val="25000"/>
                  </a:schemeClr>
                </a:solidFill>
                <a:latin typeface="宋体" panose="02010600030101010101" pitchFamily="2" charset="-122"/>
                <a:sym typeface="+mn-ea"/>
              </a:rPr>
              <a:t>    </a:t>
            </a:r>
            <a:r>
              <a:rPr lang="zh-CN" altLang="en-US" sz="2900" dirty="0">
                <a:solidFill>
                  <a:schemeClr val="bg1">
                    <a:lumMod val="25000"/>
                  </a:schemeClr>
                </a:solidFill>
                <a:latin typeface="宋体" panose="02010600030101010101" pitchFamily="2" charset="-122"/>
                <a:sym typeface="+mn-ea"/>
              </a:rPr>
              <a:t>它一般包括</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本项调查的目的与价值</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个体作答的重要性</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对答卷者做保密的允诺</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可能给予作答者的报酬形式</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调查者署名等</a:t>
            </a:r>
            <a:r>
              <a:rPr lang="zh-CN" altLang="en-US" sz="2900" b="1" dirty="0">
                <a:solidFill>
                  <a:schemeClr val="bg1">
                    <a:lumMod val="25000"/>
                  </a:schemeClr>
                </a:solidFill>
                <a:latin typeface="宋体" panose="02010600030101010101" pitchFamily="2" charset="-122"/>
                <a:sym typeface="+mn-ea"/>
              </a:rPr>
              <a:t>，</a:t>
            </a:r>
            <a:r>
              <a:rPr lang="zh-CN" altLang="en-US" sz="2900" dirty="0">
                <a:solidFill>
                  <a:schemeClr val="bg1">
                    <a:lumMod val="25000"/>
                  </a:schemeClr>
                </a:solidFill>
                <a:latin typeface="宋体" panose="02010600030101010101" pitchFamily="2" charset="-122"/>
                <a:sym typeface="+mn-ea"/>
              </a:rPr>
              <a:t>有的前言中还包括指导语</a:t>
            </a:r>
            <a:r>
              <a:rPr lang="zh-CN" altLang="en-US" sz="2900" b="1" dirty="0">
                <a:solidFill>
                  <a:schemeClr val="bg1">
                    <a:lumMod val="25000"/>
                  </a:schemeClr>
                </a:solidFill>
                <a:latin typeface="宋体" panose="02010600030101010101" pitchFamily="2" charset="-122"/>
                <a:sym typeface="+mn-ea"/>
              </a:rPr>
              <a:t>。</a:t>
            </a:r>
            <a:endParaRPr lang="zh-CN" altLang="en-US" sz="2900" dirty="0">
              <a:solidFill>
                <a:schemeClr val="bg1">
                  <a:lumMod val="25000"/>
                </a:schemeClr>
              </a:solidFill>
              <a:latin typeface="宋体" panose="02010600030101010101" pitchFamily="2" charset="-122"/>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361950" y="228600"/>
            <a:ext cx="4871085" cy="589915"/>
          </a:xfrm>
        </p:spPr>
        <p:txBody>
          <a:bodyPr/>
          <a:lstStyle/>
          <a:p>
            <a:r>
              <a:rPr lang="zh-CN" altLang="en-US" sz="2400" b="1"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Times New Roman" panose="02020603050405020304" pitchFamily="18" charset="0"/>
              </a:rPr>
              <a:t>幼儿园家长调查问卷的前言设计</a:t>
            </a:r>
            <a:endParaRPr lang="zh-CN" altLang="en-US" sz="2400" b="1"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Times New Roman" panose="02020603050405020304" pitchFamily="18" charset="0"/>
            </a:endParaRPr>
          </a:p>
        </p:txBody>
      </p:sp>
      <p:sp>
        <p:nvSpPr>
          <p:cNvPr id="5" name="圆角矩形 10"/>
          <p:cNvSpPr/>
          <p:nvPr>
            <p:custDataLst>
              <p:tags r:id="rId2"/>
            </p:custDataLst>
          </p:nvPr>
        </p:nvSpPr>
        <p:spPr>
          <a:xfrm>
            <a:off x="695960" y="1440180"/>
            <a:ext cx="4938395" cy="4758055"/>
          </a:xfrm>
          <a:prstGeom prst="roundRect">
            <a:avLst>
              <a:gd name="adj" fmla="val 9212"/>
            </a:avLst>
          </a:prstGeom>
          <a:solidFill>
            <a:schemeClr val="accent1">
              <a:lumMod val="40000"/>
              <a:lumOff val="6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useBgFill="1">
        <p:nvSpPr>
          <p:cNvPr id="6" name="圆角矩形 11"/>
          <p:cNvSpPr/>
          <p:nvPr>
            <p:custDataLst>
              <p:tags r:id="rId3"/>
            </p:custDataLst>
          </p:nvPr>
        </p:nvSpPr>
        <p:spPr>
          <a:xfrm>
            <a:off x="908050" y="1615440"/>
            <a:ext cx="4938395" cy="4756785"/>
          </a:xfrm>
          <a:prstGeom prst="roundRect">
            <a:avLst>
              <a:gd name="adj" fmla="val 6141"/>
            </a:avLst>
          </a:prstGeom>
          <a:ln w="25400">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360045" tIns="360045" rIns="360045" bIns="0" numCol="1" spcCol="0" rtlCol="0" fromWordArt="0" anchor="t" anchorCtr="0" forceAA="0" compatLnSpc="1">
            <a:noAutofit/>
          </a:bodyPr>
          <a:lstStyle/>
          <a:p>
            <a:pPr lvl="0" indent="0" algn="just" fontAlgn="auto">
              <a:lnSpc>
                <a:spcPct val="130000"/>
              </a:lnSpc>
              <a:spcBef>
                <a:spcPts val="1200"/>
              </a:spcBef>
              <a:buClrTx/>
              <a:buSzTx/>
              <a:buFontTx/>
            </a:pPr>
            <a:endParaRPr lang="zh-CN" altLang="en-US" sz="1600">
              <a:solidFill>
                <a:schemeClr val="tx1">
                  <a:lumMod val="85000"/>
                  <a:lumOff val="15000"/>
                </a:schemeClr>
              </a:solidFill>
              <a:sym typeface="+mn-ea"/>
            </a:endParaRPr>
          </a:p>
        </p:txBody>
      </p:sp>
      <p:sp>
        <p:nvSpPr>
          <p:cNvPr id="18" name="任意多边形: 形状 72"/>
          <p:cNvSpPr/>
          <p:nvPr>
            <p:custDataLst>
              <p:tags r:id="rId4"/>
            </p:custDataLst>
          </p:nvPr>
        </p:nvSpPr>
        <p:spPr>
          <a:xfrm>
            <a:off x="5029200" y="1654810"/>
            <a:ext cx="243840" cy="377190"/>
          </a:xfrm>
          <a:custGeom>
            <a:avLst/>
            <a:gdLst>
              <a:gd name="connsiteX0" fmla="*/ 0 w 809882"/>
              <a:gd name="connsiteY0" fmla="*/ 0 h 1163818"/>
              <a:gd name="connsiteX1" fmla="*/ 809882 w 809882"/>
              <a:gd name="connsiteY1" fmla="*/ 0 h 1163818"/>
              <a:gd name="connsiteX2" fmla="*/ 809882 w 809882"/>
              <a:gd name="connsiteY2" fmla="*/ 1163818 h 1163818"/>
              <a:gd name="connsiteX3" fmla="*/ 517786 w 809882"/>
              <a:gd name="connsiteY3" fmla="*/ 853184 h 1163818"/>
              <a:gd name="connsiteX4" fmla="*/ 492247 w 809882"/>
              <a:gd name="connsiteY4" fmla="*/ 880361 h 1163818"/>
              <a:gd name="connsiteX5" fmla="*/ 363520 w 809882"/>
              <a:gd name="connsiteY5" fmla="*/ 743507 h 1163818"/>
              <a:gd name="connsiteX6" fmla="*/ 303229 w 809882"/>
              <a:gd name="connsiteY6" fmla="*/ 743507 h 1163818"/>
              <a:gd name="connsiteX7" fmla="*/ 0 w 809882"/>
              <a:gd name="connsiteY7" fmla="*/ 1065880 h 116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9882" h="1163818">
                <a:moveTo>
                  <a:pt x="0" y="0"/>
                </a:moveTo>
                <a:lnTo>
                  <a:pt x="809882" y="0"/>
                </a:lnTo>
                <a:lnTo>
                  <a:pt x="809882" y="1163818"/>
                </a:lnTo>
                <a:lnTo>
                  <a:pt x="517786" y="853184"/>
                </a:lnTo>
                <a:lnTo>
                  <a:pt x="492247" y="880361"/>
                </a:lnTo>
                <a:lnTo>
                  <a:pt x="363520" y="743507"/>
                </a:lnTo>
                <a:cubicBezTo>
                  <a:pt x="347934" y="726754"/>
                  <a:pt x="318816" y="726754"/>
                  <a:pt x="303229" y="743507"/>
                </a:cubicBezTo>
                <a:lnTo>
                  <a:pt x="0" y="1065880"/>
                </a:lnTo>
                <a:close/>
              </a:path>
            </a:pathLst>
          </a:custGeom>
          <a:solidFill>
            <a:schemeClr val="accent1">
              <a:lumMod val="40000"/>
              <a:lumOff val="6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buClrTx/>
              <a:buSzTx/>
              <a:buFontTx/>
            </a:pPr>
            <a:endParaRPr lang="zh-CN" altLang="en-US">
              <a:sym typeface="+mn-ea"/>
            </a:endParaRPr>
          </a:p>
        </p:txBody>
      </p:sp>
      <p:sp>
        <p:nvSpPr>
          <p:cNvPr id="19" name="任意多边形 14"/>
          <p:cNvSpPr/>
          <p:nvPr>
            <p:custDataLst>
              <p:tags r:id="rId5"/>
            </p:custDataLst>
          </p:nvPr>
        </p:nvSpPr>
        <p:spPr>
          <a:xfrm>
            <a:off x="4978400" y="1617980"/>
            <a:ext cx="309880" cy="478790"/>
          </a:xfrm>
          <a:custGeom>
            <a:avLst/>
            <a:gdLst>
              <a:gd name="connsiteX0" fmla="*/ 488 w 488"/>
              <a:gd name="connsiteY0" fmla="*/ 0 h 754"/>
              <a:gd name="connsiteX1" fmla="*/ 488 w 488"/>
              <a:gd name="connsiteY1" fmla="*/ 731 h 754"/>
              <a:gd name="connsiteX2" fmla="*/ 248 w 488"/>
              <a:gd name="connsiteY2" fmla="*/ 457 h 754"/>
              <a:gd name="connsiteX3" fmla="*/ 0 w 488"/>
              <a:gd name="connsiteY3" fmla="*/ 754 h 754"/>
              <a:gd name="connsiteX4" fmla="*/ 0 w 488"/>
              <a:gd name="connsiteY4" fmla="*/ 525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 h="754">
                <a:moveTo>
                  <a:pt x="488" y="0"/>
                </a:moveTo>
                <a:lnTo>
                  <a:pt x="488" y="731"/>
                </a:lnTo>
                <a:lnTo>
                  <a:pt x="248" y="457"/>
                </a:lnTo>
                <a:lnTo>
                  <a:pt x="0" y="754"/>
                </a:lnTo>
                <a:lnTo>
                  <a:pt x="0" y="525"/>
                </a:lnTo>
              </a:path>
            </a:pathLst>
          </a:custGeom>
          <a:noFill/>
          <a:ln w="22225" cap="rnd">
            <a:solidFill>
              <a:schemeClr val="accent1">
                <a:lumMod val="60000"/>
                <a:lumOff val="40000"/>
                <a:alpha val="60000"/>
              </a:schemeClr>
            </a:solidFill>
            <a:round/>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0" name="任意多边形 15"/>
          <p:cNvSpPr/>
          <p:nvPr>
            <p:custDataLst>
              <p:tags r:id="rId6"/>
            </p:custDataLst>
          </p:nvPr>
        </p:nvSpPr>
        <p:spPr>
          <a:xfrm>
            <a:off x="4978400" y="1868805"/>
            <a:ext cx="0" cy="43200"/>
          </a:xfrm>
          <a:custGeom>
            <a:avLst/>
            <a:gdLst>
              <a:gd name="connsiteX0" fmla="*/ 0 w 0"/>
              <a:gd name="connsiteY0" fmla="*/ 0 h 78"/>
              <a:gd name="connsiteX1" fmla="*/ 0 w 0"/>
              <a:gd name="connsiteY1" fmla="*/ 78 h 78"/>
            </a:gdLst>
            <a:ahLst/>
            <a:cxnLst>
              <a:cxn ang="0">
                <a:pos x="connsiteX0" y="connsiteY0"/>
              </a:cxn>
              <a:cxn ang="0">
                <a:pos x="connsiteX1" y="connsiteY1"/>
              </a:cxn>
            </a:cxnLst>
            <a:rect l="l" t="t" r="r" b="b"/>
            <a:pathLst>
              <a:path h="78">
                <a:moveTo>
                  <a:pt x="0" y="0"/>
                </a:moveTo>
                <a:lnTo>
                  <a:pt x="0" y="78"/>
                </a:lnTo>
              </a:path>
            </a:pathLst>
          </a:custGeom>
          <a:noFill/>
          <a:ln w="22225" cap="rnd">
            <a:solidFill>
              <a:schemeClr val="accent1">
                <a:lumMod val="60000"/>
                <a:lumOff val="40000"/>
                <a:alpha val="60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1" name="任意多边形 16"/>
          <p:cNvSpPr/>
          <p:nvPr>
            <p:custDataLst>
              <p:tags r:id="rId7"/>
            </p:custDataLst>
          </p:nvPr>
        </p:nvSpPr>
        <p:spPr>
          <a:xfrm>
            <a:off x="4978400" y="1615440"/>
            <a:ext cx="0" cy="216535"/>
          </a:xfrm>
          <a:custGeom>
            <a:avLst/>
            <a:gdLst>
              <a:gd name="connsiteX0" fmla="*/ 0 w 0"/>
              <a:gd name="connsiteY0" fmla="*/ 341 h 341"/>
              <a:gd name="connsiteX1" fmla="*/ 0 w 0"/>
              <a:gd name="connsiteY1" fmla="*/ 0 h 341"/>
            </a:gdLst>
            <a:ahLst/>
            <a:cxnLst>
              <a:cxn ang="0">
                <a:pos x="connsiteX0" y="connsiteY0"/>
              </a:cxn>
              <a:cxn ang="0">
                <a:pos x="connsiteX1" y="connsiteY1"/>
              </a:cxn>
            </a:cxnLst>
            <a:rect l="l" t="t" r="r" b="b"/>
            <a:pathLst>
              <a:path h="341">
                <a:moveTo>
                  <a:pt x="0" y="341"/>
                </a:moveTo>
                <a:lnTo>
                  <a:pt x="0" y="0"/>
                </a:lnTo>
              </a:path>
            </a:pathLst>
          </a:custGeom>
          <a:noFill/>
          <a:ln w="22225" cap="rnd">
            <a:solidFill>
              <a:schemeClr val="accent1">
                <a:lumMod val="60000"/>
                <a:lumOff val="40000"/>
                <a:alpha val="60000"/>
              </a:schemeClr>
            </a:solidFill>
            <a:round/>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8" name="圆角矩形 12"/>
          <p:cNvSpPr/>
          <p:nvPr>
            <p:custDataLst>
              <p:tags r:id="rId8"/>
            </p:custDataLst>
          </p:nvPr>
        </p:nvSpPr>
        <p:spPr>
          <a:xfrm>
            <a:off x="361950" y="911860"/>
            <a:ext cx="5734050" cy="5680075"/>
          </a:xfrm>
          <a:prstGeom prst="roundRect">
            <a:avLst>
              <a:gd name="adj" fmla="val 6141"/>
            </a:avLst>
          </a:prstGeom>
          <a:solidFill>
            <a:srgbClr val="FFFFFF">
              <a:alpha val="20000"/>
            </a:srgbClr>
          </a:solidFill>
          <a:ln w="25400">
            <a:solidFill>
              <a:schemeClr val="accent1">
                <a:lumMod val="60000"/>
                <a:lumOff val="40000"/>
                <a:alpha val="60000"/>
              </a:schemeClr>
            </a:soli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360045" tIns="0" rIns="360045" bIns="0" numCol="1" spcCol="0" rtlCol="0" fromWordArt="0" anchor="ctr" anchorCtr="0" forceAA="0" compatLnSpc="1">
            <a:noAutofit/>
          </a:bodyPr>
          <a:lstStyle/>
          <a:p>
            <a:pPr marL="0" lvl="0" indent="0" algn="just" fontAlgn="auto">
              <a:lnSpc>
                <a:spcPct val="150000"/>
              </a:lnSpc>
              <a:spcBef>
                <a:spcPts val="1200"/>
              </a:spcBef>
              <a:buClrTx/>
              <a:buSzTx/>
              <a:buFontTx/>
            </a:pPr>
            <a:r>
              <a:rPr lang="zh-CN" altLang="en-US" b="1" dirty="0">
                <a:solidFill>
                  <a:schemeClr val="tx1">
                    <a:lumMod val="85000"/>
                    <a:lumOff val="15000"/>
                  </a:schemeClr>
                </a:solidFill>
                <a:sym typeface="+mn-ea"/>
              </a:rPr>
              <a:t>尊敬的家长:</a:t>
            </a:r>
            <a:endParaRPr lang="zh-CN" altLang="en-US" b="1" dirty="0">
              <a:solidFill>
                <a:schemeClr val="tx1">
                  <a:lumMod val="85000"/>
                  <a:lumOff val="15000"/>
                </a:schemeClr>
              </a:solidFill>
              <a:sym typeface="+mn-ea"/>
            </a:endParaRPr>
          </a:p>
          <a:p>
            <a:pPr marL="0" lvl="0" indent="0" algn="just" fontAlgn="auto">
              <a:lnSpc>
                <a:spcPct val="150000"/>
              </a:lnSpc>
              <a:spcBef>
                <a:spcPts val="1200"/>
              </a:spcBef>
              <a:buClrTx/>
              <a:buSzTx/>
              <a:buFontTx/>
            </a:pPr>
            <a:r>
              <a:rPr lang="zh-CN" altLang="en-US" b="1" dirty="0">
                <a:solidFill>
                  <a:schemeClr val="tx1">
                    <a:lumMod val="85000"/>
                    <a:lumOff val="15000"/>
                  </a:schemeClr>
                </a:solidFill>
                <a:sym typeface="+mn-ea"/>
              </a:rPr>
              <a:t> </a:t>
            </a:r>
            <a:r>
              <a:rPr lang="en-US" altLang="zh-CN" b="1" dirty="0">
                <a:solidFill>
                  <a:schemeClr val="tx1">
                    <a:lumMod val="85000"/>
                    <a:lumOff val="15000"/>
                  </a:schemeClr>
                </a:solidFill>
                <a:sym typeface="+mn-ea"/>
              </a:rPr>
              <a:t>       </a:t>
            </a:r>
            <a:r>
              <a:rPr lang="zh-CN" altLang="en-US" b="1" dirty="0">
                <a:solidFill>
                  <a:schemeClr val="tx1">
                    <a:lumMod val="85000"/>
                    <a:lumOff val="15000"/>
                  </a:schemeClr>
                </a:solidFill>
                <a:sym typeface="+mn-ea"/>
              </a:rPr>
              <a:t>您好!首先衷心感谢您在百忙中抽空完成此份调查问卷。本次调查主要用于家庭教育方面的学术研究,给幼儿园改进教学和工作以参考,以促进更科学更有效的教育策略的研发。该份问卷的答案不存在正确或者错误之分,而仅用于客观地反映目前的情况,因此这份问卷不会对您有任何的不良影响,恳请予以配合。问卷填写完毕后,烦请于某月某日前交给孩子所在班级的老师。谢谢!</a:t>
            </a:r>
            <a:endParaRPr lang="zh-CN" altLang="en-US" b="1" dirty="0">
              <a:solidFill>
                <a:schemeClr val="tx1">
                  <a:lumMod val="85000"/>
                  <a:lumOff val="15000"/>
                </a:schemeClr>
              </a:solidFill>
              <a:sym typeface="+mn-ea"/>
            </a:endParaRPr>
          </a:p>
          <a:p>
            <a:pPr marL="0" lvl="0" indent="0" algn="just" fontAlgn="auto">
              <a:lnSpc>
                <a:spcPct val="150000"/>
              </a:lnSpc>
              <a:spcBef>
                <a:spcPts val="1200"/>
              </a:spcBef>
              <a:buClrTx/>
              <a:buSzTx/>
              <a:buFontTx/>
            </a:pPr>
            <a:r>
              <a:rPr lang="zh-CN" altLang="en-US" b="1" dirty="0">
                <a:solidFill>
                  <a:schemeClr val="tx1">
                    <a:lumMod val="85000"/>
                    <a:lumOff val="15000"/>
                  </a:schemeClr>
                </a:solidFill>
                <a:sym typeface="+mn-ea"/>
              </a:rPr>
              <a:t> </a:t>
            </a:r>
            <a:r>
              <a:rPr lang="en-US" altLang="zh-CN" b="1" dirty="0">
                <a:solidFill>
                  <a:schemeClr val="tx1">
                    <a:lumMod val="85000"/>
                    <a:lumOff val="15000"/>
                  </a:schemeClr>
                </a:solidFill>
                <a:sym typeface="+mn-ea"/>
              </a:rPr>
              <a:t>       </a:t>
            </a:r>
            <a:r>
              <a:rPr lang="zh-CN" altLang="en-US" b="1" dirty="0">
                <a:solidFill>
                  <a:schemeClr val="tx1">
                    <a:lumMod val="85000"/>
                    <a:lumOff val="15000"/>
                  </a:schemeClr>
                </a:solidFill>
                <a:sym typeface="+mn-ea"/>
              </a:rPr>
              <a:t>答卷时请根据自己的实际情况在合适的答案号码上画圈或者在空白处直接填写。</a:t>
            </a:r>
            <a:endParaRPr lang="zh-CN" altLang="en-US" b="1" dirty="0">
              <a:solidFill>
                <a:schemeClr val="tx1">
                  <a:lumMod val="85000"/>
                  <a:lumOff val="15000"/>
                </a:schemeClr>
              </a:solidFill>
              <a:sym typeface="+mn-ea"/>
            </a:endParaRPr>
          </a:p>
        </p:txBody>
      </p:sp>
      <p:sp>
        <p:nvSpPr>
          <p:cNvPr id="9" name="圆角矩形 10"/>
          <p:cNvSpPr/>
          <p:nvPr>
            <p:custDataLst>
              <p:tags r:id="rId9"/>
            </p:custDataLst>
          </p:nvPr>
        </p:nvSpPr>
        <p:spPr>
          <a:xfrm>
            <a:off x="6429375" y="1440180"/>
            <a:ext cx="4854575" cy="4758055"/>
          </a:xfrm>
          <a:prstGeom prst="roundRect">
            <a:avLst>
              <a:gd name="adj" fmla="val 9212"/>
            </a:avLst>
          </a:prstGeom>
          <a:solidFill>
            <a:schemeClr val="accent1">
              <a:lumMod val="40000"/>
              <a:lumOff val="6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useBgFill="1">
        <p:nvSpPr>
          <p:cNvPr id="10" name="圆角矩形 11"/>
          <p:cNvSpPr/>
          <p:nvPr>
            <p:custDataLst>
              <p:tags r:id="rId10"/>
            </p:custDataLst>
          </p:nvPr>
        </p:nvSpPr>
        <p:spPr>
          <a:xfrm>
            <a:off x="6557565" y="1615440"/>
            <a:ext cx="4938395" cy="4756785"/>
          </a:xfrm>
          <a:prstGeom prst="roundRect">
            <a:avLst>
              <a:gd name="adj" fmla="val 6141"/>
            </a:avLst>
          </a:prstGeom>
          <a:ln w="25400">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360045" tIns="360045" rIns="360045" bIns="0" numCol="1" spcCol="0" rtlCol="0" fromWordArt="0" anchor="t" anchorCtr="0" forceAA="0" compatLnSpc="1">
            <a:noAutofit/>
          </a:bodyPr>
          <a:lstStyle/>
          <a:p>
            <a:pPr lvl="0" indent="0" algn="just" fontAlgn="auto">
              <a:lnSpc>
                <a:spcPct val="130000"/>
              </a:lnSpc>
              <a:spcBef>
                <a:spcPts val="1200"/>
              </a:spcBef>
              <a:buClrTx/>
              <a:buSzTx/>
              <a:buFontTx/>
            </a:pPr>
            <a:endParaRPr lang="zh-CN" altLang="en-US" sz="1600">
              <a:solidFill>
                <a:schemeClr val="tx1">
                  <a:lumMod val="85000"/>
                  <a:lumOff val="15000"/>
                </a:schemeClr>
              </a:solidFill>
              <a:sym typeface="+mn-ea"/>
            </a:endParaRPr>
          </a:p>
        </p:txBody>
      </p:sp>
      <p:sp>
        <p:nvSpPr>
          <p:cNvPr id="11" name="任意多边形: 形状 72"/>
          <p:cNvSpPr/>
          <p:nvPr>
            <p:custDataLst>
              <p:tags r:id="rId11"/>
            </p:custDataLst>
          </p:nvPr>
        </p:nvSpPr>
        <p:spPr>
          <a:xfrm>
            <a:off x="10678715" y="1654810"/>
            <a:ext cx="243840" cy="377190"/>
          </a:xfrm>
          <a:custGeom>
            <a:avLst/>
            <a:gdLst>
              <a:gd name="connsiteX0" fmla="*/ 0 w 809882"/>
              <a:gd name="connsiteY0" fmla="*/ 0 h 1163818"/>
              <a:gd name="connsiteX1" fmla="*/ 809882 w 809882"/>
              <a:gd name="connsiteY1" fmla="*/ 0 h 1163818"/>
              <a:gd name="connsiteX2" fmla="*/ 809882 w 809882"/>
              <a:gd name="connsiteY2" fmla="*/ 1163818 h 1163818"/>
              <a:gd name="connsiteX3" fmla="*/ 517786 w 809882"/>
              <a:gd name="connsiteY3" fmla="*/ 853184 h 1163818"/>
              <a:gd name="connsiteX4" fmla="*/ 492247 w 809882"/>
              <a:gd name="connsiteY4" fmla="*/ 880361 h 1163818"/>
              <a:gd name="connsiteX5" fmla="*/ 363520 w 809882"/>
              <a:gd name="connsiteY5" fmla="*/ 743507 h 1163818"/>
              <a:gd name="connsiteX6" fmla="*/ 303229 w 809882"/>
              <a:gd name="connsiteY6" fmla="*/ 743507 h 1163818"/>
              <a:gd name="connsiteX7" fmla="*/ 0 w 809882"/>
              <a:gd name="connsiteY7" fmla="*/ 1065880 h 116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9882" h="1163818">
                <a:moveTo>
                  <a:pt x="0" y="0"/>
                </a:moveTo>
                <a:lnTo>
                  <a:pt x="809882" y="0"/>
                </a:lnTo>
                <a:lnTo>
                  <a:pt x="809882" y="1163818"/>
                </a:lnTo>
                <a:lnTo>
                  <a:pt x="517786" y="853184"/>
                </a:lnTo>
                <a:lnTo>
                  <a:pt x="492247" y="880361"/>
                </a:lnTo>
                <a:lnTo>
                  <a:pt x="363520" y="743507"/>
                </a:lnTo>
                <a:cubicBezTo>
                  <a:pt x="347934" y="726754"/>
                  <a:pt x="318816" y="726754"/>
                  <a:pt x="303229" y="743507"/>
                </a:cubicBezTo>
                <a:lnTo>
                  <a:pt x="0" y="1065880"/>
                </a:lnTo>
                <a:close/>
              </a:path>
            </a:pathLst>
          </a:custGeom>
          <a:solidFill>
            <a:schemeClr val="accent1">
              <a:lumMod val="40000"/>
              <a:lumOff val="6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buClrTx/>
              <a:buSzTx/>
              <a:buFontTx/>
            </a:pPr>
            <a:endParaRPr lang="zh-CN" altLang="en-US">
              <a:sym typeface="+mn-ea"/>
            </a:endParaRPr>
          </a:p>
        </p:txBody>
      </p:sp>
      <p:sp>
        <p:nvSpPr>
          <p:cNvPr id="12" name="任意多边形 14"/>
          <p:cNvSpPr/>
          <p:nvPr>
            <p:custDataLst>
              <p:tags r:id="rId12"/>
            </p:custDataLst>
          </p:nvPr>
        </p:nvSpPr>
        <p:spPr>
          <a:xfrm>
            <a:off x="10627915" y="1617980"/>
            <a:ext cx="309880" cy="478790"/>
          </a:xfrm>
          <a:custGeom>
            <a:avLst/>
            <a:gdLst>
              <a:gd name="connsiteX0" fmla="*/ 488 w 488"/>
              <a:gd name="connsiteY0" fmla="*/ 0 h 754"/>
              <a:gd name="connsiteX1" fmla="*/ 488 w 488"/>
              <a:gd name="connsiteY1" fmla="*/ 731 h 754"/>
              <a:gd name="connsiteX2" fmla="*/ 248 w 488"/>
              <a:gd name="connsiteY2" fmla="*/ 457 h 754"/>
              <a:gd name="connsiteX3" fmla="*/ 0 w 488"/>
              <a:gd name="connsiteY3" fmla="*/ 754 h 754"/>
              <a:gd name="connsiteX4" fmla="*/ 0 w 488"/>
              <a:gd name="connsiteY4" fmla="*/ 525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 h="754">
                <a:moveTo>
                  <a:pt x="488" y="0"/>
                </a:moveTo>
                <a:lnTo>
                  <a:pt x="488" y="731"/>
                </a:lnTo>
                <a:lnTo>
                  <a:pt x="248" y="457"/>
                </a:lnTo>
                <a:lnTo>
                  <a:pt x="0" y="754"/>
                </a:lnTo>
                <a:lnTo>
                  <a:pt x="0" y="525"/>
                </a:lnTo>
              </a:path>
            </a:pathLst>
          </a:custGeom>
          <a:noFill/>
          <a:ln w="22225" cap="rnd">
            <a:solidFill>
              <a:schemeClr val="accent1">
                <a:lumMod val="60000"/>
                <a:lumOff val="40000"/>
                <a:alpha val="60000"/>
              </a:schemeClr>
            </a:solidFill>
            <a:round/>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 name="任意多边形 15"/>
          <p:cNvSpPr/>
          <p:nvPr>
            <p:custDataLst>
              <p:tags r:id="rId13"/>
            </p:custDataLst>
          </p:nvPr>
        </p:nvSpPr>
        <p:spPr>
          <a:xfrm>
            <a:off x="10627915" y="1868805"/>
            <a:ext cx="0" cy="43200"/>
          </a:xfrm>
          <a:custGeom>
            <a:avLst/>
            <a:gdLst>
              <a:gd name="connsiteX0" fmla="*/ 0 w 0"/>
              <a:gd name="connsiteY0" fmla="*/ 0 h 78"/>
              <a:gd name="connsiteX1" fmla="*/ 0 w 0"/>
              <a:gd name="connsiteY1" fmla="*/ 78 h 78"/>
            </a:gdLst>
            <a:ahLst/>
            <a:cxnLst>
              <a:cxn ang="0">
                <a:pos x="connsiteX0" y="connsiteY0"/>
              </a:cxn>
              <a:cxn ang="0">
                <a:pos x="connsiteX1" y="connsiteY1"/>
              </a:cxn>
            </a:cxnLst>
            <a:rect l="l" t="t" r="r" b="b"/>
            <a:pathLst>
              <a:path h="78">
                <a:moveTo>
                  <a:pt x="0" y="0"/>
                </a:moveTo>
                <a:lnTo>
                  <a:pt x="0" y="78"/>
                </a:lnTo>
              </a:path>
            </a:pathLst>
          </a:custGeom>
          <a:noFill/>
          <a:ln w="22225" cap="rnd">
            <a:solidFill>
              <a:schemeClr val="accent1">
                <a:lumMod val="60000"/>
                <a:lumOff val="40000"/>
                <a:alpha val="60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16"/>
          <p:cNvSpPr/>
          <p:nvPr>
            <p:custDataLst>
              <p:tags r:id="rId14"/>
            </p:custDataLst>
          </p:nvPr>
        </p:nvSpPr>
        <p:spPr>
          <a:xfrm>
            <a:off x="10627915" y="1615440"/>
            <a:ext cx="0" cy="216535"/>
          </a:xfrm>
          <a:custGeom>
            <a:avLst/>
            <a:gdLst>
              <a:gd name="connsiteX0" fmla="*/ 0 w 0"/>
              <a:gd name="connsiteY0" fmla="*/ 341 h 341"/>
              <a:gd name="connsiteX1" fmla="*/ 0 w 0"/>
              <a:gd name="connsiteY1" fmla="*/ 0 h 341"/>
            </a:gdLst>
            <a:ahLst/>
            <a:cxnLst>
              <a:cxn ang="0">
                <a:pos x="connsiteX0" y="connsiteY0"/>
              </a:cxn>
              <a:cxn ang="0">
                <a:pos x="connsiteX1" y="connsiteY1"/>
              </a:cxn>
            </a:cxnLst>
            <a:rect l="l" t="t" r="r" b="b"/>
            <a:pathLst>
              <a:path h="341">
                <a:moveTo>
                  <a:pt x="0" y="341"/>
                </a:moveTo>
                <a:lnTo>
                  <a:pt x="0" y="0"/>
                </a:lnTo>
              </a:path>
            </a:pathLst>
          </a:custGeom>
          <a:noFill/>
          <a:ln w="22225" cap="rnd">
            <a:solidFill>
              <a:schemeClr val="accent1">
                <a:lumMod val="60000"/>
                <a:lumOff val="40000"/>
                <a:alpha val="60000"/>
              </a:schemeClr>
            </a:solidFill>
            <a:round/>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5" name="圆角矩形 12"/>
          <p:cNvSpPr/>
          <p:nvPr>
            <p:custDataLst>
              <p:tags r:id="rId15"/>
            </p:custDataLst>
          </p:nvPr>
        </p:nvSpPr>
        <p:spPr>
          <a:xfrm>
            <a:off x="6557010" y="911860"/>
            <a:ext cx="5473700" cy="5520690"/>
          </a:xfrm>
          <a:prstGeom prst="roundRect">
            <a:avLst>
              <a:gd name="adj" fmla="val 6141"/>
            </a:avLst>
          </a:prstGeom>
          <a:solidFill>
            <a:srgbClr val="FFFFFF">
              <a:alpha val="20000"/>
            </a:srgbClr>
          </a:solidFill>
          <a:ln w="25400">
            <a:solidFill>
              <a:schemeClr val="accent1">
                <a:lumMod val="60000"/>
                <a:lumOff val="40000"/>
                <a:alpha val="60000"/>
              </a:schemeClr>
            </a:soli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360045" tIns="0" rIns="360045" bIns="0" numCol="1" spcCol="0" rtlCol="0" fromWordArt="0" anchor="ctr" anchorCtr="0" forceAA="0" compatLnSpc="1"/>
          <a:lstStyle/>
          <a:p>
            <a:pPr marL="114300" marR="0" lvl="0" indent="0" algn="just" defTabSz="914400" rtl="0" eaLnBrk="1" fontAlgn="base" latinLnBrk="0" hangingPunct="1">
              <a:lnSpc>
                <a:spcPct val="150000"/>
              </a:lnSpc>
              <a:spcBef>
                <a:spcPct val="0"/>
              </a:spcBef>
              <a:spcAft>
                <a:spcPct val="0"/>
              </a:spcAft>
              <a:buClrTx/>
              <a:buSzTx/>
              <a:buFont typeface="Arial" panose="020B0604020202020204" pitchFamily="34" charset="0"/>
              <a:buNone/>
              <a:defRPr/>
            </a:pPr>
            <a:endParaRPr lang="zh-CN" altLang="en-US" noProof="0">
              <a:ln>
                <a:noFill/>
              </a:ln>
              <a:solidFill>
                <a:srgbClr val="000000"/>
              </a:solidFill>
              <a:effectLst/>
              <a:uLnTx/>
              <a:uFillTx/>
              <a:ea typeface="楷体_GB2312" pitchFamily="49" charset="-122"/>
              <a:cs typeface="Times New Roman" panose="02020603050405020304" pitchFamily="18" charset="0"/>
              <a:sym typeface="+mn-ea"/>
            </a:endParaRPr>
          </a:p>
          <a:p>
            <a:pPr marL="114300" marR="0" lvl="0" indent="0" algn="just" defTabSz="914400" rtl="0" eaLnBrk="1" fontAlgn="base" latinLnBrk="0" hangingPunct="1">
              <a:lnSpc>
                <a:spcPct val="150000"/>
              </a:lnSpc>
              <a:spcBef>
                <a:spcPct val="0"/>
              </a:spcBef>
              <a:spcAft>
                <a:spcPct val="0"/>
              </a:spcAft>
              <a:buClrTx/>
              <a:buSzTx/>
              <a:buFont typeface="Arial" panose="020B0604020202020204" pitchFamily="34" charset="0"/>
              <a:buNone/>
              <a:defRPr/>
            </a:pPr>
            <a:endParaRPr lang="zh-CN" altLang="en-US" noProof="0">
              <a:ln>
                <a:noFill/>
              </a:ln>
              <a:solidFill>
                <a:srgbClr val="000000"/>
              </a:solidFill>
              <a:effectLst/>
              <a:uLnTx/>
              <a:uFillTx/>
              <a:ea typeface="楷体_GB2312" pitchFamily="49" charset="-122"/>
              <a:cs typeface="Times New Roman" panose="02020603050405020304" pitchFamily="18" charset="0"/>
              <a:sym typeface="+mn-ea"/>
            </a:endParaRPr>
          </a:p>
          <a:p>
            <a:pPr marL="114300" marR="0" lvl="0" indent="0" algn="just"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b="1" noProof="0">
                <a:ln>
                  <a:noFill/>
                </a:ln>
                <a:solidFill>
                  <a:schemeClr val="bg1">
                    <a:lumMod val="25000"/>
                  </a:schemeClr>
                </a:solidFill>
                <a:effectLst/>
                <a:uLnTx/>
                <a:uFillTx/>
                <a:ea typeface="楷体_GB2312" pitchFamily="49" charset="-122"/>
                <a:cs typeface="Times New Roman" panose="02020603050405020304" pitchFamily="18" charset="0"/>
                <a:sym typeface="+mn-ea"/>
              </a:rPr>
              <a:t>小朋友家长</a:t>
            </a:r>
            <a:r>
              <a:rPr lang="en-US" altLang="zh-CN" b="1" noProof="0">
                <a:ln>
                  <a:noFill/>
                </a:ln>
                <a:solidFill>
                  <a:schemeClr val="bg1">
                    <a:lumMod val="25000"/>
                  </a:schemeClr>
                </a:solidFill>
                <a:effectLst/>
                <a:uLnTx/>
                <a:uFillTx/>
                <a:ea typeface="楷体_GB2312" pitchFamily="49" charset="-122"/>
                <a:cs typeface="Times New Roman" panose="02020603050405020304" pitchFamily="18" charset="0"/>
                <a:sym typeface="+mn-ea"/>
              </a:rPr>
              <a:t>:</a:t>
            </a:r>
            <a:endParaRPr kumimoji="0" lang="zh-CN" altLang="zh-CN" b="1" i="0" u="none" strike="noStrike" kern="1200" cap="none" spc="0" normalizeH="0" baseline="0" noProof="0">
              <a:ln>
                <a:noFill/>
              </a:ln>
              <a:solidFill>
                <a:schemeClr val="bg1">
                  <a:lumMod val="25000"/>
                </a:schemeClr>
              </a:solidFill>
              <a:effectLst/>
              <a:uLnTx/>
              <a:uFillTx/>
              <a:latin typeface="+mn-lt"/>
              <a:ea typeface="楷体_GB2312" pitchFamily="49" charset="-122"/>
              <a:cs typeface="Times New Roman" panose="02020603050405020304" pitchFamily="18" charset="0"/>
            </a:endParaRPr>
          </a:p>
          <a:p>
            <a:pPr marL="114300" marR="0" lvl="0" indent="0" algn="just"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b="1" noProof="0">
                <a:ln>
                  <a:noFill/>
                </a:ln>
                <a:solidFill>
                  <a:schemeClr val="bg1">
                    <a:lumMod val="25000"/>
                  </a:schemeClr>
                </a:solidFill>
                <a:effectLst/>
                <a:uLnTx/>
                <a:uFillTx/>
                <a:latin typeface="楷体_GB2312" pitchFamily="49" charset="-122"/>
                <a:ea typeface="楷体_GB2312" pitchFamily="49" charset="-122"/>
                <a:cs typeface="Times New Roman" panose="02020603050405020304" pitchFamily="18" charset="0"/>
                <a:sym typeface="+mn-ea"/>
              </a:rPr>
              <a:t>    </a:t>
            </a:r>
            <a:r>
              <a:rPr lang="zh-CN" altLang="en-US" b="1" noProof="0">
                <a:ln>
                  <a:noFill/>
                </a:ln>
                <a:solidFill>
                  <a:schemeClr val="bg1">
                    <a:lumMod val="25000"/>
                  </a:schemeClr>
                </a:solidFill>
                <a:effectLst/>
                <a:uLnTx/>
                <a:uFillTx/>
                <a:ea typeface="楷体_GB2312" pitchFamily="49" charset="-122"/>
                <a:cs typeface="Times New Roman" panose="02020603050405020304" pitchFamily="18" charset="0"/>
                <a:sym typeface="+mn-ea"/>
              </a:rPr>
              <a:t>为了帮助教师进一步了解孩子的发展情况，以便对您的孩子加强个别指导，促进孩子全面发展，特请您抽空填写此份家长问卷。</a:t>
            </a:r>
            <a:endParaRPr kumimoji="0" lang="zh-CN" b="1" i="0" u="none" strike="noStrike" kern="1200" cap="none" spc="0" normalizeH="0" baseline="0" noProof="0">
              <a:ln>
                <a:noFill/>
              </a:ln>
              <a:solidFill>
                <a:schemeClr val="bg1">
                  <a:lumMod val="25000"/>
                </a:schemeClr>
              </a:solidFill>
              <a:effectLst/>
              <a:uLnTx/>
              <a:uFillTx/>
              <a:latin typeface="+mn-lt"/>
              <a:ea typeface="楷体_GB2312" pitchFamily="49" charset="-122"/>
              <a:cs typeface="Times New Roman" panose="02020603050405020304" pitchFamily="18" charset="0"/>
            </a:endParaRPr>
          </a:p>
          <a:p>
            <a:pPr marL="114300" marR="0" lvl="0" indent="0" algn="just"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b="1" noProof="0">
                <a:ln>
                  <a:noFill/>
                </a:ln>
                <a:solidFill>
                  <a:schemeClr val="bg1">
                    <a:lumMod val="25000"/>
                  </a:schemeClr>
                </a:solidFill>
                <a:effectLst/>
                <a:uLnTx/>
                <a:uFillTx/>
                <a:latin typeface="楷体_GB2312" pitchFamily="49" charset="-122"/>
                <a:ea typeface="楷体_GB2312" pitchFamily="49" charset="-122"/>
                <a:cs typeface="Times New Roman" panose="02020603050405020304" pitchFamily="18" charset="0"/>
                <a:sym typeface="+mn-ea"/>
              </a:rPr>
              <a:t>    </a:t>
            </a:r>
            <a:r>
              <a:rPr lang="zh-CN" altLang="en-US" b="1" noProof="0">
                <a:ln>
                  <a:noFill/>
                </a:ln>
                <a:solidFill>
                  <a:schemeClr val="bg1">
                    <a:lumMod val="25000"/>
                  </a:schemeClr>
                </a:solidFill>
                <a:effectLst/>
                <a:uLnTx/>
                <a:uFillTx/>
                <a:ea typeface="楷体_GB2312" pitchFamily="49" charset="-122"/>
                <a:cs typeface="Times New Roman" panose="02020603050405020304" pitchFamily="18" charset="0"/>
                <a:sym typeface="+mn-ea"/>
              </a:rPr>
              <a:t>我希望能从您那里得到客观、真实的信息，从而有效地改善我们的教育计划和日常工作。请您打消一切顾虑，为了您的孩子能够更好地成长，与我们默契合作。请您经慎重考虑，在日常生活中对您的孩子的大量直接观察所积累的印象基拙上，如实填写问卷。</a:t>
            </a:r>
            <a:endParaRPr kumimoji="0" lang="zh-CN" b="1" i="0" u="none" strike="noStrike" kern="1200" cap="none" spc="0" normalizeH="0" baseline="0" noProof="0">
              <a:ln>
                <a:noFill/>
              </a:ln>
              <a:solidFill>
                <a:schemeClr val="bg1">
                  <a:lumMod val="25000"/>
                </a:schemeClr>
              </a:solidFill>
              <a:effectLst/>
              <a:uLnTx/>
              <a:uFillTx/>
              <a:latin typeface="+mn-lt"/>
              <a:ea typeface="楷体_GB2312" pitchFamily="49" charset="-122"/>
              <a:cs typeface="Times New Roman" panose="02020603050405020304" pitchFamily="18" charset="0"/>
            </a:endParaRPr>
          </a:p>
          <a:p>
            <a:pPr marL="114300" marR="0" lvl="0" indent="0" algn="just"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b="1" noProof="0">
                <a:ln>
                  <a:noFill/>
                </a:ln>
                <a:solidFill>
                  <a:schemeClr val="bg1">
                    <a:lumMod val="25000"/>
                  </a:schemeClr>
                </a:solidFill>
                <a:effectLst/>
                <a:uLnTx/>
                <a:uFillTx/>
                <a:latin typeface="楷体_GB2312" pitchFamily="49" charset="-122"/>
                <a:ea typeface="楷体_GB2312" pitchFamily="49" charset="-122"/>
                <a:cs typeface="Times New Roman" panose="02020603050405020304" pitchFamily="18" charset="0"/>
                <a:sym typeface="+mn-ea"/>
              </a:rPr>
              <a:t>    </a:t>
            </a:r>
            <a:r>
              <a:rPr lang="zh-CN" altLang="en-US" b="1" noProof="0">
                <a:ln>
                  <a:noFill/>
                </a:ln>
                <a:solidFill>
                  <a:schemeClr val="bg1">
                    <a:lumMod val="25000"/>
                  </a:schemeClr>
                </a:solidFill>
                <a:effectLst/>
                <a:uLnTx/>
                <a:uFillTx/>
                <a:ea typeface="楷体_GB2312" pitchFamily="49" charset="-122"/>
                <a:cs typeface="Times New Roman" panose="02020603050405020304" pitchFamily="18" charset="0"/>
                <a:sym typeface="+mn-ea"/>
              </a:rPr>
              <a:t>谢谢您的合作。</a:t>
            </a:r>
            <a:endParaRPr kumimoji="0" lang="zh-CN" b="1" i="0" u="none" strike="noStrike" kern="1200" cap="none" spc="0" normalizeH="0" baseline="0" noProof="0">
              <a:ln>
                <a:noFill/>
              </a:ln>
              <a:solidFill>
                <a:schemeClr val="bg1">
                  <a:lumMod val="25000"/>
                </a:schemeClr>
              </a:solidFill>
              <a:effectLst/>
              <a:uLnTx/>
              <a:uFillTx/>
              <a:latin typeface="+mn-lt"/>
              <a:ea typeface="楷体_GB2312" pitchFamily="49" charset="-122"/>
              <a:cs typeface="Times New Roman" panose="02020603050405020304" pitchFamily="18" charset="0"/>
            </a:endParaRPr>
          </a:p>
          <a:p>
            <a:pPr marL="114300" marR="0" lvl="0" indent="0" algn="r"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b="1" noProof="0">
                <a:ln>
                  <a:noFill/>
                </a:ln>
                <a:solidFill>
                  <a:schemeClr val="bg1">
                    <a:lumMod val="25000"/>
                  </a:schemeClr>
                </a:solidFill>
                <a:effectLst/>
                <a:uLnTx/>
                <a:uFillTx/>
                <a:latin typeface="楷体_GB2312" pitchFamily="49" charset="-122"/>
                <a:ea typeface="楷体_GB2312" pitchFamily="49" charset="-122"/>
                <a:cs typeface="Times New Roman" panose="02020603050405020304" pitchFamily="18" charset="0"/>
                <a:sym typeface="+mn-ea"/>
              </a:rPr>
              <a:t>                         </a:t>
            </a:r>
            <a:r>
              <a:rPr lang="zh-CN" altLang="en-US" noProof="0">
                <a:ln>
                  <a:noFill/>
                </a:ln>
                <a:solidFill>
                  <a:srgbClr val="000000"/>
                </a:solidFill>
                <a:effectLst/>
                <a:uLnTx/>
                <a:uFillTx/>
                <a:latin typeface="楷体_GB2312" pitchFamily="49" charset="-122"/>
                <a:ea typeface="楷体_GB2312" pitchFamily="49" charset="-122"/>
                <a:cs typeface="Times New Roman" panose="02020603050405020304" pitchFamily="18" charset="0"/>
                <a:sym typeface="+mn-ea"/>
              </a:rPr>
              <a:t>    </a:t>
            </a:r>
            <a:r>
              <a:rPr lang="en-US" altLang="zh-CN" noProof="0">
                <a:ln>
                  <a:noFill/>
                </a:ln>
                <a:solidFill>
                  <a:srgbClr val="000000"/>
                </a:solidFill>
                <a:effectLst/>
                <a:uLnTx/>
                <a:uFillTx/>
                <a:latin typeface="楷体_GB2312" pitchFamily="49" charset="-122"/>
                <a:ea typeface="楷体_GB2312" pitchFamily="49" charset="-122"/>
                <a:cs typeface="Times New Roman" panose="02020603050405020304" pitchFamily="18" charset="0"/>
                <a:sym typeface="+mn-ea"/>
              </a:rPr>
              <a:t>xxx</a:t>
            </a:r>
            <a:r>
              <a:rPr lang="zh-CN" altLang="en-US" noProof="0">
                <a:ln>
                  <a:noFill/>
                </a:ln>
                <a:solidFill>
                  <a:srgbClr val="000000"/>
                </a:solidFill>
                <a:effectLst/>
                <a:uLnTx/>
                <a:uFillTx/>
                <a:ea typeface="楷体_GB2312" pitchFamily="49" charset="-122"/>
                <a:cs typeface="Times New Roman" panose="02020603050405020304" pitchFamily="18" charset="0"/>
                <a:sym typeface="+mn-ea"/>
              </a:rPr>
              <a:t>幼儿园</a:t>
            </a:r>
            <a:endParaRPr kumimoji="0" lang="zh-CN" b="0" i="0" u="none" strike="noStrike" kern="1200" cap="none" spc="0" normalizeH="0" baseline="0" noProof="0">
              <a:ln>
                <a:noFill/>
              </a:ln>
              <a:solidFill>
                <a:srgbClr val="000000"/>
              </a:solidFill>
              <a:effectLst/>
              <a:uLnTx/>
              <a:uFillTx/>
              <a:latin typeface="+mn-lt"/>
              <a:ea typeface="楷体_GB2312" pitchFamily="49" charset="-122"/>
              <a:cs typeface="Times New Roman" panose="02020603050405020304" pitchFamily="18" charset="0"/>
            </a:endParaRPr>
          </a:p>
          <a:p>
            <a:pPr marL="114300" marR="0" lvl="0" indent="0" algn="r"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noProof="0">
                <a:ln>
                  <a:noFill/>
                </a:ln>
                <a:solidFill>
                  <a:srgbClr val="000000"/>
                </a:solidFill>
                <a:effectLst/>
                <a:uLnTx/>
                <a:uFillTx/>
                <a:latin typeface="楷体_GB2312" pitchFamily="49" charset="-122"/>
                <a:ea typeface="楷体_GB2312" pitchFamily="49" charset="-122"/>
                <a:cs typeface="Times New Roman" panose="02020603050405020304" pitchFamily="18" charset="0"/>
                <a:sym typeface="+mn-ea"/>
              </a:rPr>
              <a:t>xx</a:t>
            </a:r>
            <a:r>
              <a:rPr lang="zh-CN" altLang="en-US" noProof="0">
                <a:ln>
                  <a:noFill/>
                </a:ln>
                <a:solidFill>
                  <a:srgbClr val="000000"/>
                </a:solidFill>
                <a:effectLst/>
                <a:uLnTx/>
                <a:uFillTx/>
                <a:ea typeface="楷体_GB2312" pitchFamily="49" charset="-122"/>
                <a:cs typeface="Times New Roman" panose="02020603050405020304" pitchFamily="18" charset="0"/>
                <a:sym typeface="+mn-ea"/>
              </a:rPr>
              <a:t>年</a:t>
            </a:r>
            <a:r>
              <a:rPr lang="en-US" altLang="zh-CN" noProof="0">
                <a:ln>
                  <a:noFill/>
                </a:ln>
                <a:solidFill>
                  <a:srgbClr val="000000"/>
                </a:solidFill>
                <a:effectLst/>
                <a:uLnTx/>
                <a:uFillTx/>
                <a:ea typeface="楷体_GB2312" pitchFamily="49" charset="-122"/>
                <a:cs typeface="Times New Roman" panose="02020603050405020304" pitchFamily="18" charset="0"/>
                <a:sym typeface="+mn-ea"/>
              </a:rPr>
              <a:t>x</a:t>
            </a:r>
            <a:r>
              <a:rPr lang="zh-CN" altLang="en-US" noProof="0">
                <a:ln>
                  <a:noFill/>
                </a:ln>
                <a:solidFill>
                  <a:srgbClr val="000000"/>
                </a:solidFill>
                <a:effectLst/>
                <a:uLnTx/>
                <a:uFillTx/>
                <a:ea typeface="楷体_GB2312" pitchFamily="49" charset="-122"/>
                <a:cs typeface="Times New Roman" panose="02020603050405020304" pitchFamily="18" charset="0"/>
                <a:sym typeface="+mn-ea"/>
              </a:rPr>
              <a:t>月</a:t>
            </a:r>
            <a:r>
              <a:rPr lang="en-US" altLang="zh-CN" noProof="0">
                <a:ln>
                  <a:noFill/>
                </a:ln>
                <a:solidFill>
                  <a:srgbClr val="000000"/>
                </a:solidFill>
                <a:effectLst/>
                <a:uLnTx/>
                <a:uFillTx/>
                <a:ea typeface="楷体_GB2312" pitchFamily="49" charset="-122"/>
                <a:cs typeface="Times New Roman" panose="02020603050405020304" pitchFamily="18" charset="0"/>
                <a:sym typeface="+mn-ea"/>
              </a:rPr>
              <a:t>x</a:t>
            </a:r>
            <a:r>
              <a:rPr lang="zh-CN" altLang="en-US" noProof="0">
                <a:ln>
                  <a:noFill/>
                </a:ln>
                <a:solidFill>
                  <a:srgbClr val="000000"/>
                </a:solidFill>
                <a:effectLst/>
                <a:uLnTx/>
                <a:uFillTx/>
                <a:ea typeface="楷体_GB2312" pitchFamily="49" charset="-122"/>
                <a:cs typeface="Times New Roman" panose="02020603050405020304" pitchFamily="18" charset="0"/>
                <a:sym typeface="+mn-ea"/>
              </a:rPr>
              <a:t>日</a:t>
            </a:r>
            <a:endParaRPr kumimoji="0" lang="zh-CN" b="0" i="0" u="none" strike="noStrike" kern="1200" cap="none" spc="0" normalizeH="0" baseline="0" noProof="0">
              <a:ln>
                <a:noFill/>
              </a:ln>
              <a:solidFill>
                <a:srgbClr val="000000"/>
              </a:solidFill>
              <a:effectLst/>
              <a:uLnTx/>
              <a:uFillTx/>
              <a:latin typeface="+mn-lt"/>
              <a:ea typeface="楷体_GB2312" pitchFamily="49" charset="-122"/>
              <a:cs typeface="Times New Roman" panose="02020603050405020304" pitchFamily="18" charset="0"/>
            </a:endParaRPr>
          </a:p>
          <a:p>
            <a:pPr lvl="0" indent="0" algn="just" fontAlgn="auto">
              <a:lnSpc>
                <a:spcPct val="150000"/>
              </a:lnSpc>
              <a:spcBef>
                <a:spcPts val="1200"/>
              </a:spcBef>
              <a:buClrTx/>
              <a:buSzTx/>
              <a:buFontTx/>
            </a:pPr>
            <a:endParaRPr kumimoji="0" lang="zh-CN" altLang="en-US" b="0" i="0" u="none" strike="noStrike" kern="1200" cap="none" spc="0" normalizeH="0" baseline="0" noProof="0">
              <a:ln>
                <a:noFill/>
              </a:ln>
              <a:solidFill>
                <a:srgbClr val="000000"/>
              </a:solidFill>
              <a:effectLst/>
              <a:uLnTx/>
              <a:uFillTx/>
              <a:latin typeface="+mn-lt"/>
              <a:ea typeface="楷体_GB2312" pitchFamily="49" charset="-122"/>
              <a:cs typeface="Times New Roman" panose="02020603050405020304" pitchFamily="18" charset="0"/>
              <a:sym typeface="+mn-ea"/>
            </a:endParaRPr>
          </a:p>
        </p:txBody>
      </p:sp>
      <p:sp>
        <p:nvSpPr>
          <p:cNvPr id="3" name="文本框 2"/>
          <p:cNvSpPr txBox="1"/>
          <p:nvPr/>
        </p:nvSpPr>
        <p:spPr>
          <a:xfrm>
            <a:off x="6553200" y="228600"/>
            <a:ext cx="5588635" cy="460375"/>
          </a:xfrm>
          <a:prstGeom prst="rect">
            <a:avLst/>
          </a:prstGeom>
          <a:noFill/>
        </p:spPr>
        <p:txBody>
          <a:bodyPr wrap="square" rtlCol="0" anchor="t">
            <a:spAutoFit/>
          </a:bodyPr>
          <a:p>
            <a:pPr marL="0" marR="0" lvl="0" indent="200025" algn="l" defTabSz="914400" rtl="0" eaLnBrk="0" fontAlgn="base" latinLnBrk="0" hangingPunct="0">
              <a:spcBef>
                <a:spcPct val="0"/>
              </a:spcBef>
              <a:spcAft>
                <a:spcPct val="0"/>
              </a:spcAft>
              <a:buClrTx/>
              <a:buSzTx/>
              <a:buFontTx/>
              <a:buNone/>
              <a:defRPr/>
            </a:pPr>
            <a:r>
              <a:rPr lang="zh-CN" altLang="en-US" sz="2400" b="1"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调查幼儿习惯的家长问卷指导语</a:t>
            </a:r>
            <a:endParaRPr lang="zh-CN" altLang="en-US" sz="2400" b="1"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spTree>
    <p:custDataLst>
      <p:tags r:id="rId16"/>
    </p:custData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en-US" altLang="zh-CN" sz="4000" b="1" dirty="0">
                <a:solidFill>
                  <a:schemeClr val="bg1">
                    <a:lumMod val="25000"/>
                  </a:schemeClr>
                </a:solidFill>
                <a:latin typeface="宋体" panose="02010600030101010101" pitchFamily="2" charset="-122"/>
                <a:sym typeface="+mn-ea"/>
              </a:rPr>
              <a:t>(</a:t>
            </a:r>
            <a:r>
              <a:rPr lang="zh-CN" altLang="en-US" sz="4000" b="1" dirty="0">
                <a:solidFill>
                  <a:schemeClr val="bg1">
                    <a:lumMod val="25000"/>
                  </a:schemeClr>
                </a:solidFill>
                <a:latin typeface="宋体" panose="02010600030101010101" pitchFamily="2" charset="-122"/>
                <a:sym typeface="+mn-ea"/>
              </a:rPr>
              <a:t>二）调查问卷的设计和使用</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50000"/>
          </a:bodyPr>
          <a:lstStyle/>
          <a:p>
            <a:pPr marR="0" defTabSz="914400" rtl="0">
              <a:lnSpc>
                <a:spcPct val="150000"/>
              </a:lnSpc>
              <a:buClrTx/>
              <a:buSzTx/>
              <a:buFont typeface="Arial" panose="020B0604020202020204" pitchFamily="34" charset="0"/>
              <a:buNone/>
              <a:defRPr/>
            </a:pPr>
            <a:r>
              <a:rPr lang="en-US" altLang="zh-CN" sz="5600" b="1" dirty="0">
                <a:solidFill>
                  <a:schemeClr val="bg1">
                    <a:lumMod val="25000"/>
                  </a:schemeClr>
                </a:solidFill>
                <a:latin typeface="宋体" panose="02010600030101010101" pitchFamily="2" charset="-122"/>
                <a:sym typeface="+mn-ea"/>
              </a:rPr>
              <a:t>    </a:t>
            </a:r>
            <a:r>
              <a:rPr lang="zh-CN" altLang="en-US" sz="5600" b="1" dirty="0">
                <a:solidFill>
                  <a:schemeClr val="bg1">
                    <a:lumMod val="25000"/>
                  </a:schemeClr>
                </a:solidFill>
                <a:latin typeface="宋体" panose="02010600030101010101" pitchFamily="2" charset="-122"/>
                <a:sym typeface="+mn-ea"/>
              </a:rPr>
              <a:t>1.问卷的结构</a:t>
            </a:r>
            <a:endParaRPr lang="zh-CN" altLang="en-US" sz="5600" b="1" dirty="0">
              <a:solidFill>
                <a:schemeClr val="bg1">
                  <a:lumMod val="25000"/>
                </a:schemeClr>
              </a:solidFill>
              <a:latin typeface="宋体" panose="02010600030101010101" pitchFamily="2" charset="-122"/>
            </a:endParaRPr>
          </a:p>
          <a:p>
            <a:pPr marR="0" indent="0" defTabSz="914400" rtl="0" fontAlgn="auto">
              <a:lnSpc>
                <a:spcPct val="150000"/>
              </a:lnSpc>
              <a:spcBef>
                <a:spcPts val="1800"/>
              </a:spcBef>
              <a:buClrTx/>
              <a:buSzTx/>
              <a:buFont typeface="Arial" panose="020B0604020202020204" pitchFamily="34" charset="0"/>
              <a:buNone/>
              <a:defRPr/>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4000" noProof="0" dirty="0">
                <a:solidFill>
                  <a:schemeClr val="bg1">
                    <a:lumMod val="25000"/>
                  </a:schemeClr>
                </a:solidFill>
                <a:latin typeface="宋体" panose="02010600030101010101" pitchFamily="2" charset="-122"/>
                <a:ea typeface="宋体" panose="02010600030101010101" pitchFamily="2" charset="-122"/>
                <a:sym typeface="+mn-ea"/>
              </a:rPr>
              <a:t>所谓指导语是指用来指导被调查者填答问卷的各种解释和说明</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4000" noProof="0" dirty="0">
                <a:solidFill>
                  <a:schemeClr val="bg1">
                    <a:lumMod val="25000"/>
                  </a:schemeClr>
                </a:solidFill>
                <a:latin typeface="宋体" panose="02010600030101010101" pitchFamily="2" charset="-122"/>
                <a:ea typeface="宋体" panose="02010600030101010101" pitchFamily="2" charset="-122"/>
                <a:sym typeface="+mn-ea"/>
              </a:rPr>
              <a:t>要求言简意賅</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4000" noProof="0" dirty="0">
                <a:solidFill>
                  <a:schemeClr val="bg1">
                    <a:lumMod val="25000"/>
                  </a:schemeClr>
                </a:solidFill>
                <a:latin typeface="宋体" panose="02010600030101010101" pitchFamily="2" charset="-122"/>
                <a:ea typeface="宋体" panose="02010600030101010101" pitchFamily="2" charset="-122"/>
                <a:sym typeface="+mn-ea"/>
              </a:rPr>
              <a:t>文字亲切</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4000" noProof="0" dirty="0">
                <a:solidFill>
                  <a:schemeClr val="bg1">
                    <a:lumMod val="25000"/>
                  </a:schemeClr>
                </a:solidFill>
                <a:latin typeface="宋体" panose="02010600030101010101" pitchFamily="2" charset="-122"/>
                <a:ea typeface="宋体" panose="02010600030101010101" pitchFamily="2" charset="-122"/>
                <a:sym typeface="+mn-ea"/>
              </a:rPr>
              <a:t>有些问卷的填答方法比较简单</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4000" noProof="0" dirty="0">
                <a:solidFill>
                  <a:schemeClr val="bg1">
                    <a:lumMod val="25000"/>
                  </a:schemeClr>
                </a:solidFill>
                <a:latin typeface="宋体" panose="02010600030101010101" pitchFamily="2" charset="-122"/>
                <a:ea typeface="宋体" panose="02010600030101010101" pitchFamily="2" charset="-122"/>
                <a:sym typeface="+mn-ea"/>
              </a:rPr>
              <a:t>指导语很少</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4000" noProof="0" dirty="0">
                <a:solidFill>
                  <a:schemeClr val="bg1">
                    <a:lumMod val="25000"/>
                  </a:schemeClr>
                </a:solidFill>
                <a:latin typeface="宋体" panose="02010600030101010101" pitchFamily="2" charset="-122"/>
                <a:ea typeface="宋体" panose="02010600030101010101" pitchFamily="2" charset="-122"/>
                <a:sym typeface="+mn-ea"/>
              </a:rPr>
              <a:t>常常只在封面信中或问卷前面用一两句话说明即可</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a:t>
            </a:r>
            <a:endParaRPr kumimoji="0" lang="en-US" altLang="zh-CN" sz="40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40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如“请根据自己的实际情况在合适的答案号码上画圈或者在空白处直接填写”</a:t>
            </a:r>
            <a:endParaRPr kumimoji="0" lang="en-US" altLang="zh-CN" sz="40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4000" noProof="0" dirty="0">
                <a:solidFill>
                  <a:schemeClr val="bg1">
                    <a:lumMod val="25000"/>
                  </a:schemeClr>
                </a:solidFill>
                <a:latin typeface="宋体" panose="02010600030101010101" pitchFamily="2" charset="-122"/>
                <a:ea typeface="宋体" panose="02010600030101010101" pitchFamily="2" charset="-122"/>
                <a:sym typeface="+mn-ea"/>
              </a:rPr>
              <a:t>还有些指导语分散在某些比较复杂的调查问卷后</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4000" noProof="0" dirty="0">
                <a:solidFill>
                  <a:schemeClr val="bg1">
                    <a:lumMod val="25000"/>
                  </a:schemeClr>
                </a:solidFill>
                <a:latin typeface="宋体" panose="02010600030101010101" pitchFamily="2" charset="-122"/>
                <a:ea typeface="宋体" panose="02010600030101010101" pitchFamily="2" charset="-122"/>
                <a:sym typeface="+mn-ea"/>
              </a:rPr>
              <a:t>对填答要求</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4000" noProof="0" dirty="0">
                <a:solidFill>
                  <a:schemeClr val="bg1">
                    <a:lumMod val="25000"/>
                  </a:schemeClr>
                </a:solidFill>
                <a:latin typeface="宋体" panose="02010600030101010101" pitchFamily="2" charset="-122"/>
                <a:ea typeface="宋体" panose="02010600030101010101" pitchFamily="2" charset="-122"/>
                <a:sym typeface="+mn-ea"/>
              </a:rPr>
              <a:t>方式和方法进行说明</a:t>
            </a:r>
            <a:r>
              <a:rPr lang="zh-CN" altLang="en-US" sz="4000" b="1" noProof="0" dirty="0">
                <a:solidFill>
                  <a:schemeClr val="bg1">
                    <a:lumMod val="25000"/>
                  </a:schemeClr>
                </a:solidFill>
                <a:latin typeface="宋体" panose="02010600030101010101" pitchFamily="2" charset="-122"/>
                <a:ea typeface="宋体" panose="02010600030101010101" pitchFamily="2" charset="-122"/>
                <a:sym typeface="+mn-ea"/>
              </a:rPr>
              <a:t>。</a:t>
            </a:r>
            <a:endParaRPr kumimoji="0" lang="zh-CN" altLang="en-US" sz="4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01090" y="1816735"/>
            <a:ext cx="9620885" cy="4328160"/>
          </a:xfrm>
          <a:prstGeom prst="rect">
            <a:avLst/>
          </a:prstGeom>
          <a:noFill/>
        </p:spPr>
        <p:txBody>
          <a:bodyPr wrap="square" rtlCol="0">
            <a:normAutofit fontScale="25000"/>
          </a:bodyPr>
          <a:lstStyle/>
          <a:p>
            <a:pPr marR="0" defTabSz="914400" rtl="0">
              <a:lnSpc>
                <a:spcPct val="150000"/>
              </a:lnSpc>
              <a:buClrTx/>
              <a:buSzTx/>
              <a:buFont typeface="Arial" panose="020B0604020202020204" pitchFamily="34" charset="0"/>
              <a:buNone/>
              <a:defRPr/>
            </a:pPr>
            <a:r>
              <a:rPr lang="en-US" altLang="zh-CN" sz="5600" b="1" dirty="0">
                <a:solidFill>
                  <a:schemeClr val="bg1">
                    <a:lumMod val="25000"/>
                  </a:schemeClr>
                </a:solidFill>
                <a:latin typeface="宋体" panose="02010600030101010101" pitchFamily="2" charset="-122"/>
                <a:sym typeface="+mn-ea"/>
              </a:rPr>
              <a:t> </a:t>
            </a:r>
            <a:r>
              <a:rPr lang="en-US" altLang="zh-CN" sz="6400" b="1" dirty="0">
                <a:solidFill>
                  <a:schemeClr val="bg1">
                    <a:lumMod val="25000"/>
                  </a:schemeClr>
                </a:solidFill>
                <a:latin typeface="宋体" panose="02010600030101010101" pitchFamily="2" charset="-122"/>
                <a:sym typeface="+mn-ea"/>
              </a:rPr>
              <a:t>    </a:t>
            </a:r>
            <a:r>
              <a:rPr lang="en-US" altLang="zh-CN" sz="9600" b="1" dirty="0">
                <a:solidFill>
                  <a:schemeClr val="bg1">
                    <a:lumMod val="25000"/>
                  </a:schemeClr>
                </a:solidFill>
                <a:latin typeface="宋体" panose="02010600030101010101" pitchFamily="2" charset="-122"/>
                <a:sym typeface="+mn-ea"/>
              </a:rPr>
              <a:t>2</a:t>
            </a:r>
            <a:r>
              <a:rPr lang="zh-CN" altLang="en-US" sz="9600" b="1" dirty="0">
                <a:solidFill>
                  <a:schemeClr val="bg1">
                    <a:lumMod val="25000"/>
                  </a:schemeClr>
                </a:solidFill>
                <a:latin typeface="宋体" panose="02010600030101010101" pitchFamily="2" charset="-122"/>
                <a:sym typeface="+mn-ea"/>
              </a:rPr>
              <a:t>.</a:t>
            </a:r>
            <a:r>
              <a:rPr lang="zh-CN" altLang="en-US" sz="9600" b="1" dirty="0">
                <a:solidFill>
                  <a:schemeClr val="bg1">
                    <a:lumMod val="25000"/>
                  </a:schemeClr>
                </a:solidFill>
                <a:latin typeface="宋体" panose="02010600030101010101" pitchFamily="2" charset="-122"/>
                <a:sym typeface="+mn-ea"/>
              </a:rPr>
              <a:t>问卷题目的形式</a:t>
            </a:r>
            <a:endParaRPr kumimoji="0" lang="zh-CN" altLang="en-US" sz="50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marR="0" indent="0" defTabSz="914400" rtl="0" fontAlgn="auto">
              <a:lnSpc>
                <a:spcPct val="200000"/>
              </a:lnSpc>
              <a:spcBef>
                <a:spcPts val="1800"/>
              </a:spcBef>
              <a:buClrTx/>
              <a:buSzTx/>
              <a:buFont typeface="Arial" panose="020B0604020202020204" pitchFamily="34" charset="0"/>
              <a:buNone/>
              <a:defRPr/>
            </a:pPr>
            <a:r>
              <a:rPr lang="en-US" altLang="zh-CN" sz="4000" noProof="0" dirty="0">
                <a:solidFill>
                  <a:srgbClr val="DCFCDE"/>
                </a:solidFill>
                <a:latin typeface="宋体" panose="02010600030101010101" pitchFamily="2" charset="-122"/>
                <a:ea typeface="宋体" panose="02010600030101010101" pitchFamily="2" charset="-122"/>
                <a:sym typeface="+mn-ea"/>
              </a:rPr>
              <a:t>  </a:t>
            </a:r>
            <a:r>
              <a:rPr lang="en-US" altLang="zh-CN" sz="50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56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8000" noProof="0" dirty="0">
                <a:solidFill>
                  <a:schemeClr val="bg1">
                    <a:lumMod val="25000"/>
                  </a:schemeClr>
                </a:solidFill>
                <a:latin typeface="宋体" panose="02010600030101010101" pitchFamily="2" charset="-122"/>
                <a:ea typeface="宋体" panose="02010600030101010101" pitchFamily="2" charset="-122"/>
                <a:sym typeface="+mn-ea"/>
              </a:rPr>
              <a:t>问卷题目的形式主要有封闭型和开放型两种。</a:t>
            </a:r>
            <a:endParaRPr kumimoji="0" lang="zh-CN" altLang="en-US" sz="8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en-US" altLang="zh-CN" sz="80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8000" noProof="0" dirty="0">
                <a:solidFill>
                  <a:schemeClr val="bg1">
                    <a:lumMod val="25000"/>
                  </a:schemeClr>
                </a:solidFill>
                <a:latin typeface="宋体" panose="02010600030101010101" pitchFamily="2" charset="-122"/>
                <a:ea typeface="宋体" panose="02010600030101010101" pitchFamily="2" charset="-122"/>
                <a:sym typeface="+mn-ea"/>
              </a:rPr>
              <a:t>封闭型题目是指事先给出几种可能的答案，答卷人在给出的答案中做出选择的题目形式，也可称作选择回答型。主要有</a:t>
            </a:r>
            <a:r>
              <a:rPr lang="zh-CN" altLang="en-US" sz="8000" b="1" noProof="0" dirty="0">
                <a:solidFill>
                  <a:schemeClr val="bg1">
                    <a:lumMod val="25000"/>
                  </a:schemeClr>
                </a:solidFill>
                <a:latin typeface="宋体" panose="02010600030101010101" pitchFamily="2" charset="-122"/>
                <a:ea typeface="宋体" panose="02010600030101010101" pitchFamily="2" charset="-122"/>
                <a:sym typeface="+mn-ea"/>
              </a:rPr>
              <a:t>填充题、选择题、排序题</a:t>
            </a:r>
            <a:r>
              <a:rPr lang="zh-CN" altLang="en-US" sz="8000" noProof="0" dirty="0">
                <a:solidFill>
                  <a:schemeClr val="bg1">
                    <a:lumMod val="25000"/>
                  </a:schemeClr>
                </a:solidFill>
                <a:latin typeface="宋体" panose="02010600030101010101" pitchFamily="2" charset="-122"/>
                <a:ea typeface="宋体" panose="02010600030101010101" pitchFamily="2" charset="-122"/>
                <a:sym typeface="+mn-ea"/>
              </a:rPr>
              <a:t>等。</a:t>
            </a:r>
            <a:endParaRPr kumimoji="0" lang="zh-CN" altLang="en-US" sz="80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en-US" altLang="zh-CN" sz="8000" b="1" noProof="0" dirty="0">
                <a:solidFill>
                  <a:schemeClr val="bg1">
                    <a:lumMod val="25000"/>
                  </a:schemeClr>
                </a:solidFill>
                <a:latin typeface="宋体" panose="02010600030101010101" pitchFamily="2" charset="-122"/>
                <a:ea typeface="宋体" panose="02010600030101010101" pitchFamily="2" charset="-122"/>
                <a:sym typeface="+mn-ea"/>
              </a:rPr>
              <a:t>    (1)</a:t>
            </a:r>
            <a:r>
              <a:rPr lang="zh-CN" altLang="en-US" sz="8000" b="1" noProof="0" dirty="0">
                <a:solidFill>
                  <a:schemeClr val="bg1">
                    <a:lumMod val="25000"/>
                  </a:schemeClr>
                </a:solidFill>
                <a:latin typeface="宋体" panose="02010600030101010101" pitchFamily="2" charset="-122"/>
                <a:ea typeface="宋体" panose="02010600030101010101" pitchFamily="2" charset="-122"/>
                <a:sym typeface="+mn-ea"/>
              </a:rPr>
              <a:t>填充题。</a:t>
            </a:r>
            <a:r>
              <a:rPr lang="zh-CN" altLang="en-US" sz="8000" noProof="0" dirty="0">
                <a:solidFill>
                  <a:schemeClr val="bg1">
                    <a:lumMod val="25000"/>
                  </a:schemeClr>
                </a:solidFill>
                <a:latin typeface="宋体" panose="02010600030101010101" pitchFamily="2" charset="-122"/>
                <a:ea typeface="宋体" panose="02010600030101010101" pitchFamily="2" charset="-122"/>
                <a:sym typeface="+mn-ea"/>
              </a:rPr>
              <a:t>即要求调查对象在规定的地方或空格中填词或数字的题目。如调查幼儿在家生活规律时用的题目</a:t>
            </a:r>
            <a:r>
              <a:rPr lang="zh-CN" altLang="en-US" sz="8000" baseline="-25000"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8000" noProof="0" dirty="0">
                <a:solidFill>
                  <a:schemeClr val="bg1">
                    <a:lumMod val="25000"/>
                  </a:schemeClr>
                </a:solidFill>
                <a:latin typeface="宋体" panose="02010600030101010101" pitchFamily="2" charset="-122"/>
                <a:ea typeface="宋体" panose="02010600030101010101" pitchFamily="2" charset="-122"/>
                <a:sym typeface="+mn-ea"/>
              </a:rPr>
              <a:t>“早上</a:t>
            </a:r>
            <a:r>
              <a:rPr lang="en-US" altLang="zh-CN" sz="8000"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8000" noProof="0" dirty="0">
                <a:solidFill>
                  <a:schemeClr val="bg1">
                    <a:lumMod val="25000"/>
                  </a:schemeClr>
                </a:solidFill>
                <a:latin typeface="宋体" panose="02010600030101010101" pitchFamily="2" charset="-122"/>
                <a:ea typeface="宋体" panose="02010600030101010101" pitchFamily="2" charset="-122"/>
                <a:sym typeface="+mn-ea"/>
              </a:rPr>
              <a:t>点</a:t>
            </a:r>
            <a:r>
              <a:rPr lang="en-US" altLang="zh-CN" sz="8000"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8000" noProof="0" dirty="0">
                <a:solidFill>
                  <a:schemeClr val="bg1">
                    <a:lumMod val="25000"/>
                  </a:schemeClr>
                </a:solidFill>
                <a:latin typeface="宋体" panose="02010600030101010101" pitchFamily="2" charset="-122"/>
                <a:ea typeface="宋体" panose="02010600030101010101" pitchFamily="2" charset="-122"/>
                <a:sym typeface="+mn-ea"/>
              </a:rPr>
              <a:t>分起床，晚上</a:t>
            </a:r>
            <a:r>
              <a:rPr lang="en-US" altLang="zh-CN" sz="8000"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8000" noProof="0" dirty="0">
                <a:solidFill>
                  <a:schemeClr val="bg1">
                    <a:lumMod val="25000"/>
                  </a:schemeClr>
                </a:solidFill>
                <a:latin typeface="宋体" panose="02010600030101010101" pitchFamily="2" charset="-122"/>
                <a:ea typeface="宋体" panose="02010600030101010101" pitchFamily="2" charset="-122"/>
                <a:sym typeface="+mn-ea"/>
              </a:rPr>
              <a:t>点</a:t>
            </a:r>
            <a:r>
              <a:rPr lang="en-US" altLang="zh-CN" sz="8000"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8000" noProof="0" dirty="0">
                <a:solidFill>
                  <a:schemeClr val="bg1">
                    <a:lumMod val="25000"/>
                  </a:schemeClr>
                </a:solidFill>
                <a:latin typeface="宋体" panose="02010600030101010101" pitchFamily="2" charset="-122"/>
                <a:ea typeface="宋体" panose="02010600030101010101" pitchFamily="2" charset="-122"/>
                <a:sym typeface="+mn-ea"/>
              </a:rPr>
              <a:t>分睡觉。”</a:t>
            </a:r>
            <a:endParaRPr kumimoji="0" lang="zh-CN" altLang="en-US" sz="67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35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500" dirty="0">
              <a:solidFill>
                <a:schemeClr val="bg1">
                  <a:lumMod val="25000"/>
                </a:schemeClr>
              </a:solidFill>
              <a:latin typeface="Calibri" panose="020F0502020204030204" pitchFamily="34" charset="0"/>
            </a:endParaRPr>
          </a:p>
          <a:p>
            <a:pPr>
              <a:lnSpc>
                <a:spcPct val="150000"/>
              </a:lnSpc>
            </a:pPr>
            <a:endParaRPr kumimoji="0" lang="zh-CN" altLang="en-US" sz="35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01090" y="1816735"/>
            <a:ext cx="9620885" cy="4328160"/>
          </a:xfrm>
          <a:prstGeom prst="rect">
            <a:avLst/>
          </a:prstGeom>
          <a:noFill/>
        </p:spPr>
        <p:txBody>
          <a:bodyPr wrap="square" rtlCol="0">
            <a:normAutofit fontScale="25000"/>
          </a:bodyPr>
          <a:lstStyle/>
          <a:p>
            <a:pPr marR="0" defTabSz="914400" rtl="0">
              <a:lnSpc>
                <a:spcPct val="150000"/>
              </a:lnSpc>
              <a:buClrTx/>
              <a:buSzTx/>
              <a:buFont typeface="Arial" panose="020B0604020202020204" pitchFamily="34" charset="0"/>
              <a:buNone/>
              <a:defRPr/>
            </a:pPr>
            <a:r>
              <a:rPr lang="en-US" altLang="zh-CN" sz="5600" b="1" dirty="0">
                <a:solidFill>
                  <a:schemeClr val="bg1">
                    <a:lumMod val="25000"/>
                  </a:schemeClr>
                </a:solidFill>
                <a:latin typeface="宋体" panose="02010600030101010101" pitchFamily="2" charset="-122"/>
                <a:sym typeface="+mn-ea"/>
              </a:rPr>
              <a:t> </a:t>
            </a:r>
            <a:r>
              <a:rPr lang="en-US" altLang="zh-CN" sz="6400" b="1" dirty="0">
                <a:solidFill>
                  <a:schemeClr val="bg1">
                    <a:lumMod val="25000"/>
                  </a:schemeClr>
                </a:solidFill>
                <a:latin typeface="宋体" panose="02010600030101010101" pitchFamily="2" charset="-122"/>
                <a:sym typeface="+mn-ea"/>
              </a:rPr>
              <a:t>   </a:t>
            </a:r>
            <a:r>
              <a:rPr lang="en-US" altLang="zh-CN" sz="7200" b="1" dirty="0">
                <a:solidFill>
                  <a:schemeClr val="bg1">
                    <a:lumMod val="25000"/>
                  </a:schemeClr>
                </a:solidFill>
                <a:latin typeface="宋体" panose="02010600030101010101" pitchFamily="2" charset="-122"/>
                <a:sym typeface="+mn-ea"/>
              </a:rPr>
              <a:t> </a:t>
            </a:r>
            <a:r>
              <a:rPr lang="en-US" altLang="zh-CN" sz="11200" b="1" dirty="0">
                <a:solidFill>
                  <a:schemeClr val="bg1">
                    <a:lumMod val="25000"/>
                  </a:schemeClr>
                </a:solidFill>
                <a:latin typeface="宋体" panose="02010600030101010101" pitchFamily="2" charset="-122"/>
                <a:sym typeface="+mn-ea"/>
              </a:rPr>
              <a:t>2</a:t>
            </a:r>
            <a:r>
              <a:rPr lang="zh-CN" altLang="en-US" sz="11200" b="1" dirty="0">
                <a:solidFill>
                  <a:schemeClr val="bg1">
                    <a:lumMod val="25000"/>
                  </a:schemeClr>
                </a:solidFill>
                <a:latin typeface="宋体" panose="02010600030101010101" pitchFamily="2" charset="-122"/>
                <a:sym typeface="+mn-ea"/>
              </a:rPr>
              <a:t>.问卷题目的形式</a:t>
            </a:r>
            <a:endParaRPr kumimoji="0" lang="zh-CN" altLang="en-US" sz="50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en-US" altLang="zh-CN" sz="4000" noProof="0" dirty="0">
                <a:solidFill>
                  <a:srgbClr val="DCFCDE"/>
                </a:solidFill>
                <a:latin typeface="宋体" panose="02010600030101010101" pitchFamily="2" charset="-122"/>
                <a:ea typeface="宋体" panose="02010600030101010101" pitchFamily="2" charset="-122"/>
                <a:sym typeface="+mn-ea"/>
              </a:rPr>
              <a:t>  </a:t>
            </a:r>
            <a:r>
              <a:rPr lang="en-US" altLang="zh-CN" sz="50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11200" noProof="0" dirty="0">
                <a:solidFill>
                  <a:schemeClr val="bg1">
                    <a:lumMod val="25000"/>
                  </a:schemeClr>
                </a:solidFill>
                <a:latin typeface="宋体" panose="02010600030101010101" pitchFamily="2" charset="-122"/>
                <a:ea typeface="宋体" panose="02010600030101010101" pitchFamily="2" charset="-122"/>
                <a:sym typeface="+mn-ea"/>
              </a:rPr>
              <a:t>（</a:t>
            </a:r>
            <a:r>
              <a:rPr lang="en-US" altLang="zh-CN" sz="11200" noProof="0" dirty="0">
                <a:solidFill>
                  <a:schemeClr val="bg1">
                    <a:lumMod val="25000"/>
                  </a:schemeClr>
                </a:solidFill>
                <a:latin typeface="宋体" panose="02010600030101010101" pitchFamily="2" charset="-122"/>
                <a:ea typeface="宋体" panose="02010600030101010101" pitchFamily="2" charset="-122"/>
                <a:sym typeface="+mn-ea"/>
              </a:rPr>
              <a:t>2</a:t>
            </a:r>
            <a:r>
              <a:rPr lang="zh-CN" altLang="en-US" sz="11200"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选择题。</a:t>
            </a:r>
            <a:r>
              <a:rPr lang="zh-CN" altLang="en-US" sz="9600" noProof="0" dirty="0">
                <a:solidFill>
                  <a:schemeClr val="bg1">
                    <a:lumMod val="25000"/>
                  </a:schemeClr>
                </a:solidFill>
                <a:latin typeface="宋体" panose="02010600030101010101" pitchFamily="2" charset="-122"/>
                <a:ea typeface="宋体" panose="02010600030101010101" pitchFamily="2" charset="-122"/>
                <a:sym typeface="+mn-ea"/>
              </a:rPr>
              <a:t>即调查对象只能在调查者列出的几个答案中选择出一个或几个答案的题目。按照选择形式，又可将选择题分为：</a:t>
            </a:r>
            <a:endParaRPr kumimoji="0" lang="zh-CN" altLang="en-US" sz="96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en-US" altLang="zh-CN" sz="96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①是否式。</a:t>
            </a:r>
            <a:r>
              <a:rPr lang="zh-CN" altLang="en-US" sz="9600" noProof="0" dirty="0">
                <a:solidFill>
                  <a:schemeClr val="bg1">
                    <a:lumMod val="25000"/>
                  </a:schemeClr>
                </a:solidFill>
                <a:latin typeface="宋体" panose="02010600030101010101" pitchFamily="2" charset="-122"/>
                <a:ea typeface="宋体" panose="02010600030101010101" pitchFamily="2" charset="-122"/>
                <a:sym typeface="+mn-ea"/>
              </a:rPr>
              <a:t>即只要求调查对象回答“是”或“否”的问 。</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如家长问卷中调查幼儿 社会能力的一条项目</a:t>
            </a:r>
            <a:r>
              <a:rPr lang="zh-CN" altLang="en-US" sz="9600" b="1" baseline="-25000"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“您的孩子是否喜欢大多数周围熟悉的人？是</a:t>
            </a:r>
            <a:r>
              <a:rPr lang="en-US" altLang="zh-CN" sz="96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否</a:t>
            </a:r>
            <a:r>
              <a:rPr lang="en-US" altLang="zh-CN" sz="96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a:t>
            </a:r>
            <a:endParaRPr kumimoji="0" lang="zh-CN" altLang="en-US" sz="96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indent="0" defTabSz="914400" rtl="0" fontAlgn="auto">
              <a:lnSpc>
                <a:spcPct val="200000"/>
              </a:lnSpc>
              <a:spcBef>
                <a:spcPts val="1800"/>
              </a:spcBef>
              <a:buClrTx/>
              <a:buSzTx/>
              <a:buFont typeface="Arial" panose="020B0604020202020204" pitchFamily="34" charset="0"/>
              <a:buNone/>
              <a:defRPr/>
            </a:pPr>
            <a:endParaRPr kumimoji="0" lang="zh-CN" altLang="en-US" sz="35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500" dirty="0">
              <a:solidFill>
                <a:schemeClr val="bg1">
                  <a:lumMod val="25000"/>
                </a:schemeClr>
              </a:solidFill>
              <a:latin typeface="Calibri" panose="020F0502020204030204" pitchFamily="34" charset="0"/>
            </a:endParaRPr>
          </a:p>
          <a:p>
            <a:pPr>
              <a:lnSpc>
                <a:spcPct val="150000"/>
              </a:lnSpc>
            </a:pPr>
            <a:endParaRPr kumimoji="0" lang="zh-CN" altLang="en-US" sz="35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01090" y="1816735"/>
            <a:ext cx="9620885" cy="4328160"/>
          </a:xfrm>
          <a:prstGeom prst="rect">
            <a:avLst/>
          </a:prstGeom>
          <a:noFill/>
        </p:spPr>
        <p:txBody>
          <a:bodyPr wrap="square" rtlCol="0">
            <a:normAutofit fontScale="25000"/>
          </a:bodyPr>
          <a:lstStyle/>
          <a:p>
            <a:pPr marR="0" defTabSz="914400" rtl="0">
              <a:lnSpc>
                <a:spcPct val="150000"/>
              </a:lnSpc>
              <a:buClrTx/>
              <a:buSzTx/>
              <a:buFont typeface="Arial" panose="020B0604020202020204" pitchFamily="34" charset="0"/>
              <a:buNone/>
              <a:defRPr/>
            </a:pPr>
            <a:r>
              <a:rPr lang="en-US" altLang="zh-CN" sz="5600" b="1" dirty="0">
                <a:solidFill>
                  <a:schemeClr val="bg1">
                    <a:lumMod val="25000"/>
                  </a:schemeClr>
                </a:solidFill>
                <a:latin typeface="宋体" panose="02010600030101010101" pitchFamily="2" charset="-122"/>
                <a:sym typeface="+mn-ea"/>
              </a:rPr>
              <a:t> </a:t>
            </a:r>
            <a:r>
              <a:rPr lang="en-US" altLang="zh-CN" sz="6400" b="1" dirty="0">
                <a:solidFill>
                  <a:schemeClr val="bg1">
                    <a:lumMod val="25000"/>
                  </a:schemeClr>
                </a:solidFill>
                <a:latin typeface="宋体" panose="02010600030101010101" pitchFamily="2" charset="-122"/>
                <a:sym typeface="+mn-ea"/>
              </a:rPr>
              <a:t>   </a:t>
            </a:r>
            <a:r>
              <a:rPr lang="en-US" altLang="zh-CN" sz="7200" b="1" dirty="0">
                <a:solidFill>
                  <a:schemeClr val="bg1">
                    <a:lumMod val="25000"/>
                  </a:schemeClr>
                </a:solidFill>
                <a:latin typeface="宋体" panose="02010600030101010101" pitchFamily="2" charset="-122"/>
                <a:sym typeface="+mn-ea"/>
              </a:rPr>
              <a:t> </a:t>
            </a:r>
            <a:r>
              <a:rPr lang="en-US" altLang="zh-CN" sz="11200" b="1" dirty="0">
                <a:solidFill>
                  <a:schemeClr val="bg1">
                    <a:lumMod val="25000"/>
                  </a:schemeClr>
                </a:solidFill>
                <a:latin typeface="宋体" panose="02010600030101010101" pitchFamily="2" charset="-122"/>
                <a:sym typeface="+mn-ea"/>
              </a:rPr>
              <a:t>2</a:t>
            </a:r>
            <a:r>
              <a:rPr lang="zh-CN" altLang="en-US" sz="11200" b="1" dirty="0">
                <a:solidFill>
                  <a:schemeClr val="bg1">
                    <a:lumMod val="25000"/>
                  </a:schemeClr>
                </a:solidFill>
                <a:latin typeface="宋体" panose="02010600030101010101" pitchFamily="2" charset="-122"/>
                <a:sym typeface="+mn-ea"/>
              </a:rPr>
              <a:t>.问卷题目的形式</a:t>
            </a:r>
            <a:endParaRPr kumimoji="0" lang="zh-CN" altLang="en-US" sz="50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en-US" altLang="zh-CN" sz="4000" noProof="0" dirty="0">
                <a:solidFill>
                  <a:srgbClr val="DCFCDE"/>
                </a:solidFill>
                <a:latin typeface="宋体" panose="02010600030101010101" pitchFamily="2" charset="-122"/>
                <a:ea typeface="宋体" panose="02010600030101010101" pitchFamily="2" charset="-122"/>
                <a:sym typeface="+mn-ea"/>
              </a:rPr>
              <a:t>  </a:t>
            </a:r>
            <a:r>
              <a:rPr lang="en-US" altLang="zh-CN" sz="50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9600" b="1" noProof="0" dirty="0">
                <a:solidFill>
                  <a:srgbClr val="002060"/>
                </a:solidFill>
                <a:latin typeface="宋体" panose="02010600030101010101" pitchFamily="2" charset="-122"/>
                <a:ea typeface="宋体" panose="02010600030101010101" pitchFamily="2" charset="-122"/>
                <a:sym typeface="+mn-ea"/>
              </a:rPr>
              <a:t>②菜单式。</a:t>
            </a:r>
            <a:r>
              <a:rPr lang="zh-CN" altLang="en-US" sz="9600" noProof="0" dirty="0">
                <a:solidFill>
                  <a:srgbClr val="DCFCDE"/>
                </a:solidFill>
                <a:latin typeface="宋体" panose="02010600030101010101" pitchFamily="2" charset="-122"/>
                <a:ea typeface="宋体" panose="02010600030101010101" pitchFamily="2" charset="-122"/>
                <a:sym typeface="+mn-ea"/>
              </a:rPr>
              <a:t>即列出一些并列的代表不同内容的备选项目。</a:t>
            </a:r>
            <a:r>
              <a:rPr lang="en-US" altLang="zh-CN" sz="9600" noProof="0" dirty="0">
                <a:solidFill>
                  <a:srgbClr val="DCFCDE"/>
                </a:solidFill>
                <a:latin typeface="宋体" panose="02010600030101010101" pitchFamily="2" charset="-122"/>
                <a:ea typeface="宋体" panose="02010600030101010101" pitchFamily="2" charset="-122"/>
                <a:sym typeface="+mn-ea"/>
              </a:rPr>
              <a:t>       </a:t>
            </a:r>
            <a:r>
              <a:rPr lang="zh-CN" altLang="en-US" sz="9600" noProof="0" dirty="0">
                <a:solidFill>
                  <a:srgbClr val="DCFCDE"/>
                </a:solidFill>
                <a:latin typeface="宋体" panose="02010600030101010101" pitchFamily="2" charset="-122"/>
                <a:ea typeface="宋体" panose="02010600030101010101" pitchFamily="2" charset="-122"/>
                <a:sym typeface="+mn-ea"/>
              </a:rPr>
              <a:t> </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如</a:t>
            </a: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您认为孩子要有出息，最重要的是从小就能做到：</a:t>
            </a:r>
            <a:endParaRPr kumimoji="0" lang="en-US" altLang="zh-CN" sz="9600" b="1" kern="1200" cap="none" spc="0" normalizeH="0" baseline="0" noProof="0" dirty="0">
              <a:solidFill>
                <a:schemeClr val="accent1">
                  <a:lumMod val="50000"/>
                </a:schemeClr>
              </a:solidFill>
              <a:latin typeface="宋体" panose="02010600030101010101" pitchFamily="2" charset="-122"/>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a.</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学习成绩优秀</a:t>
            </a: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   b.</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聪明灵活     </a:t>
            </a: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  c.</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品德良好</a:t>
            </a:r>
            <a:endParaRPr kumimoji="0" lang="en-US" altLang="zh-CN" sz="9600" b="1" kern="1200" cap="none" spc="0" normalizeH="0" baseline="0" noProof="0" dirty="0">
              <a:solidFill>
                <a:schemeClr val="accent1">
                  <a:lumMod val="50000"/>
                </a:schemeClr>
              </a:solidFill>
              <a:latin typeface="宋体" panose="02010600030101010101" pitchFamily="2" charset="-122"/>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d.</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劳动能力强  </a:t>
            </a: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  </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 </a:t>
            </a: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e</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善于和人交往  </a:t>
            </a: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 </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 </a:t>
            </a: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f.</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有文艺特长</a:t>
            </a:r>
            <a:endParaRPr kumimoji="0" lang="en-US" altLang="zh-CN" sz="9600" b="1" kern="1200" cap="none" spc="0" normalizeH="0" baseline="0" noProof="0" dirty="0">
              <a:solidFill>
                <a:schemeClr val="accent1">
                  <a:lumMod val="50000"/>
                </a:schemeClr>
              </a:solidFill>
              <a:latin typeface="宋体" panose="02010600030101010101" pitchFamily="2" charset="-122"/>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r>
              <a:rPr lang="en-US" altLang="zh-CN" sz="9600" b="1" noProof="0" dirty="0">
                <a:solidFill>
                  <a:schemeClr val="accent1">
                    <a:lumMod val="50000"/>
                  </a:schemeClr>
                </a:solidFill>
                <a:latin typeface="宋体" panose="02010600030101010101" pitchFamily="2" charset="-122"/>
                <a:ea typeface="宋体" panose="02010600030101010101" pitchFamily="2" charset="-122"/>
                <a:sym typeface="+mn-ea"/>
              </a:rPr>
              <a:t>g.</a:t>
            </a:r>
            <a:r>
              <a:rPr lang="zh-CN" altLang="en-US" sz="9600" b="1" noProof="0" dirty="0">
                <a:solidFill>
                  <a:schemeClr val="accent1">
                    <a:lumMod val="50000"/>
                  </a:schemeClr>
                </a:solidFill>
                <a:latin typeface="宋体" panose="02010600030101010101" pitchFamily="2" charset="-122"/>
                <a:ea typeface="宋体" panose="02010600030101010101" pitchFamily="2" charset="-122"/>
                <a:sym typeface="+mn-ea"/>
              </a:rPr>
              <a:t>有自信心</a:t>
            </a:r>
            <a:endParaRPr kumimoji="0" lang="zh-CN" altLang="en-US" sz="9600" b="1" kern="1200" cap="none" spc="0" normalizeH="0" baseline="0" noProof="0" dirty="0">
              <a:solidFill>
                <a:schemeClr val="accent1">
                  <a:lumMod val="50000"/>
                </a:schemeClr>
              </a:solidFill>
              <a:latin typeface="宋体" panose="02010600030101010101" pitchFamily="2" charset="-122"/>
              <a:ea typeface="宋体" panose="02010600030101010101" pitchFamily="2" charset="-122"/>
              <a:cs typeface="+mn-cs"/>
            </a:endParaRPr>
          </a:p>
          <a:p>
            <a:pPr marR="0" defTabSz="914400" rtl="0">
              <a:lnSpc>
                <a:spcPct val="200000"/>
              </a:lnSpc>
              <a:buClrTx/>
              <a:buSzTx/>
              <a:buFont typeface="Arial" panose="020B0604020202020204" pitchFamily="34" charset="0"/>
              <a:buNone/>
              <a:defRPr/>
            </a:pPr>
            <a:endParaRPr kumimoji="0" lang="zh-CN" altLang="en-US" sz="35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500" dirty="0">
              <a:solidFill>
                <a:schemeClr val="bg1">
                  <a:lumMod val="25000"/>
                </a:schemeClr>
              </a:solidFill>
              <a:latin typeface="Calibri" panose="020F0502020204030204" pitchFamily="34" charset="0"/>
            </a:endParaRPr>
          </a:p>
          <a:p>
            <a:pPr>
              <a:lnSpc>
                <a:spcPct val="150000"/>
              </a:lnSpc>
            </a:pPr>
            <a:endParaRPr kumimoji="0" lang="zh-CN" altLang="en-US" sz="35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01090" y="1816735"/>
            <a:ext cx="9620885" cy="4328160"/>
          </a:xfrm>
          <a:prstGeom prst="rect">
            <a:avLst/>
          </a:prstGeom>
          <a:noFill/>
        </p:spPr>
        <p:txBody>
          <a:bodyPr wrap="square" rtlCol="0">
            <a:normAutofit fontScale="85000"/>
          </a:bodyPr>
          <a:lstStyle/>
          <a:p>
            <a:pPr marR="0" defTabSz="914400" rtl="0">
              <a:lnSpc>
                <a:spcPct val="150000"/>
              </a:lnSpc>
              <a:buClrTx/>
              <a:buSzTx/>
              <a:buFont typeface="Arial" panose="020B0604020202020204" pitchFamily="34" charset="0"/>
              <a:buNone/>
              <a:defRPr/>
            </a:pPr>
            <a:r>
              <a:rPr lang="en-US" altLang="zh-CN" sz="4700" b="1" dirty="0">
                <a:solidFill>
                  <a:schemeClr val="bg1">
                    <a:lumMod val="25000"/>
                  </a:schemeClr>
                </a:solidFill>
                <a:latin typeface="宋体" panose="02010600030101010101" pitchFamily="2" charset="-122"/>
                <a:sym typeface="+mn-ea"/>
              </a:rPr>
              <a:t> </a:t>
            </a:r>
            <a:r>
              <a:rPr lang="en-US" altLang="zh-CN" sz="5200" b="1" dirty="0">
                <a:solidFill>
                  <a:schemeClr val="bg1">
                    <a:lumMod val="25000"/>
                  </a:schemeClr>
                </a:solidFill>
                <a:latin typeface="宋体" panose="02010600030101010101" pitchFamily="2" charset="-122"/>
                <a:sym typeface="+mn-ea"/>
              </a:rPr>
              <a:t> </a:t>
            </a:r>
            <a:r>
              <a:rPr lang="en-US" altLang="zh-CN" sz="4200" b="1" dirty="0">
                <a:solidFill>
                  <a:schemeClr val="bg1">
                    <a:lumMod val="25000"/>
                  </a:schemeClr>
                </a:solidFill>
                <a:latin typeface="宋体" panose="02010600030101010101" pitchFamily="2" charset="-122"/>
                <a:sym typeface="+mn-ea"/>
              </a:rPr>
              <a:t>2</a:t>
            </a:r>
            <a:r>
              <a:rPr lang="zh-CN" altLang="en-US" sz="3800" b="1" dirty="0">
                <a:solidFill>
                  <a:schemeClr val="bg1">
                    <a:lumMod val="25000"/>
                  </a:schemeClr>
                </a:solidFill>
                <a:latin typeface="宋体" panose="02010600030101010101" pitchFamily="2" charset="-122"/>
                <a:sym typeface="+mn-ea"/>
              </a:rPr>
              <a:t>.问卷题目的形式</a:t>
            </a:r>
            <a:endParaRPr kumimoji="0" lang="zh-CN" altLang="en-US" sz="14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4000" noProof="0" dirty="0">
                <a:solidFill>
                  <a:srgbClr val="DCFCDE"/>
                </a:solidFill>
                <a:latin typeface="宋体" panose="02010600030101010101" pitchFamily="2" charset="-122"/>
                <a:ea typeface="宋体" panose="02010600030101010101" pitchFamily="2" charset="-122"/>
                <a:sym typeface="+mn-ea"/>
              </a:rPr>
              <a:t>  </a:t>
            </a:r>
            <a:r>
              <a:rPr lang="en-US" altLang="zh-CN" sz="50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③等级式。</a:t>
            </a:r>
            <a:r>
              <a:rPr lang="zh-CN" altLang="en-US" sz="3200" noProof="0" dirty="0">
                <a:solidFill>
                  <a:schemeClr val="bg1">
                    <a:lumMod val="25000"/>
                  </a:schemeClr>
                </a:solidFill>
                <a:latin typeface="宋体" panose="02010600030101010101" pitchFamily="2" charset="-122"/>
                <a:ea typeface="宋体" panose="02010600030101010101" pitchFamily="2" charset="-122"/>
                <a:sym typeface="+mn-ea"/>
              </a:rPr>
              <a:t>即用一些等级词汇作为备选项目来表示调查对象的倾向或态度。</a:t>
            </a:r>
            <a:endParaRPr kumimoji="0" lang="en-US" altLang="zh-CN" sz="32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如：“您的孩子回家抱怨小朋友对自己不友好吗？很少</a:t>
            </a: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有时</a:t>
            </a: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经常</a:t>
            </a:r>
            <a:r>
              <a:rPr lang="en-US" altLang="zh-CN" sz="32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3200" b="1" noProof="0" dirty="0">
                <a:solidFill>
                  <a:schemeClr val="bg1">
                    <a:lumMod val="25000"/>
                  </a:schemeClr>
                </a:solidFill>
                <a:latin typeface="宋体" panose="02010600030101010101" pitchFamily="2" charset="-122"/>
                <a:ea typeface="宋体" panose="02010600030101010101" pitchFamily="2" charset="-122"/>
                <a:sym typeface="+mn-ea"/>
              </a:rPr>
              <a:t>。”</a:t>
            </a:r>
            <a:endParaRPr kumimoji="0" lang="zh-CN" altLang="en-US" sz="35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500" dirty="0">
              <a:solidFill>
                <a:schemeClr val="bg1">
                  <a:lumMod val="25000"/>
                </a:schemeClr>
              </a:solidFill>
              <a:latin typeface="Calibri" panose="020F0502020204030204" pitchFamily="34" charset="0"/>
            </a:endParaRPr>
          </a:p>
          <a:p>
            <a:pPr>
              <a:lnSpc>
                <a:spcPct val="150000"/>
              </a:lnSpc>
            </a:pPr>
            <a:endParaRPr kumimoji="0" lang="zh-CN" altLang="en-US" sz="35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01090" y="1816735"/>
            <a:ext cx="9620885" cy="4328160"/>
          </a:xfrm>
          <a:prstGeom prst="rect">
            <a:avLst/>
          </a:prstGeom>
          <a:noFill/>
        </p:spPr>
        <p:txBody>
          <a:bodyPr wrap="square" rtlCol="0">
            <a:normAutofit fontScale="50000"/>
          </a:bodyPr>
          <a:lstStyle/>
          <a:p>
            <a:pPr marR="0" defTabSz="914400" rtl="0">
              <a:lnSpc>
                <a:spcPct val="150000"/>
              </a:lnSpc>
              <a:buClrTx/>
              <a:buSzTx/>
              <a:buFont typeface="Arial" panose="020B0604020202020204" pitchFamily="34" charset="0"/>
              <a:buNone/>
              <a:defRPr/>
            </a:pPr>
            <a:r>
              <a:rPr lang="en-US" altLang="zh-CN" sz="4700" b="1" dirty="0">
                <a:solidFill>
                  <a:schemeClr val="bg1">
                    <a:lumMod val="25000"/>
                  </a:schemeClr>
                </a:solidFill>
                <a:latin typeface="宋体" panose="02010600030101010101" pitchFamily="2" charset="-122"/>
                <a:sym typeface="+mn-ea"/>
              </a:rPr>
              <a:t> </a:t>
            </a:r>
            <a:r>
              <a:rPr lang="en-US" altLang="zh-CN" sz="5200" b="1" dirty="0">
                <a:solidFill>
                  <a:schemeClr val="bg1">
                    <a:lumMod val="25000"/>
                  </a:schemeClr>
                </a:solidFill>
                <a:latin typeface="宋体" panose="02010600030101010101" pitchFamily="2" charset="-122"/>
                <a:sym typeface="+mn-ea"/>
              </a:rPr>
              <a:t> </a:t>
            </a:r>
            <a:r>
              <a:rPr lang="en-US" altLang="zh-CN" sz="6400" b="1" dirty="0">
                <a:solidFill>
                  <a:schemeClr val="bg1">
                    <a:lumMod val="25000"/>
                  </a:schemeClr>
                </a:solidFill>
                <a:latin typeface="宋体" panose="02010600030101010101" pitchFamily="2" charset="-122"/>
                <a:sym typeface="+mn-ea"/>
              </a:rPr>
              <a:t>2</a:t>
            </a:r>
            <a:r>
              <a:rPr lang="zh-CN" altLang="en-US" sz="5600" b="1" dirty="0">
                <a:solidFill>
                  <a:schemeClr val="bg1">
                    <a:lumMod val="25000"/>
                  </a:schemeClr>
                </a:solidFill>
                <a:latin typeface="宋体" panose="02010600030101010101" pitchFamily="2" charset="-122"/>
                <a:sym typeface="+mn-ea"/>
              </a:rPr>
              <a:t>.问卷题目的形式</a:t>
            </a:r>
            <a:endParaRPr kumimoji="0" lang="zh-CN" altLang="en-US" sz="14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4000" noProof="0" dirty="0">
                <a:solidFill>
                  <a:srgbClr val="DCFCDE"/>
                </a:solidFill>
                <a:latin typeface="宋体" panose="02010600030101010101" pitchFamily="2" charset="-122"/>
                <a:ea typeface="宋体" panose="02010600030101010101" pitchFamily="2" charset="-122"/>
                <a:sym typeface="+mn-ea"/>
              </a:rPr>
              <a:t>  </a:t>
            </a:r>
            <a:r>
              <a:rPr lang="en-US" altLang="zh-CN" sz="50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4800" b="1" noProof="0" dirty="0">
                <a:solidFill>
                  <a:schemeClr val="bg1">
                    <a:lumMod val="25000"/>
                  </a:schemeClr>
                </a:solidFill>
                <a:latin typeface="宋体" panose="02010600030101010101" pitchFamily="2" charset="-122"/>
                <a:ea typeface="宋体" panose="02010600030101010101" pitchFamily="2" charset="-122"/>
                <a:sym typeface="+mn-ea"/>
              </a:rPr>
              <a:t>(3)</a:t>
            </a:r>
            <a:r>
              <a:rPr lang="zh-CN" altLang="en-US" sz="4800" b="1" noProof="0" dirty="0">
                <a:solidFill>
                  <a:schemeClr val="bg1">
                    <a:lumMod val="25000"/>
                  </a:schemeClr>
                </a:solidFill>
                <a:latin typeface="宋体" panose="02010600030101010101" pitchFamily="2" charset="-122"/>
                <a:ea typeface="宋体" panose="02010600030101010101" pitchFamily="2" charset="-122"/>
                <a:sym typeface="+mn-ea"/>
              </a:rPr>
              <a:t>排序题。</a:t>
            </a:r>
            <a:r>
              <a:rPr lang="zh-CN" altLang="en-US" sz="4700" noProof="0" dirty="0">
                <a:solidFill>
                  <a:srgbClr val="DCFCDE"/>
                </a:solidFill>
                <a:latin typeface="宋体" panose="02010600030101010101" pitchFamily="2" charset="-122"/>
                <a:ea typeface="宋体" panose="02010600030101010101" pitchFamily="2" charset="-122"/>
                <a:sym typeface="+mn-ea"/>
              </a:rPr>
              <a:t>即让调查对象按一定依据给某种事物特性编排顺序的题</a:t>
            </a:r>
            <a:endParaRPr kumimoji="0" lang="en-US" altLang="zh-CN" sz="4700" kern="1200" cap="none" spc="0" normalizeH="0" baseline="0" noProof="0" dirty="0">
              <a:solidFill>
                <a:srgbClr val="DCFCDE"/>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4700" noProof="0" dirty="0">
                <a:solidFill>
                  <a:srgbClr val="DCFCDE"/>
                </a:solidFill>
                <a:latin typeface="宋体" panose="02010600030101010101" pitchFamily="2" charset="-122"/>
                <a:ea typeface="宋体" panose="02010600030101010101" pitchFamily="2" charset="-122"/>
                <a:sym typeface="+mn-ea"/>
              </a:rPr>
              <a:t>   </a:t>
            </a:r>
            <a:r>
              <a:rPr lang="zh-CN" altLang="en-US" sz="4000" b="1" noProof="0" dirty="0">
                <a:solidFill>
                  <a:schemeClr val="accent1">
                    <a:lumMod val="50000"/>
                  </a:schemeClr>
                </a:solidFill>
                <a:latin typeface="宋体" panose="02010600030101010101" pitchFamily="2" charset="-122"/>
                <a:ea typeface="宋体" panose="02010600030101010101" pitchFamily="2" charset="-122"/>
                <a:sym typeface="+mn-ea"/>
              </a:rPr>
              <a:t>例如，调查教师对幼儿园各项管理的满意程度：</a:t>
            </a:r>
            <a:endParaRPr kumimoji="0" lang="en-US" altLang="zh-CN" sz="4000" b="1" kern="1200" cap="none" spc="0" normalizeH="0" baseline="0" noProof="0" dirty="0">
              <a:solidFill>
                <a:schemeClr val="accent1">
                  <a:lumMod val="50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4000" b="1" noProof="0" dirty="0">
                <a:solidFill>
                  <a:schemeClr val="accent1">
                    <a:lumMod val="50000"/>
                  </a:schemeClr>
                </a:solidFill>
                <a:latin typeface="宋体" panose="02010600030101010101" pitchFamily="2" charset="-122"/>
                <a:ea typeface="宋体" panose="02010600030101010101" pitchFamily="2" charset="-122"/>
                <a:sym typeface="+mn-ea"/>
              </a:rPr>
              <a:t>  </a:t>
            </a:r>
            <a:r>
              <a:rPr lang="zh-CN" altLang="en-US" sz="4000" b="1" noProof="0" dirty="0">
                <a:solidFill>
                  <a:schemeClr val="accent1">
                    <a:lumMod val="50000"/>
                  </a:schemeClr>
                </a:solidFill>
                <a:latin typeface="宋体" panose="02010600030101010101" pitchFamily="2" charset="-122"/>
                <a:ea typeface="宋体" panose="02010600030101010101" pitchFamily="2" charset="-122"/>
                <a:sym typeface="+mn-ea"/>
              </a:rPr>
              <a:t>“请您对本园下列各项管理按满意程 度由满意到不满意排列：</a:t>
            </a:r>
            <a:endParaRPr kumimoji="0" lang="en-US" altLang="zh-CN" sz="4000" b="1" kern="1200" cap="none" spc="0" normalizeH="0" baseline="0" noProof="0" dirty="0">
              <a:solidFill>
                <a:schemeClr val="accent1">
                  <a:lumMod val="50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4000" b="1" noProof="0" dirty="0">
                <a:solidFill>
                  <a:schemeClr val="accent1">
                    <a:lumMod val="50000"/>
                  </a:schemeClr>
                </a:solidFill>
                <a:latin typeface="宋体" panose="02010600030101010101" pitchFamily="2" charset="-122"/>
                <a:ea typeface="宋体" panose="02010600030101010101" pitchFamily="2" charset="-122"/>
                <a:sym typeface="+mn-ea"/>
              </a:rPr>
              <a:t>   A.</a:t>
            </a:r>
            <a:r>
              <a:rPr lang="zh-CN" altLang="en-US" sz="4000" b="1" noProof="0" dirty="0">
                <a:solidFill>
                  <a:schemeClr val="accent1">
                    <a:lumMod val="50000"/>
                  </a:schemeClr>
                </a:solidFill>
                <a:latin typeface="宋体" panose="02010600030101010101" pitchFamily="2" charset="-122"/>
                <a:ea typeface="宋体" panose="02010600030101010101" pitchFamily="2" charset="-122"/>
                <a:sym typeface="+mn-ea"/>
              </a:rPr>
              <a:t>园务管理    </a:t>
            </a:r>
            <a:r>
              <a:rPr lang="en-US" altLang="zh-CN" sz="4000" b="1" noProof="0" dirty="0">
                <a:solidFill>
                  <a:schemeClr val="accent1">
                    <a:lumMod val="50000"/>
                  </a:schemeClr>
                </a:solidFill>
                <a:latin typeface="宋体" panose="02010600030101010101" pitchFamily="2" charset="-122"/>
                <a:ea typeface="宋体" panose="02010600030101010101" pitchFamily="2" charset="-122"/>
                <a:sym typeface="+mn-ea"/>
              </a:rPr>
              <a:t>B.</a:t>
            </a:r>
            <a:r>
              <a:rPr lang="zh-CN" altLang="en-US" sz="4000" b="1" noProof="0" dirty="0">
                <a:solidFill>
                  <a:schemeClr val="accent1">
                    <a:lumMod val="50000"/>
                  </a:schemeClr>
                </a:solidFill>
                <a:latin typeface="宋体" panose="02010600030101010101" pitchFamily="2" charset="-122"/>
                <a:ea typeface="宋体" panose="02010600030101010101" pitchFamily="2" charset="-122"/>
                <a:sym typeface="+mn-ea"/>
              </a:rPr>
              <a:t>教育教学    </a:t>
            </a:r>
            <a:r>
              <a:rPr lang="en-US" altLang="zh-CN" sz="4000" b="1" noProof="0" dirty="0">
                <a:solidFill>
                  <a:schemeClr val="accent1">
                    <a:lumMod val="50000"/>
                  </a:schemeClr>
                </a:solidFill>
                <a:latin typeface="宋体" panose="02010600030101010101" pitchFamily="2" charset="-122"/>
                <a:ea typeface="宋体" panose="02010600030101010101" pitchFamily="2" charset="-122"/>
                <a:sym typeface="+mn-ea"/>
              </a:rPr>
              <a:t>C.</a:t>
            </a:r>
            <a:r>
              <a:rPr lang="zh-CN" altLang="en-US" sz="4000" b="1" noProof="0" dirty="0">
                <a:solidFill>
                  <a:schemeClr val="accent1">
                    <a:lumMod val="50000"/>
                  </a:schemeClr>
                </a:solidFill>
                <a:latin typeface="宋体" panose="02010600030101010101" pitchFamily="2" charset="-122"/>
                <a:ea typeface="宋体" panose="02010600030101010101" pitchFamily="2" charset="-122"/>
                <a:sym typeface="+mn-ea"/>
              </a:rPr>
              <a:t>卫生保健</a:t>
            </a:r>
            <a:endParaRPr kumimoji="0" lang="en-US" altLang="zh-CN" sz="4000" b="1" kern="1200" cap="none" spc="0" normalizeH="0" baseline="0" noProof="0" dirty="0">
              <a:solidFill>
                <a:schemeClr val="accent1">
                  <a:lumMod val="50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4000" b="1" noProof="0" dirty="0">
                <a:solidFill>
                  <a:schemeClr val="accent1">
                    <a:lumMod val="50000"/>
                  </a:schemeClr>
                </a:solidFill>
                <a:latin typeface="宋体" panose="02010600030101010101" pitchFamily="2" charset="-122"/>
                <a:ea typeface="宋体" panose="02010600030101010101" pitchFamily="2" charset="-122"/>
                <a:sym typeface="+mn-ea"/>
              </a:rPr>
              <a:t>   D.</a:t>
            </a:r>
            <a:r>
              <a:rPr lang="zh-CN" altLang="en-US" sz="4000" b="1" noProof="0" dirty="0">
                <a:solidFill>
                  <a:schemeClr val="accent1">
                    <a:lumMod val="50000"/>
                  </a:schemeClr>
                </a:solidFill>
                <a:latin typeface="宋体" panose="02010600030101010101" pitchFamily="2" charset="-122"/>
                <a:ea typeface="宋体" panose="02010600030101010101" pitchFamily="2" charset="-122"/>
                <a:sym typeface="+mn-ea"/>
              </a:rPr>
              <a:t>园舍建设    </a:t>
            </a:r>
            <a:r>
              <a:rPr lang="en-US" altLang="zh-CN" sz="4000" b="1" noProof="0" dirty="0">
                <a:solidFill>
                  <a:schemeClr val="accent1">
                    <a:lumMod val="50000"/>
                  </a:schemeClr>
                </a:solidFill>
                <a:latin typeface="宋体" panose="02010600030101010101" pitchFamily="2" charset="-122"/>
                <a:ea typeface="宋体" panose="02010600030101010101" pitchFamily="2" charset="-122"/>
                <a:sym typeface="+mn-ea"/>
              </a:rPr>
              <a:t>E.</a:t>
            </a:r>
            <a:r>
              <a:rPr lang="zh-CN" altLang="en-US" sz="4000" b="1" noProof="0" dirty="0">
                <a:solidFill>
                  <a:schemeClr val="accent1">
                    <a:lumMod val="50000"/>
                  </a:schemeClr>
                </a:solidFill>
                <a:latin typeface="宋体" panose="02010600030101010101" pitchFamily="2" charset="-122"/>
                <a:ea typeface="宋体" panose="02010600030101010101" pitchFamily="2" charset="-122"/>
                <a:sym typeface="+mn-ea"/>
              </a:rPr>
              <a:t>师资培训</a:t>
            </a:r>
            <a:endParaRPr kumimoji="0" lang="zh-CN" altLang="en-US" sz="4000" b="1" kern="1200" cap="none" spc="0" normalizeH="0" baseline="0" noProof="0" dirty="0">
              <a:solidFill>
                <a:schemeClr val="accent1">
                  <a:lumMod val="50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35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500" dirty="0">
              <a:solidFill>
                <a:schemeClr val="bg1">
                  <a:lumMod val="25000"/>
                </a:schemeClr>
              </a:solidFill>
              <a:latin typeface="Calibri" panose="020F0502020204030204" pitchFamily="34" charset="0"/>
            </a:endParaRPr>
          </a:p>
          <a:p>
            <a:pPr>
              <a:lnSpc>
                <a:spcPct val="150000"/>
              </a:lnSpc>
            </a:pPr>
            <a:endParaRPr kumimoji="0" lang="zh-CN" altLang="en-US" sz="35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01090" y="1704340"/>
            <a:ext cx="9620885" cy="4440555"/>
          </a:xfrm>
          <a:prstGeom prst="rect">
            <a:avLst/>
          </a:prstGeom>
          <a:noFill/>
        </p:spPr>
        <p:txBody>
          <a:bodyPr wrap="square" rtlCol="0">
            <a:normAutofit fontScale="25000"/>
          </a:bodyPr>
          <a:lstStyle/>
          <a:p>
            <a:pPr marR="0" defTabSz="914400" rtl="0">
              <a:lnSpc>
                <a:spcPct val="150000"/>
              </a:lnSpc>
              <a:buClrTx/>
              <a:buSzTx/>
              <a:buFont typeface="Arial" panose="020B0604020202020204" pitchFamily="34" charset="0"/>
              <a:buNone/>
              <a:defRPr/>
            </a:pPr>
            <a:r>
              <a:rPr lang="en-US" altLang="zh-CN" sz="8000" b="1" dirty="0">
                <a:solidFill>
                  <a:schemeClr val="bg1">
                    <a:lumMod val="25000"/>
                  </a:schemeClr>
                </a:solidFill>
                <a:latin typeface="宋体" panose="02010600030101010101" pitchFamily="2" charset="-122"/>
                <a:sym typeface="+mn-ea"/>
              </a:rPr>
              <a:t>    </a:t>
            </a:r>
            <a:r>
              <a:rPr lang="en-US" altLang="zh-CN" sz="11200" b="1" dirty="0">
                <a:solidFill>
                  <a:schemeClr val="bg1">
                    <a:lumMod val="25000"/>
                  </a:schemeClr>
                </a:solidFill>
                <a:latin typeface="宋体" panose="02010600030101010101" pitchFamily="2" charset="-122"/>
                <a:sym typeface="+mn-ea"/>
              </a:rPr>
              <a:t>2.</a:t>
            </a:r>
            <a:r>
              <a:rPr lang="zh-CN" altLang="en-US" sz="11200" b="1" dirty="0">
                <a:solidFill>
                  <a:schemeClr val="bg1">
                    <a:lumMod val="25000"/>
                  </a:schemeClr>
                </a:solidFill>
                <a:latin typeface="宋体" panose="02010600030101010101" pitchFamily="2" charset="-122"/>
                <a:sym typeface="+mn-ea"/>
              </a:rPr>
              <a:t>问卷题目的形式</a:t>
            </a:r>
            <a:endParaRPr kumimoji="0" lang="zh-CN" altLang="en-US" sz="36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4000" noProof="0" dirty="0">
                <a:solidFill>
                  <a:srgbClr val="DCFCDE"/>
                </a:solidFill>
                <a:latin typeface="宋体" panose="02010600030101010101" pitchFamily="2" charset="-122"/>
                <a:ea typeface="宋体" panose="02010600030101010101" pitchFamily="2" charset="-122"/>
                <a:sym typeface="+mn-ea"/>
              </a:rPr>
              <a:t>       </a:t>
            </a:r>
            <a:r>
              <a:rPr lang="zh-CN" altLang="en-US" sz="9600" noProof="0" dirty="0">
                <a:solidFill>
                  <a:schemeClr val="bg1">
                    <a:lumMod val="25000"/>
                  </a:schemeClr>
                </a:solidFill>
                <a:latin typeface="宋体" panose="02010600030101010101" pitchFamily="2" charset="-122"/>
                <a:ea typeface="宋体" panose="02010600030101010101" pitchFamily="2" charset="-122"/>
                <a:sym typeface="+mn-ea"/>
              </a:rPr>
              <a:t>开放型题目是指只提出问题不提供问题答案，由答卷人自由回答的形式，也可称作结果开放型。</a:t>
            </a:r>
            <a:endParaRPr kumimoji="0" lang="en-US" altLang="zh-CN" sz="96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96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如</a:t>
            </a:r>
            <a:r>
              <a:rPr lang="en-US" altLang="zh-CN" sz="96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问答题，被调查对象可以按照自己的想法自由作答。</a:t>
            </a:r>
            <a:endParaRPr kumimoji="0" lang="en-US" altLang="zh-CN" sz="96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9600" b="1"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如</a:t>
            </a:r>
            <a:r>
              <a:rPr lang="en-US" altLang="zh-CN" sz="9600" b="1" noProof="0" dirty="0">
                <a:solidFill>
                  <a:schemeClr val="bg1">
                    <a:lumMod val="25000"/>
                  </a:schemeClr>
                </a:solidFill>
                <a:latin typeface="宋体" panose="02010600030101010101" pitchFamily="2" charset="-122"/>
                <a:ea typeface="宋体" panose="02010600030101010101" pitchFamily="2" charset="-122"/>
                <a:sym typeface="+mn-ea"/>
              </a:rPr>
              <a:t>:</a:t>
            </a:r>
            <a:r>
              <a:rPr lang="zh-CN" altLang="en-US" sz="9600" b="1" noProof="0" dirty="0">
                <a:solidFill>
                  <a:schemeClr val="bg1">
                    <a:lumMod val="25000"/>
                  </a:schemeClr>
                </a:solidFill>
                <a:latin typeface="宋体" panose="02010600030101010101" pitchFamily="2" charset="-122"/>
                <a:ea typeface="宋体" panose="02010600030101010101" pitchFamily="2" charset="-122"/>
                <a:sym typeface="+mn-ea"/>
              </a:rPr>
              <a:t>调查家长对幼儿园保教工作的意见时，可用“你认为本幼儿园的保教工作在哪些方面有待改进”等问题。</a:t>
            </a:r>
            <a:endParaRPr kumimoji="0" lang="en-US" altLang="zh-CN" sz="96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96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9600" noProof="0" dirty="0">
                <a:solidFill>
                  <a:schemeClr val="bg1">
                    <a:lumMod val="25000"/>
                  </a:schemeClr>
                </a:solidFill>
                <a:latin typeface="宋体" panose="02010600030101010101" pitchFamily="2" charset="-122"/>
                <a:ea typeface="宋体" panose="02010600030101010101" pitchFamily="2" charset="-122"/>
                <a:sym typeface="+mn-ea"/>
              </a:rPr>
              <a:t>开放型的问卷可以获取更广泛、更自由的材料，有些甚至是意想不到的。</a:t>
            </a:r>
            <a:endParaRPr kumimoji="0" lang="zh-CN" altLang="en-US" sz="96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01090" y="1816735"/>
            <a:ext cx="9620885" cy="4328160"/>
          </a:xfrm>
          <a:prstGeom prst="rect">
            <a:avLst/>
          </a:prstGeom>
          <a:noFill/>
        </p:spPr>
        <p:txBody>
          <a:bodyPr wrap="square" rtlCol="0">
            <a:noAutofit/>
          </a:bodyPr>
          <a:lstStyle/>
          <a:p>
            <a:pPr>
              <a:lnSpc>
                <a:spcPct val="150000"/>
              </a:lnSpc>
            </a:pPr>
            <a:r>
              <a:rPr lang="en-US" altLang="zh-CN" sz="1400" b="1" dirty="0">
                <a:solidFill>
                  <a:schemeClr val="bg1">
                    <a:lumMod val="25000"/>
                  </a:schemeClr>
                </a:solidFill>
                <a:latin typeface="宋体" panose="02010600030101010101" pitchFamily="2" charset="-122"/>
                <a:sym typeface="+mn-ea"/>
              </a:rPr>
              <a:t> </a:t>
            </a:r>
            <a:r>
              <a:rPr lang="en-US" altLang="zh-CN" sz="2000" b="1" dirty="0">
                <a:solidFill>
                  <a:schemeClr val="bg1">
                    <a:lumMod val="25000"/>
                  </a:schemeClr>
                </a:solidFill>
                <a:latin typeface="宋体" panose="02010600030101010101" pitchFamily="2" charset="-122"/>
                <a:sym typeface="+mn-ea"/>
              </a:rPr>
              <a:t>   </a:t>
            </a:r>
            <a:r>
              <a:rPr lang="zh-CN" altLang="en-US" sz="2300" dirty="0">
                <a:solidFill>
                  <a:schemeClr val="bg1">
                    <a:lumMod val="25000"/>
                  </a:schemeClr>
                </a:solidFill>
                <a:latin typeface="宋体" panose="02010600030101010101" pitchFamily="2" charset="-122"/>
                <a:sym typeface="+mn-ea"/>
              </a:rPr>
              <a:t>一张问卷表中题型的选择，除了依据各题型的特点外，还必须考虑到下列</a:t>
            </a:r>
            <a:r>
              <a:rPr lang="en-US" altLang="zh-CN" sz="2300" dirty="0">
                <a:solidFill>
                  <a:schemeClr val="bg1">
                    <a:lumMod val="25000"/>
                  </a:schemeClr>
                </a:solidFill>
                <a:latin typeface="宋体" panose="02010600030101010101" pitchFamily="2" charset="-122"/>
                <a:sym typeface="+mn-ea"/>
              </a:rPr>
              <a:t>4</a:t>
            </a:r>
            <a:r>
              <a:rPr lang="zh-CN" altLang="en-US" sz="2300" dirty="0">
                <a:solidFill>
                  <a:schemeClr val="bg1">
                    <a:lumMod val="25000"/>
                  </a:schemeClr>
                </a:solidFill>
                <a:latin typeface="宋体" panose="02010600030101010101" pitchFamily="2" charset="-122"/>
                <a:sym typeface="+mn-ea"/>
              </a:rPr>
              <a:t>个因素</a:t>
            </a:r>
            <a:r>
              <a:rPr lang="zh-CN" altLang="en-US" sz="2300" baseline="-25000" dirty="0">
                <a:solidFill>
                  <a:schemeClr val="bg1">
                    <a:lumMod val="25000"/>
                  </a:schemeClr>
                </a:solidFill>
                <a:latin typeface="宋体" panose="02010600030101010101" pitchFamily="2" charset="-122"/>
                <a:sym typeface="+mn-ea"/>
              </a:rPr>
              <a:t>：</a:t>
            </a:r>
            <a:endParaRPr lang="en-US" altLang="zh-CN" sz="2300" baseline="-25000" dirty="0">
              <a:solidFill>
                <a:schemeClr val="bg1">
                  <a:lumMod val="25000"/>
                </a:schemeClr>
              </a:solidFill>
              <a:latin typeface="宋体" panose="02010600030101010101" pitchFamily="2" charset="-122"/>
            </a:endParaRPr>
          </a:p>
          <a:p>
            <a:pPr>
              <a:lnSpc>
                <a:spcPct val="150000"/>
              </a:lnSpc>
            </a:pPr>
            <a:r>
              <a:rPr lang="zh-CN" altLang="en-US" sz="2300" dirty="0">
                <a:solidFill>
                  <a:schemeClr val="bg1">
                    <a:lumMod val="25000"/>
                  </a:schemeClr>
                </a:solidFill>
                <a:latin typeface="宋体" panose="02010600030101010101" pitchFamily="2" charset="-122"/>
                <a:sym typeface="+mn-ea"/>
              </a:rPr>
              <a:t>①调查对象的数目</a:t>
            </a:r>
            <a:endParaRPr lang="en-US" altLang="zh-CN" sz="2300" dirty="0">
              <a:solidFill>
                <a:schemeClr val="bg1">
                  <a:lumMod val="25000"/>
                </a:schemeClr>
              </a:solidFill>
              <a:latin typeface="宋体" panose="02010600030101010101" pitchFamily="2" charset="-122"/>
            </a:endParaRPr>
          </a:p>
          <a:p>
            <a:pPr>
              <a:lnSpc>
                <a:spcPct val="150000"/>
              </a:lnSpc>
            </a:pPr>
            <a:r>
              <a:rPr lang="zh-CN" altLang="en-US" sz="2300" dirty="0">
                <a:solidFill>
                  <a:schemeClr val="bg1">
                    <a:lumMod val="25000"/>
                  </a:schemeClr>
                </a:solidFill>
                <a:latin typeface="宋体" panose="02010600030101010101" pitchFamily="2" charset="-122"/>
                <a:sym typeface="+mn-ea"/>
              </a:rPr>
              <a:t>②评价者所需信息的数量与类型</a:t>
            </a:r>
            <a:endParaRPr lang="en-US" altLang="zh-CN" sz="2300" dirty="0">
              <a:solidFill>
                <a:schemeClr val="bg1">
                  <a:lumMod val="25000"/>
                </a:schemeClr>
              </a:solidFill>
              <a:latin typeface="宋体" panose="02010600030101010101" pitchFamily="2" charset="-122"/>
            </a:endParaRPr>
          </a:p>
          <a:p>
            <a:pPr>
              <a:lnSpc>
                <a:spcPct val="150000"/>
              </a:lnSpc>
            </a:pPr>
            <a:r>
              <a:rPr lang="zh-CN" altLang="en-US" sz="2300" dirty="0">
                <a:solidFill>
                  <a:schemeClr val="bg1">
                    <a:lumMod val="25000"/>
                  </a:schemeClr>
                </a:solidFill>
                <a:latin typeface="宋体" panose="02010600030101010101" pitchFamily="2" charset="-122"/>
                <a:sym typeface="+mn-ea"/>
              </a:rPr>
              <a:t>③评价者处理和解释信息的时间量</a:t>
            </a:r>
            <a:endParaRPr lang="en-US" altLang="zh-CN" sz="2300" dirty="0">
              <a:solidFill>
                <a:schemeClr val="bg1">
                  <a:lumMod val="25000"/>
                </a:schemeClr>
              </a:solidFill>
              <a:latin typeface="宋体" panose="02010600030101010101" pitchFamily="2" charset="-122"/>
            </a:endParaRPr>
          </a:p>
          <a:p>
            <a:pPr>
              <a:lnSpc>
                <a:spcPct val="150000"/>
              </a:lnSpc>
            </a:pPr>
            <a:r>
              <a:rPr lang="zh-CN" altLang="en-US" sz="2300" dirty="0">
                <a:solidFill>
                  <a:schemeClr val="bg1">
                    <a:lumMod val="25000"/>
                  </a:schemeClr>
                </a:solidFill>
                <a:latin typeface="宋体" panose="02010600030101010101" pitchFamily="2" charset="-122"/>
                <a:sym typeface="+mn-ea"/>
              </a:rPr>
              <a:t>④评价者能够预测可能答案范围的程度。</a:t>
            </a:r>
            <a:endParaRPr lang="en-US" altLang="zh-CN" sz="2300" dirty="0">
              <a:solidFill>
                <a:schemeClr val="bg1">
                  <a:lumMod val="25000"/>
                </a:schemeClr>
              </a:solidFill>
              <a:latin typeface="宋体" panose="02010600030101010101" pitchFamily="2" charset="-122"/>
            </a:endParaRPr>
          </a:p>
          <a:p>
            <a:pPr>
              <a:lnSpc>
                <a:spcPct val="150000"/>
              </a:lnSpc>
            </a:pPr>
            <a:r>
              <a:rPr lang="zh-CN" altLang="en-US" sz="2300" dirty="0">
                <a:solidFill>
                  <a:schemeClr val="bg1">
                    <a:lumMod val="25000"/>
                  </a:schemeClr>
                </a:solidFill>
                <a:latin typeface="宋体" panose="02010600030101010101" pitchFamily="2" charset="-122"/>
                <a:sym typeface="+mn-ea"/>
              </a:rPr>
              <a:t>在目前的学前教育评价中，由于人们比较注重评价信息的时效性，一般一张问卷除少量问答题外，主要部分还是选择题型。</a:t>
            </a:r>
            <a:endParaRPr kumimoji="0" lang="zh-CN" altLang="en-US" sz="14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1400" dirty="0">
              <a:solidFill>
                <a:schemeClr val="bg1">
                  <a:lumMod val="25000"/>
                </a:schemeClr>
              </a:solidFill>
              <a:latin typeface="Calibri" panose="020F0502020204030204" pitchFamily="34" charset="0"/>
            </a:endParaRPr>
          </a:p>
          <a:p>
            <a:pPr>
              <a:lnSpc>
                <a:spcPct val="150000"/>
              </a:lnSpc>
            </a:pPr>
            <a:endParaRPr kumimoji="0" lang="zh-CN" altLang="en-US" sz="4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4" name="图片 823"/>
          <p:cNvPicPr>
            <a:picLocks noChangeAspect="1"/>
          </p:cNvPicPr>
          <p:nvPr/>
        </p:nvPicPr>
        <p:blipFill>
          <a:blip r:embed="rId1"/>
          <a:stretch>
            <a:fillRect/>
          </a:stretch>
        </p:blipFill>
        <p:spPr>
          <a:xfrm>
            <a:off x="635" y="-13335"/>
            <a:ext cx="12609830" cy="6896100"/>
          </a:xfrm>
          <a:prstGeom prst="rect">
            <a:avLst/>
          </a:prstGeom>
        </p:spPr>
      </p:pic>
      <p:sp>
        <p:nvSpPr>
          <p:cNvPr id="4" name="标题"/>
          <p:cNvSpPr>
            <a:spLocks noGrp="1"/>
          </p:cNvSpPr>
          <p:nvPr>
            <p:ph type="title"/>
            <p:custDataLst>
              <p:tags r:id="rId2"/>
            </p:custDataLst>
          </p:nvPr>
        </p:nvSpPr>
        <p:spPr/>
        <p:txBody>
          <a:bodyPr>
            <a:normAutofit fontScale="90000"/>
          </a:bodyPr>
          <a:lstStyle/>
          <a:p>
            <a:r>
              <a:rPr lang="zh-CN" altLang="en-US"/>
              <a:t>目</a:t>
            </a:r>
            <a:r>
              <a:rPr lang="en-US" altLang="zh-CN"/>
              <a:t> </a:t>
            </a:r>
            <a:r>
              <a:rPr lang="zh-CN" altLang="en-US"/>
              <a:t>录</a:t>
            </a:r>
            <a:endParaRPr lang="zh-CN" altLang="en-US"/>
          </a:p>
        </p:txBody>
      </p:sp>
      <p:sp>
        <p:nvSpPr>
          <p:cNvPr id="8" name="任意多边形: 形状 10"/>
          <p:cNvSpPr/>
          <p:nvPr>
            <p:custDataLst>
              <p:tags r:id="rId3"/>
            </p:custDataLst>
          </p:nvPr>
        </p:nvSpPr>
        <p:spPr>
          <a:xfrm>
            <a:off x="5859608" y="1594263"/>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11"/>
          <p:cNvSpPr/>
          <p:nvPr>
            <p:custDataLst>
              <p:tags r:id="rId4"/>
            </p:custDataLst>
          </p:nvPr>
        </p:nvSpPr>
        <p:spPr>
          <a:xfrm>
            <a:off x="5859608" y="2479535"/>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12"/>
          <p:cNvSpPr/>
          <p:nvPr>
            <p:custDataLst>
              <p:tags r:id="rId5"/>
            </p:custDataLst>
          </p:nvPr>
        </p:nvSpPr>
        <p:spPr>
          <a:xfrm>
            <a:off x="5859608" y="3364300"/>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任意多边形: 形状 13"/>
          <p:cNvSpPr/>
          <p:nvPr>
            <p:custDataLst>
              <p:tags r:id="rId6"/>
            </p:custDataLst>
          </p:nvPr>
        </p:nvSpPr>
        <p:spPr>
          <a:xfrm>
            <a:off x="5859608" y="4249572"/>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任意多边形: 形状 1"/>
          <p:cNvSpPr/>
          <p:nvPr>
            <p:custDataLst>
              <p:tags r:id="rId7"/>
            </p:custDataLst>
          </p:nvPr>
        </p:nvSpPr>
        <p:spPr>
          <a:xfrm>
            <a:off x="5859608" y="1594263"/>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 name="任意多边形: 形状 2"/>
          <p:cNvSpPr/>
          <p:nvPr>
            <p:custDataLst>
              <p:tags r:id="rId8"/>
            </p:custDataLst>
          </p:nvPr>
        </p:nvSpPr>
        <p:spPr>
          <a:xfrm>
            <a:off x="5859608" y="2479535"/>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 name="任意多边形: 形状 5"/>
          <p:cNvSpPr/>
          <p:nvPr>
            <p:custDataLst>
              <p:tags r:id="rId9"/>
            </p:custDataLst>
          </p:nvPr>
        </p:nvSpPr>
        <p:spPr>
          <a:xfrm>
            <a:off x="5859608" y="3364300"/>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 name="任意多边形: 形状 6"/>
          <p:cNvSpPr/>
          <p:nvPr>
            <p:custDataLst>
              <p:tags r:id="rId10"/>
            </p:custDataLst>
          </p:nvPr>
        </p:nvSpPr>
        <p:spPr>
          <a:xfrm>
            <a:off x="5859608" y="4249572"/>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 name="任意多边形: 形状 14"/>
          <p:cNvSpPr/>
          <p:nvPr>
            <p:custDataLst>
              <p:tags r:id="rId11"/>
            </p:custDataLst>
          </p:nvPr>
        </p:nvSpPr>
        <p:spPr>
          <a:xfrm rot="16200000" flipV="1">
            <a:off x="6114067" y="1725302"/>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任意多边形: 形状 15"/>
          <p:cNvSpPr/>
          <p:nvPr>
            <p:custDataLst>
              <p:tags r:id="rId12"/>
            </p:custDataLst>
          </p:nvPr>
        </p:nvSpPr>
        <p:spPr>
          <a:xfrm rot="16200000" flipV="1">
            <a:off x="6071911" y="1683146"/>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序号"/>
          <p:cNvSpPr txBox="1"/>
          <p:nvPr>
            <p:custDataLst>
              <p:tags r:id="rId13"/>
            </p:custDataLst>
          </p:nvPr>
        </p:nvSpPr>
        <p:spPr>
          <a:xfrm>
            <a:off x="6144033" y="1781171"/>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01</a:t>
            </a:r>
            <a:endParaRPr lang="en-US" sz="2000" b="1" dirty="0">
              <a:solidFill>
                <a:srgbClr val="FFFFFF"/>
              </a:solidFill>
              <a:latin typeface="+mn-ea"/>
            </a:endParaRPr>
          </a:p>
        </p:txBody>
      </p:sp>
      <p:sp>
        <p:nvSpPr>
          <p:cNvPr id="39" name="项标题"/>
          <p:cNvSpPr txBox="1"/>
          <p:nvPr>
            <p:custDataLst>
              <p:tags r:id="rId14"/>
            </p:custDataLst>
          </p:nvPr>
        </p:nvSpPr>
        <p:spPr>
          <a:xfrm>
            <a:off x="6908933" y="1683654"/>
            <a:ext cx="3687800" cy="543980"/>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任务一</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rPr>
              <a:t>观察法</a:t>
            </a:r>
            <a:r>
              <a:rPr lang="en-US" altLang="zh-CN" sz="1900" b="1" spc="300" dirty="0">
                <a:solidFill>
                  <a:schemeClr val="tx2"/>
                </a:solidFill>
                <a:latin typeface="+mn-ea"/>
              </a:rPr>
              <a:t> </a:t>
            </a:r>
            <a:endParaRPr lang="en-US" altLang="zh-CN" sz="1900" b="1" spc="300" dirty="0">
              <a:solidFill>
                <a:schemeClr val="tx2"/>
              </a:solidFill>
              <a:latin typeface="+mn-ea"/>
            </a:endParaRPr>
          </a:p>
        </p:txBody>
      </p:sp>
      <p:sp>
        <p:nvSpPr>
          <p:cNvPr id="40" name="任意多边形: 形状 18"/>
          <p:cNvSpPr/>
          <p:nvPr>
            <p:custDataLst>
              <p:tags r:id="rId15"/>
            </p:custDataLst>
          </p:nvPr>
        </p:nvSpPr>
        <p:spPr>
          <a:xfrm rot="16200000" flipV="1">
            <a:off x="6114067" y="2610066"/>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 name="任意多边形: 形状 19"/>
          <p:cNvSpPr/>
          <p:nvPr>
            <p:custDataLst>
              <p:tags r:id="rId16"/>
            </p:custDataLst>
          </p:nvPr>
        </p:nvSpPr>
        <p:spPr>
          <a:xfrm rot="16200000" flipV="1">
            <a:off x="6071911" y="2568418"/>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序号"/>
          <p:cNvSpPr txBox="1"/>
          <p:nvPr>
            <p:custDataLst>
              <p:tags r:id="rId17"/>
            </p:custDataLst>
          </p:nvPr>
        </p:nvSpPr>
        <p:spPr>
          <a:xfrm>
            <a:off x="6144033" y="2665935"/>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02</a:t>
            </a:r>
            <a:endParaRPr lang="en-US" sz="2000" b="1" dirty="0">
              <a:solidFill>
                <a:srgbClr val="FFFFFF"/>
              </a:solidFill>
              <a:latin typeface="+mn-ea"/>
            </a:endParaRPr>
          </a:p>
        </p:txBody>
      </p:sp>
      <p:sp>
        <p:nvSpPr>
          <p:cNvPr id="43" name="项标题"/>
          <p:cNvSpPr txBox="1"/>
          <p:nvPr>
            <p:custDataLst>
              <p:tags r:id="rId18"/>
            </p:custDataLst>
          </p:nvPr>
        </p:nvSpPr>
        <p:spPr>
          <a:xfrm>
            <a:off x="6908800" y="2568575"/>
            <a:ext cx="3688080" cy="544195"/>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任务二</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调查法</a:t>
            </a:r>
            <a:endParaRPr lang="zh-CN" altLang="en-US" sz="1900" b="1" spc="300" dirty="0">
              <a:solidFill>
                <a:schemeClr val="tx2"/>
              </a:solidFill>
              <a:latin typeface="+mn-ea"/>
            </a:endParaRPr>
          </a:p>
        </p:txBody>
      </p:sp>
      <p:sp>
        <p:nvSpPr>
          <p:cNvPr id="44" name="任意多边形: 形状 22"/>
          <p:cNvSpPr/>
          <p:nvPr>
            <p:custDataLst>
              <p:tags r:id="rId19"/>
            </p:custDataLst>
          </p:nvPr>
        </p:nvSpPr>
        <p:spPr>
          <a:xfrm rot="16200000" flipV="1">
            <a:off x="6114067" y="3495338"/>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 name="任意多边形: 形状 23"/>
          <p:cNvSpPr/>
          <p:nvPr>
            <p:custDataLst>
              <p:tags r:id="rId20"/>
            </p:custDataLst>
          </p:nvPr>
        </p:nvSpPr>
        <p:spPr>
          <a:xfrm rot="16200000" flipV="1">
            <a:off x="6071911" y="3453182"/>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 name="序号"/>
          <p:cNvSpPr txBox="1"/>
          <p:nvPr>
            <p:custDataLst>
              <p:tags r:id="rId21"/>
            </p:custDataLst>
          </p:nvPr>
        </p:nvSpPr>
        <p:spPr>
          <a:xfrm>
            <a:off x="6144033" y="3551207"/>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03</a:t>
            </a:r>
            <a:endParaRPr lang="en-US" sz="2000" b="1" dirty="0">
              <a:solidFill>
                <a:srgbClr val="FFFFFF"/>
              </a:solidFill>
              <a:latin typeface="+mn-ea"/>
            </a:endParaRPr>
          </a:p>
        </p:txBody>
      </p:sp>
      <p:sp>
        <p:nvSpPr>
          <p:cNvPr id="47" name="项标题"/>
          <p:cNvSpPr txBox="1"/>
          <p:nvPr>
            <p:custDataLst>
              <p:tags r:id="rId22"/>
            </p:custDataLst>
          </p:nvPr>
        </p:nvSpPr>
        <p:spPr>
          <a:xfrm>
            <a:off x="6908933" y="3453690"/>
            <a:ext cx="3687800" cy="543980"/>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任务三</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测验法</a:t>
            </a:r>
            <a:r>
              <a:rPr lang="en-US" altLang="zh-CN" sz="1900" b="1" spc="300" dirty="0">
                <a:solidFill>
                  <a:schemeClr val="tx2"/>
                </a:solidFill>
                <a:latin typeface="+mn-ea"/>
              </a:rPr>
              <a:t> </a:t>
            </a:r>
            <a:endParaRPr lang="en-US" altLang="zh-CN" sz="1900" b="1" spc="300" dirty="0">
              <a:solidFill>
                <a:schemeClr val="tx2"/>
              </a:solidFill>
              <a:latin typeface="+mn-ea"/>
            </a:endParaRPr>
          </a:p>
        </p:txBody>
      </p:sp>
      <p:sp>
        <p:nvSpPr>
          <p:cNvPr id="48" name="任意多边形: 形状 26"/>
          <p:cNvSpPr/>
          <p:nvPr>
            <p:custDataLst>
              <p:tags r:id="rId23"/>
            </p:custDataLst>
          </p:nvPr>
        </p:nvSpPr>
        <p:spPr>
          <a:xfrm rot="16200000" flipV="1">
            <a:off x="6114067" y="4380611"/>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 name="任意多边形: 形状 27"/>
          <p:cNvSpPr/>
          <p:nvPr>
            <p:custDataLst>
              <p:tags r:id="rId24"/>
            </p:custDataLst>
          </p:nvPr>
        </p:nvSpPr>
        <p:spPr>
          <a:xfrm rot="16200000" flipV="1">
            <a:off x="6071911" y="4338455"/>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 name="序号"/>
          <p:cNvSpPr txBox="1"/>
          <p:nvPr>
            <p:custDataLst>
              <p:tags r:id="rId25"/>
            </p:custDataLst>
          </p:nvPr>
        </p:nvSpPr>
        <p:spPr>
          <a:xfrm>
            <a:off x="6144033" y="4436480"/>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04</a:t>
            </a:r>
            <a:endParaRPr lang="en-US" sz="2000" b="1" dirty="0">
              <a:solidFill>
                <a:srgbClr val="FFFFFF"/>
              </a:solidFill>
              <a:latin typeface="+mn-ea"/>
            </a:endParaRPr>
          </a:p>
        </p:txBody>
      </p:sp>
      <p:sp>
        <p:nvSpPr>
          <p:cNvPr id="51" name="项标题"/>
          <p:cNvSpPr txBox="1"/>
          <p:nvPr>
            <p:custDataLst>
              <p:tags r:id="rId26"/>
            </p:custDataLst>
          </p:nvPr>
        </p:nvSpPr>
        <p:spPr>
          <a:xfrm>
            <a:off x="6908933" y="4338963"/>
            <a:ext cx="3687800" cy="543980"/>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任务四</a:t>
            </a:r>
            <a:r>
              <a:rPr lang="en-US" altLang="zh-CN"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  </a:t>
            </a:r>
            <a:r>
              <a:rPr lang="zh-CN" altLang="en-US" sz="1900" b="1" spc="300" dirty="0">
                <a:solidFill>
                  <a:schemeClr val="tx2">
                    <a:lumMod val="50000"/>
                  </a:schemeClr>
                </a:solidFill>
                <a:latin typeface="微软雅黑" panose="020B0503020204020204" charset="-122"/>
                <a:ea typeface="微软雅黑" panose="020B0503020204020204" charset="-122"/>
                <a:cs typeface="微软雅黑" panose="020B0503020204020204" charset="-122"/>
                <a:sym typeface="+mn-ea"/>
              </a:rPr>
              <a:t>档案袋评价法</a:t>
            </a:r>
            <a:endParaRPr lang="zh-CN" altLang="en-US" sz="1900" b="1" spc="300" dirty="0">
              <a:solidFill>
                <a:schemeClr val="tx2"/>
              </a:solidFill>
              <a:latin typeface="+mn-ea"/>
            </a:endParaRPr>
          </a:p>
        </p:txBody>
      </p:sp>
      <p:grpSp>
        <p:nvGrpSpPr>
          <p:cNvPr id="7"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11"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8"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9"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0"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2"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3"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4"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5"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6"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7"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8"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9"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0"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1"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2"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3"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4"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5"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6"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7"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8"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9"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0"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1"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2"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3"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pic>
        <p:nvPicPr>
          <p:cNvPr id="81921" name="Picture 9" descr="C:\Users\Administrator\Desktop\出版社社标.jpg"/>
          <p:cNvPicPr>
            <a:picLocks noChangeAspect="1"/>
          </p:cNvPicPr>
          <p:nvPr/>
        </p:nvPicPr>
        <p:blipFill>
          <a:blip r:embed="rId2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28"/>
    </p:custData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914400" y="1704340"/>
            <a:ext cx="10007600" cy="4440555"/>
          </a:xfrm>
          <a:prstGeom prst="rect">
            <a:avLst/>
          </a:prstGeom>
          <a:noFill/>
        </p:spPr>
        <p:txBody>
          <a:bodyPr wrap="square" rtlCol="0">
            <a:normAutofit fontScale="65000"/>
          </a:bodyPr>
          <a:lstStyle/>
          <a:p>
            <a:pPr marR="0" defTabSz="914400" rtl="0">
              <a:lnSpc>
                <a:spcPct val="150000"/>
              </a:lnSpc>
              <a:buClrTx/>
              <a:buSzTx/>
              <a:buFont typeface="Arial" panose="020B0604020202020204" pitchFamily="34" charset="0"/>
              <a:buNone/>
              <a:defRPr/>
            </a:pPr>
            <a:r>
              <a:rPr lang="en-US" altLang="zh-CN" sz="4300" b="1" dirty="0">
                <a:solidFill>
                  <a:schemeClr val="bg1">
                    <a:lumMod val="25000"/>
                  </a:schemeClr>
                </a:solidFill>
                <a:latin typeface="宋体" panose="02010600030101010101" pitchFamily="2" charset="-122"/>
                <a:sym typeface="+mn-ea"/>
              </a:rPr>
              <a:t>   </a:t>
            </a:r>
            <a:r>
              <a:rPr lang="zh-CN" altLang="en-US" sz="4300" b="1" dirty="0">
                <a:solidFill>
                  <a:schemeClr val="bg1">
                    <a:lumMod val="25000"/>
                  </a:schemeClr>
                </a:solidFill>
                <a:latin typeface="宋体" panose="02010600030101010101" pitchFamily="2" charset="-122"/>
                <a:sym typeface="+mn-ea"/>
              </a:rPr>
              <a:t>3</a:t>
            </a:r>
            <a:r>
              <a:rPr lang="en-US" altLang="zh-CN" sz="4300" b="1" dirty="0">
                <a:solidFill>
                  <a:schemeClr val="bg1">
                    <a:lumMod val="25000"/>
                  </a:schemeClr>
                </a:solidFill>
                <a:latin typeface="宋体" panose="02010600030101010101" pitchFamily="2" charset="-122"/>
                <a:sym typeface="+mn-ea"/>
              </a:rPr>
              <a:t>.</a:t>
            </a:r>
            <a:r>
              <a:rPr lang="zh-CN" altLang="en-US" sz="4300" b="1" dirty="0">
                <a:solidFill>
                  <a:schemeClr val="bg1">
                    <a:lumMod val="25000"/>
                  </a:schemeClr>
                </a:solidFill>
                <a:latin typeface="宋体" panose="02010600030101010101" pitchFamily="2" charset="-122"/>
                <a:sym typeface="+mn-ea"/>
              </a:rPr>
              <a:t>问卷问题的设计要求</a:t>
            </a:r>
            <a:endParaRPr lang="zh-CN" altLang="en-US" sz="11200" b="1"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宋体" panose="02010600030101010101" pitchFamily="2" charset="-122"/>
                <a:sym typeface="+mn-ea"/>
              </a:rPr>
              <a:t>(1)</a:t>
            </a:r>
            <a:r>
              <a:rPr lang="zh-CN" altLang="en-US" sz="4000" dirty="0">
                <a:solidFill>
                  <a:schemeClr val="bg1">
                    <a:lumMod val="25000"/>
                  </a:schemeClr>
                </a:solidFill>
                <a:latin typeface="宋体" panose="02010600030101010101" pitchFamily="2" charset="-122"/>
                <a:sym typeface="+mn-ea"/>
              </a:rPr>
              <a:t>除了少数几个要求提供背景性的或统计信息的题目外，其余题目要与研究的问题和假设直接相关。</a:t>
            </a:r>
            <a:endParaRPr lang="zh-CN" altLang="en-US" sz="4000"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宋体" panose="02010600030101010101" pitchFamily="2" charset="-122"/>
                <a:sym typeface="+mn-ea"/>
              </a:rPr>
              <a:t>  (2)</a:t>
            </a:r>
            <a:r>
              <a:rPr lang="zh-CN" altLang="en-US" sz="4000" dirty="0">
                <a:solidFill>
                  <a:schemeClr val="bg1">
                    <a:lumMod val="25000"/>
                  </a:schemeClr>
                </a:solidFill>
                <a:latin typeface="宋体" panose="02010600030101010101" pitchFamily="2" charset="-122"/>
                <a:sym typeface="+mn-ea"/>
              </a:rPr>
              <a:t>语义清楚明了，无歧义。</a:t>
            </a:r>
            <a:endParaRPr lang="zh-CN" altLang="en-US" sz="4000"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宋体" panose="02010600030101010101" pitchFamily="2" charset="-122"/>
                <a:sym typeface="+mn-ea"/>
              </a:rPr>
              <a:t>  (3)</a:t>
            </a:r>
            <a:r>
              <a:rPr lang="zh-CN" altLang="en-US" sz="4000" dirty="0">
                <a:solidFill>
                  <a:schemeClr val="bg1">
                    <a:lumMod val="25000"/>
                  </a:schemeClr>
                </a:solidFill>
                <a:latin typeface="宋体" panose="02010600030101010101" pitchFamily="2" charset="-122"/>
                <a:sym typeface="+mn-ea"/>
              </a:rPr>
              <a:t>在一个题目中只包含一个问题。</a:t>
            </a:r>
            <a:endParaRPr lang="zh-CN" altLang="en-US" sz="4000"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宋体" panose="02010600030101010101" pitchFamily="2" charset="-122"/>
                <a:sym typeface="+mn-ea"/>
              </a:rPr>
              <a:t>  (4)</a:t>
            </a:r>
            <a:r>
              <a:rPr lang="zh-CN" altLang="en-US" sz="4000" dirty="0">
                <a:solidFill>
                  <a:schemeClr val="bg1">
                    <a:lumMod val="25000"/>
                  </a:schemeClr>
                </a:solidFill>
                <a:latin typeface="宋体" panose="02010600030101010101" pitchFamily="2" charset="-122"/>
                <a:sym typeface="+mn-ea"/>
              </a:rPr>
              <a:t>防止使用导向性的问题，这些题目常常暗含一种倾向性的回答。</a:t>
            </a:r>
            <a:endParaRPr kumimoji="0" lang="zh-CN" altLang="en-US" sz="4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914400" y="1704340"/>
            <a:ext cx="10007600" cy="4440555"/>
          </a:xfrm>
          <a:prstGeom prst="rect">
            <a:avLst/>
          </a:prstGeom>
          <a:noFill/>
        </p:spPr>
        <p:txBody>
          <a:bodyPr wrap="square" rtlCol="0">
            <a:normAutofit fontScale="60000"/>
          </a:bodyPr>
          <a:lstStyle/>
          <a:p>
            <a:pPr marR="0" defTabSz="914400" rtl="0">
              <a:lnSpc>
                <a:spcPct val="150000"/>
              </a:lnSpc>
              <a:buClrTx/>
              <a:buSzTx/>
              <a:buFont typeface="Arial" panose="020B0604020202020204" pitchFamily="34" charset="0"/>
              <a:buNone/>
              <a:defRPr/>
            </a:pPr>
            <a:r>
              <a:rPr lang="en-US" altLang="zh-CN" sz="4300" b="1" dirty="0">
                <a:solidFill>
                  <a:schemeClr val="bg1">
                    <a:lumMod val="25000"/>
                  </a:schemeClr>
                </a:solidFill>
                <a:latin typeface="宋体" panose="02010600030101010101" pitchFamily="2" charset="-122"/>
                <a:sym typeface="+mn-ea"/>
              </a:rPr>
              <a:t>   </a:t>
            </a:r>
            <a:r>
              <a:rPr lang="zh-CN" altLang="en-US" sz="4300" b="1" dirty="0">
                <a:solidFill>
                  <a:schemeClr val="bg1">
                    <a:lumMod val="25000"/>
                  </a:schemeClr>
                </a:solidFill>
                <a:latin typeface="宋体" panose="02010600030101010101" pitchFamily="2" charset="-122"/>
                <a:sym typeface="+mn-ea"/>
              </a:rPr>
              <a:t>3</a:t>
            </a:r>
            <a:r>
              <a:rPr lang="en-US" altLang="zh-CN" sz="4300" b="1" dirty="0">
                <a:solidFill>
                  <a:schemeClr val="bg1">
                    <a:lumMod val="25000"/>
                  </a:schemeClr>
                </a:solidFill>
                <a:latin typeface="宋体" panose="02010600030101010101" pitchFamily="2" charset="-122"/>
                <a:sym typeface="+mn-ea"/>
              </a:rPr>
              <a:t>.</a:t>
            </a:r>
            <a:r>
              <a:rPr lang="zh-CN" altLang="en-US" sz="4300" b="1" dirty="0">
                <a:solidFill>
                  <a:schemeClr val="bg1">
                    <a:lumMod val="25000"/>
                  </a:schemeClr>
                </a:solidFill>
                <a:latin typeface="宋体" panose="02010600030101010101" pitchFamily="2" charset="-122"/>
                <a:sym typeface="+mn-ea"/>
              </a:rPr>
              <a:t>问卷问题的设计要求</a:t>
            </a:r>
            <a:endParaRPr lang="zh-CN" altLang="en-US" sz="11200" b="1"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Calibri" panose="020F0502020204030204" pitchFamily="34" charset="0"/>
                <a:sym typeface="+mn-ea"/>
              </a:rPr>
              <a:t>     </a:t>
            </a:r>
            <a:r>
              <a:rPr lang="zh-CN" altLang="en-US" sz="4000" dirty="0">
                <a:solidFill>
                  <a:schemeClr val="bg1">
                    <a:lumMod val="25000"/>
                  </a:schemeClr>
                </a:solidFill>
                <a:latin typeface="宋体" panose="02010600030101010101" pitchFamily="2" charset="-122"/>
                <a:sym typeface="+mn-ea"/>
              </a:rPr>
              <a:t>（</a:t>
            </a:r>
            <a:r>
              <a:rPr lang="en-US" altLang="zh-CN" sz="4000" dirty="0">
                <a:solidFill>
                  <a:schemeClr val="bg1">
                    <a:lumMod val="25000"/>
                  </a:schemeClr>
                </a:solidFill>
                <a:latin typeface="宋体" panose="02010600030101010101" pitchFamily="2" charset="-122"/>
                <a:sym typeface="+mn-ea"/>
              </a:rPr>
              <a:t>5</a:t>
            </a:r>
            <a:r>
              <a:rPr lang="zh-CN" altLang="en-US" sz="4000" dirty="0">
                <a:solidFill>
                  <a:schemeClr val="bg1">
                    <a:lumMod val="25000"/>
                  </a:schemeClr>
                </a:solidFill>
                <a:latin typeface="宋体" panose="02010600030101010101" pitchFamily="2" charset="-122"/>
                <a:sym typeface="+mn-ea"/>
              </a:rPr>
              <a:t>）避免那些会对答题人带来社会或职业压力的问题。</a:t>
            </a:r>
            <a:endParaRPr lang="zh-CN" altLang="en-US" sz="4000"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宋体" panose="02010600030101010101" pitchFamily="2" charset="-122"/>
                <a:sym typeface="+mn-ea"/>
              </a:rPr>
              <a:t>  </a:t>
            </a:r>
            <a:r>
              <a:rPr lang="zh-CN" altLang="en-US" sz="4000" dirty="0">
                <a:solidFill>
                  <a:schemeClr val="bg1">
                    <a:lumMod val="25000"/>
                  </a:schemeClr>
                </a:solidFill>
                <a:latin typeface="宋体" panose="02010600030101010101" pitchFamily="2" charset="-122"/>
                <a:sym typeface="+mn-ea"/>
              </a:rPr>
              <a:t>（</a:t>
            </a:r>
            <a:r>
              <a:rPr lang="en-US" altLang="zh-CN" sz="4000" dirty="0">
                <a:solidFill>
                  <a:schemeClr val="bg1">
                    <a:lumMod val="25000"/>
                  </a:schemeClr>
                </a:solidFill>
                <a:latin typeface="宋体" panose="02010600030101010101" pitchFamily="2" charset="-122"/>
                <a:sym typeface="+mn-ea"/>
              </a:rPr>
              <a:t>6</a:t>
            </a:r>
            <a:r>
              <a:rPr lang="zh-CN" altLang="en-US" sz="4000" dirty="0">
                <a:solidFill>
                  <a:schemeClr val="bg1">
                    <a:lumMod val="25000"/>
                  </a:schemeClr>
                </a:solidFill>
                <a:latin typeface="宋体" panose="02010600030101010101" pitchFamily="2" charset="-122"/>
                <a:sym typeface="+mn-ea"/>
              </a:rPr>
              <a:t>）避免问那些个人的或微妙的问题。</a:t>
            </a:r>
            <a:endParaRPr lang="zh-CN" altLang="en-US" sz="4000"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宋体" panose="02010600030101010101" pitchFamily="2" charset="-122"/>
                <a:sym typeface="+mn-ea"/>
              </a:rPr>
              <a:t>  </a:t>
            </a:r>
            <a:r>
              <a:rPr lang="zh-CN" altLang="en-US" sz="4000" dirty="0">
                <a:solidFill>
                  <a:schemeClr val="bg1">
                    <a:lumMod val="25000"/>
                  </a:schemeClr>
                </a:solidFill>
                <a:latin typeface="宋体" panose="02010600030101010101" pitchFamily="2" charset="-122"/>
                <a:sym typeface="+mn-ea"/>
              </a:rPr>
              <a:t>（</a:t>
            </a:r>
            <a:r>
              <a:rPr lang="en-US" altLang="zh-CN" sz="4000" dirty="0">
                <a:solidFill>
                  <a:schemeClr val="bg1">
                    <a:lumMod val="25000"/>
                  </a:schemeClr>
                </a:solidFill>
                <a:latin typeface="宋体" panose="02010600030101010101" pitchFamily="2" charset="-122"/>
                <a:sym typeface="+mn-ea"/>
              </a:rPr>
              <a:t>7</a:t>
            </a:r>
            <a:r>
              <a:rPr lang="zh-CN" altLang="en-US" sz="4000" dirty="0">
                <a:solidFill>
                  <a:schemeClr val="bg1">
                    <a:lumMod val="25000"/>
                  </a:schemeClr>
                </a:solidFill>
                <a:latin typeface="宋体" panose="02010600030101010101" pitchFamily="2" charset="-122"/>
                <a:sym typeface="+mn-ea"/>
              </a:rPr>
              <a:t>）</a:t>
            </a:r>
            <a:r>
              <a:rPr lang="zh-CN" altLang="en-US" sz="4000" dirty="0">
                <a:solidFill>
                  <a:schemeClr val="bg1">
                    <a:lumMod val="25000"/>
                  </a:schemeClr>
                </a:solidFill>
                <a:latin typeface="宋体" panose="02010600030101010101" pitchFamily="2" charset="-122"/>
                <a:sym typeface="+mn-ea"/>
              </a:rPr>
              <a:t>所提问题应是答卷人能够提供信息的问题。所有的题目都要与答卷人的背景相适应。</a:t>
            </a:r>
            <a:endParaRPr lang="zh-CN" altLang="en-US" sz="4000"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宋体" panose="02010600030101010101" pitchFamily="2" charset="-122"/>
                <a:sym typeface="+mn-ea"/>
              </a:rPr>
              <a:t>  </a:t>
            </a:r>
            <a:r>
              <a:rPr lang="zh-CN" altLang="en-US" sz="4000" dirty="0">
                <a:solidFill>
                  <a:schemeClr val="bg1">
                    <a:lumMod val="25000"/>
                  </a:schemeClr>
                </a:solidFill>
                <a:latin typeface="宋体" panose="02010600030101010101" pitchFamily="2" charset="-122"/>
                <a:sym typeface="+mn-ea"/>
              </a:rPr>
              <a:t>（</a:t>
            </a:r>
            <a:r>
              <a:rPr lang="en-US" altLang="zh-CN" sz="4000" dirty="0">
                <a:solidFill>
                  <a:schemeClr val="bg1">
                    <a:lumMod val="25000"/>
                  </a:schemeClr>
                </a:solidFill>
                <a:latin typeface="宋体" panose="02010600030101010101" pitchFamily="2" charset="-122"/>
                <a:sym typeface="+mn-ea"/>
              </a:rPr>
              <a:t>8</a:t>
            </a:r>
            <a:r>
              <a:rPr lang="zh-CN" altLang="en-US" sz="4000" dirty="0">
                <a:solidFill>
                  <a:schemeClr val="bg1">
                    <a:lumMod val="25000"/>
                  </a:schemeClr>
                </a:solidFill>
                <a:latin typeface="宋体" panose="02010600030101010101" pitchFamily="2" charset="-122"/>
                <a:sym typeface="+mn-ea"/>
              </a:rPr>
              <a:t>）</a:t>
            </a:r>
            <a:r>
              <a:rPr lang="zh-CN" altLang="en-US" sz="4000" dirty="0">
                <a:solidFill>
                  <a:schemeClr val="bg1">
                    <a:lumMod val="25000"/>
                  </a:schemeClr>
                </a:solidFill>
                <a:latin typeface="宋体" panose="02010600030101010101" pitchFamily="2" charset="-122"/>
                <a:sym typeface="+mn-ea"/>
              </a:rPr>
              <a:t>要能使答卷人读懂题目。可能的情况下，要用温和的词语而不是生硬的词语。</a:t>
            </a:r>
            <a:endParaRPr lang="zh-CN" altLang="en-US" sz="4000" dirty="0">
              <a:solidFill>
                <a:schemeClr val="bg1">
                  <a:lumMod val="25000"/>
                </a:schemeClr>
              </a:solidFill>
              <a:latin typeface="宋体" panose="02010600030101010101" pitchFamily="2" charset="-122"/>
            </a:endParaRPr>
          </a:p>
          <a:p>
            <a:pPr>
              <a:lnSpc>
                <a:spcPct val="150000"/>
              </a:lnSpc>
            </a:pPr>
            <a:endParaRPr kumimoji="0" lang="zh-CN" altLang="en-US" sz="4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914400" y="1704340"/>
            <a:ext cx="10007600" cy="4440555"/>
          </a:xfrm>
          <a:prstGeom prst="rect">
            <a:avLst/>
          </a:prstGeom>
          <a:noFill/>
        </p:spPr>
        <p:txBody>
          <a:bodyPr wrap="square" rtlCol="0">
            <a:normAutofit fontScale="60000"/>
          </a:bodyPr>
          <a:lstStyle/>
          <a:p>
            <a:pPr marR="0" defTabSz="914400" rtl="0">
              <a:lnSpc>
                <a:spcPct val="150000"/>
              </a:lnSpc>
              <a:buClrTx/>
              <a:buSzTx/>
              <a:buFont typeface="Arial" panose="020B0604020202020204" pitchFamily="34" charset="0"/>
              <a:buNone/>
              <a:defRPr/>
            </a:pPr>
            <a:r>
              <a:rPr lang="en-US" altLang="zh-CN" sz="4300" b="1" dirty="0">
                <a:solidFill>
                  <a:schemeClr val="bg1">
                    <a:lumMod val="25000"/>
                  </a:schemeClr>
                </a:solidFill>
                <a:latin typeface="宋体" panose="02010600030101010101" pitchFamily="2" charset="-122"/>
                <a:sym typeface="+mn-ea"/>
              </a:rPr>
              <a:t>   </a:t>
            </a:r>
            <a:r>
              <a:rPr lang="zh-CN" altLang="en-US" sz="4300" b="1" dirty="0">
                <a:solidFill>
                  <a:schemeClr val="bg1">
                    <a:lumMod val="25000"/>
                  </a:schemeClr>
                </a:solidFill>
                <a:latin typeface="宋体" panose="02010600030101010101" pitchFamily="2" charset="-122"/>
                <a:sym typeface="+mn-ea"/>
              </a:rPr>
              <a:t>3</a:t>
            </a:r>
            <a:r>
              <a:rPr lang="en-US" altLang="zh-CN" sz="4300" b="1" dirty="0">
                <a:solidFill>
                  <a:schemeClr val="bg1">
                    <a:lumMod val="25000"/>
                  </a:schemeClr>
                </a:solidFill>
                <a:latin typeface="宋体" panose="02010600030101010101" pitchFamily="2" charset="-122"/>
                <a:sym typeface="+mn-ea"/>
              </a:rPr>
              <a:t>.</a:t>
            </a:r>
            <a:r>
              <a:rPr lang="zh-CN" altLang="en-US" sz="4300" b="1" dirty="0">
                <a:solidFill>
                  <a:schemeClr val="bg1">
                    <a:lumMod val="25000"/>
                  </a:schemeClr>
                </a:solidFill>
                <a:latin typeface="宋体" panose="02010600030101010101" pitchFamily="2" charset="-122"/>
                <a:sym typeface="+mn-ea"/>
              </a:rPr>
              <a:t>问卷问题的设计要求</a:t>
            </a:r>
            <a:endParaRPr lang="zh-CN" altLang="en-US" sz="11200" b="1"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Calibri" panose="020F0502020204030204" pitchFamily="34" charset="0"/>
                <a:sym typeface="+mn-ea"/>
              </a:rPr>
              <a:t>     </a:t>
            </a:r>
            <a:r>
              <a:rPr lang="en-US" altLang="zh-CN" sz="4000" dirty="0">
                <a:solidFill>
                  <a:schemeClr val="bg1">
                    <a:lumMod val="25000"/>
                  </a:schemeClr>
                </a:solidFill>
                <a:latin typeface="宋体" panose="02010600030101010101" pitchFamily="2" charset="-122"/>
                <a:sym typeface="+mn-ea"/>
              </a:rPr>
              <a:t>(9)</a:t>
            </a:r>
            <a:r>
              <a:rPr lang="zh-CN" altLang="en-US" sz="4000" dirty="0">
                <a:solidFill>
                  <a:schemeClr val="bg1">
                    <a:lumMod val="25000"/>
                  </a:schemeClr>
                </a:solidFill>
                <a:latin typeface="宋体" panose="02010600030101010101" pitchFamily="2" charset="-122"/>
                <a:sym typeface="+mn-ea"/>
              </a:rPr>
              <a:t>短一些的题目总比长一些的要好。简单一些的题目总比复杂一些的要好。</a:t>
            </a:r>
            <a:endParaRPr lang="zh-CN" altLang="en-US" sz="4000"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宋体" panose="02010600030101010101" pitchFamily="2" charset="-122"/>
                <a:sym typeface="+mn-ea"/>
              </a:rPr>
              <a:t>  (10)</a:t>
            </a:r>
            <a:r>
              <a:rPr lang="zh-CN" altLang="en-US" sz="4000" dirty="0">
                <a:solidFill>
                  <a:schemeClr val="bg1">
                    <a:lumMod val="25000"/>
                  </a:schemeClr>
                </a:solidFill>
                <a:latin typeface="宋体" panose="02010600030101010101" pitchFamily="2" charset="-122"/>
                <a:sym typeface="+mn-ea"/>
              </a:rPr>
              <a:t>当收集定量的信息时，要求答出明确的数量而不是平均数。</a:t>
            </a:r>
            <a:endParaRPr lang="zh-CN" altLang="en-US" sz="4000"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宋体" panose="02010600030101010101" pitchFamily="2" charset="-122"/>
                <a:sym typeface="+mn-ea"/>
              </a:rPr>
              <a:t>  (11)</a:t>
            </a:r>
            <a:r>
              <a:rPr lang="zh-CN" altLang="en-US" sz="4000" dirty="0">
                <a:solidFill>
                  <a:schemeClr val="bg1">
                    <a:lumMod val="25000"/>
                  </a:schemeClr>
                </a:solidFill>
                <a:latin typeface="宋体" panose="02010600030101010101" pitchFamily="2" charset="-122"/>
                <a:sym typeface="+mn-ea"/>
              </a:rPr>
              <a:t>题目的选择答案应当是可以穷尽的，选项应具有排他性。</a:t>
            </a:r>
            <a:endParaRPr lang="zh-CN" altLang="en-US" sz="4000" dirty="0">
              <a:solidFill>
                <a:schemeClr val="bg1">
                  <a:lumMod val="25000"/>
                </a:schemeClr>
              </a:solidFill>
              <a:latin typeface="宋体" panose="02010600030101010101" pitchFamily="2" charset="-122"/>
            </a:endParaRPr>
          </a:p>
          <a:p>
            <a:pPr>
              <a:lnSpc>
                <a:spcPct val="150000"/>
              </a:lnSpc>
            </a:pPr>
            <a:r>
              <a:rPr lang="en-US" altLang="zh-CN" sz="4000" dirty="0">
                <a:solidFill>
                  <a:schemeClr val="bg1">
                    <a:lumMod val="25000"/>
                  </a:schemeClr>
                </a:solidFill>
                <a:latin typeface="宋体" panose="02010600030101010101" pitchFamily="2" charset="-122"/>
                <a:sym typeface="+mn-ea"/>
              </a:rPr>
              <a:t>  (12)</a:t>
            </a:r>
            <a:r>
              <a:rPr lang="zh-CN" altLang="en-US" sz="4000" dirty="0">
                <a:solidFill>
                  <a:schemeClr val="bg1">
                    <a:lumMod val="25000"/>
                  </a:schemeClr>
                </a:solidFill>
                <a:latin typeface="宋体" panose="02010600030101010101" pitchFamily="2" charset="-122"/>
                <a:sym typeface="+mn-ea"/>
              </a:rPr>
              <a:t>尽可能避免使用双重否定性题目。 </a:t>
            </a:r>
            <a:br>
              <a:rPr lang="zh-CN" altLang="en-US" sz="4000" dirty="0">
                <a:solidFill>
                  <a:schemeClr val="bg1">
                    <a:lumMod val="25000"/>
                  </a:schemeClr>
                </a:solidFill>
                <a:latin typeface="宋体" panose="02010600030101010101" pitchFamily="2" charset="-122"/>
                <a:sym typeface="+mn-ea"/>
              </a:rPr>
            </a:br>
            <a:endParaRPr kumimoji="0" lang="zh-CN" altLang="en-US" sz="4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457200"/>
            <a:ext cx="10032365" cy="763270"/>
          </a:xfrm>
        </p:spPr>
        <p:txBody>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二）调查问卷的设计和使用</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914400" y="1704340"/>
            <a:ext cx="10007600" cy="4440555"/>
          </a:xfrm>
          <a:prstGeom prst="rect">
            <a:avLst/>
          </a:prstGeom>
          <a:noFill/>
        </p:spPr>
        <p:txBody>
          <a:bodyPr wrap="square" rtlCol="0">
            <a:normAutofit fontScale="25000"/>
          </a:bodyPr>
          <a:lstStyle/>
          <a:p>
            <a:pPr marR="0" defTabSz="914400" rtl="0">
              <a:lnSpc>
                <a:spcPct val="150000"/>
              </a:lnSpc>
              <a:buClrTx/>
              <a:buSzTx/>
              <a:buFont typeface="Arial" panose="020B0604020202020204" pitchFamily="34" charset="0"/>
              <a:buNone/>
              <a:defRPr/>
            </a:pPr>
            <a:r>
              <a:rPr lang="en-US" altLang="zh-CN" sz="4300" b="1" dirty="0">
                <a:solidFill>
                  <a:schemeClr val="bg1">
                    <a:lumMod val="25000"/>
                  </a:schemeClr>
                </a:solidFill>
                <a:latin typeface="宋体" panose="02010600030101010101" pitchFamily="2" charset="-122"/>
                <a:sym typeface="+mn-ea"/>
              </a:rPr>
              <a:t> </a:t>
            </a:r>
            <a:r>
              <a:rPr lang="en-US" altLang="zh-CN" sz="4800" b="1" dirty="0">
                <a:solidFill>
                  <a:schemeClr val="bg1">
                    <a:lumMod val="25000"/>
                  </a:schemeClr>
                </a:solidFill>
                <a:latin typeface="宋体" panose="02010600030101010101" pitchFamily="2" charset="-122"/>
                <a:sym typeface="+mn-ea"/>
              </a:rPr>
              <a:t> </a:t>
            </a:r>
            <a:r>
              <a:rPr lang="en-US" altLang="zh-CN" sz="9600" b="1" dirty="0">
                <a:solidFill>
                  <a:schemeClr val="bg1">
                    <a:lumMod val="25000"/>
                  </a:schemeClr>
                </a:solidFill>
                <a:latin typeface="宋体" panose="02010600030101010101" pitchFamily="2" charset="-122"/>
                <a:sym typeface="+mn-ea"/>
              </a:rPr>
              <a:t>4.</a:t>
            </a:r>
            <a:r>
              <a:rPr lang="zh-CN" altLang="en-US" sz="9600" b="1" dirty="0">
                <a:solidFill>
                  <a:schemeClr val="bg1">
                    <a:lumMod val="25000"/>
                  </a:schemeClr>
                </a:solidFill>
                <a:latin typeface="宋体" panose="02010600030101010101" pitchFamily="2" charset="-122"/>
                <a:sym typeface="+mn-ea"/>
              </a:rPr>
              <a:t>调查题目的编拟语言</a:t>
            </a:r>
            <a:endParaRPr lang="zh-CN" altLang="en-US" sz="9600" b="1" dirty="0">
              <a:solidFill>
                <a:schemeClr val="bg1">
                  <a:lumMod val="25000"/>
                </a:schemeClr>
              </a:solidFill>
              <a:latin typeface="宋体" panose="02010600030101010101" pitchFamily="2" charset="-122"/>
            </a:endParaRPr>
          </a:p>
          <a:p>
            <a:pPr>
              <a:lnSpc>
                <a:spcPct val="150000"/>
              </a:lnSpc>
            </a:pPr>
            <a:r>
              <a:rPr lang="en-US" altLang="zh-CN" sz="9600" dirty="0">
                <a:solidFill>
                  <a:schemeClr val="bg1">
                    <a:lumMod val="25000"/>
                  </a:schemeClr>
                </a:solidFill>
                <a:latin typeface="Calibri" panose="020F0502020204030204" pitchFamily="34" charset="0"/>
                <a:sym typeface="+mn-ea"/>
              </a:rPr>
              <a:t> </a:t>
            </a:r>
            <a:r>
              <a:rPr lang="zh-CN" altLang="en-US" sz="9600" dirty="0">
                <a:solidFill>
                  <a:schemeClr val="bg1">
                    <a:lumMod val="25000"/>
                  </a:schemeClr>
                </a:solidFill>
                <a:latin typeface="Calibri" panose="020F0502020204030204" pitchFamily="34" charset="0"/>
                <a:sym typeface="+mn-ea"/>
              </a:rPr>
              <a:t>（</a:t>
            </a:r>
            <a:r>
              <a:rPr lang="en-US" altLang="zh-CN" sz="9600" dirty="0">
                <a:solidFill>
                  <a:schemeClr val="bg1">
                    <a:lumMod val="25000"/>
                  </a:schemeClr>
                </a:solidFill>
                <a:latin typeface="宋体" panose="02010600030101010101" pitchFamily="2" charset="-122"/>
                <a:sym typeface="+mn-ea"/>
              </a:rPr>
              <a:t>1</a:t>
            </a:r>
            <a:r>
              <a:rPr lang="zh-CN" altLang="en-US" sz="9600" dirty="0">
                <a:solidFill>
                  <a:schemeClr val="bg1">
                    <a:lumMod val="25000"/>
                  </a:schemeClr>
                </a:solidFill>
                <a:latin typeface="宋体" panose="02010600030101010101" pitchFamily="2" charset="-122"/>
                <a:sym typeface="+mn-ea"/>
              </a:rPr>
              <a:t>）</a:t>
            </a:r>
            <a:r>
              <a:rPr lang="zh-CN" altLang="en-US" sz="9600" dirty="0">
                <a:solidFill>
                  <a:schemeClr val="bg1">
                    <a:lumMod val="25000"/>
                  </a:schemeClr>
                </a:solidFill>
                <a:latin typeface="宋体" panose="02010600030101010101" pitchFamily="2" charset="-122"/>
                <a:sym typeface="+mn-ea"/>
              </a:rPr>
              <a:t>针对调查对象选用适宜的词汇。</a:t>
            </a:r>
            <a:endParaRPr lang="zh-CN" altLang="en-US" sz="9600" dirty="0">
              <a:solidFill>
                <a:schemeClr val="bg1">
                  <a:lumMod val="25000"/>
                </a:schemeClr>
              </a:solidFill>
              <a:latin typeface="宋体" panose="02010600030101010101" pitchFamily="2" charset="-122"/>
            </a:endParaRPr>
          </a:p>
          <a:p>
            <a:pPr>
              <a:lnSpc>
                <a:spcPct val="150000"/>
              </a:lnSpc>
            </a:pPr>
            <a:r>
              <a:rPr lang="zh-CN" altLang="en-US" sz="9600" dirty="0">
                <a:solidFill>
                  <a:schemeClr val="bg1">
                    <a:lumMod val="25000"/>
                  </a:schemeClr>
                </a:solidFill>
                <a:latin typeface="宋体" panose="02010600030101010101" pitchFamily="2" charset="-122"/>
                <a:sym typeface="+mn-ea"/>
              </a:rPr>
              <a:t>（</a:t>
            </a:r>
            <a:r>
              <a:rPr lang="en-US" altLang="zh-CN" sz="9600" dirty="0">
                <a:solidFill>
                  <a:schemeClr val="bg1">
                    <a:lumMod val="25000"/>
                  </a:schemeClr>
                </a:solidFill>
                <a:latin typeface="宋体" panose="02010600030101010101" pitchFamily="2" charset="-122"/>
                <a:sym typeface="+mn-ea"/>
              </a:rPr>
              <a:t>2</a:t>
            </a:r>
            <a:r>
              <a:rPr lang="zh-CN" altLang="en-US" sz="9600" dirty="0">
                <a:solidFill>
                  <a:schemeClr val="bg1">
                    <a:lumMod val="25000"/>
                  </a:schemeClr>
                </a:solidFill>
                <a:latin typeface="宋体" panose="02010600030101010101" pitchFamily="2" charset="-122"/>
                <a:sym typeface="+mn-ea"/>
              </a:rPr>
              <a:t>）</a:t>
            </a:r>
            <a:r>
              <a:rPr lang="zh-CN" altLang="en-US" sz="9600" dirty="0">
                <a:solidFill>
                  <a:schemeClr val="bg1">
                    <a:lumMod val="25000"/>
                  </a:schemeClr>
                </a:solidFill>
                <a:latin typeface="宋体" panose="02010600030101010101" pitchFamily="2" charset="-122"/>
                <a:sym typeface="+mn-ea"/>
              </a:rPr>
              <a:t>问题的陈述方式必须有利于调查对象的回答。</a:t>
            </a:r>
            <a:endParaRPr lang="zh-CN" altLang="en-US" sz="9600" dirty="0">
              <a:solidFill>
                <a:schemeClr val="bg1">
                  <a:lumMod val="25000"/>
                </a:schemeClr>
              </a:solidFill>
              <a:latin typeface="宋体" panose="02010600030101010101" pitchFamily="2" charset="-122"/>
            </a:endParaRPr>
          </a:p>
          <a:p>
            <a:pPr>
              <a:lnSpc>
                <a:spcPct val="150000"/>
              </a:lnSpc>
            </a:pPr>
            <a:r>
              <a:rPr lang="zh-CN" altLang="en-US" sz="9600" dirty="0">
                <a:solidFill>
                  <a:schemeClr val="bg1">
                    <a:lumMod val="25000"/>
                  </a:schemeClr>
                </a:solidFill>
                <a:latin typeface="宋体" panose="02010600030101010101" pitchFamily="2" charset="-122"/>
                <a:sym typeface="+mn-ea"/>
              </a:rPr>
              <a:t>（</a:t>
            </a:r>
            <a:r>
              <a:rPr lang="en-US" altLang="zh-CN" sz="9600" dirty="0">
                <a:solidFill>
                  <a:schemeClr val="bg1">
                    <a:lumMod val="25000"/>
                  </a:schemeClr>
                </a:solidFill>
                <a:latin typeface="宋体" panose="02010600030101010101" pitchFamily="2" charset="-122"/>
                <a:sym typeface="+mn-ea"/>
              </a:rPr>
              <a:t>3</a:t>
            </a:r>
            <a:r>
              <a:rPr lang="zh-CN" altLang="en-US" sz="9600" dirty="0">
                <a:solidFill>
                  <a:schemeClr val="bg1">
                    <a:lumMod val="25000"/>
                  </a:schemeClr>
                </a:solidFill>
                <a:latin typeface="宋体" panose="02010600030101010101" pitchFamily="2" charset="-122"/>
                <a:sym typeface="+mn-ea"/>
              </a:rPr>
              <a:t>）</a:t>
            </a:r>
            <a:r>
              <a:rPr lang="zh-CN" altLang="en-US" sz="9600" dirty="0">
                <a:solidFill>
                  <a:schemeClr val="bg1">
                    <a:lumMod val="25000"/>
                  </a:schemeClr>
                </a:solidFill>
                <a:latin typeface="宋体" panose="02010600030101010101" pitchFamily="2" charset="-122"/>
                <a:sym typeface="+mn-ea"/>
              </a:rPr>
              <a:t>防止调查对象群体受到“社会认可效应”的影响。</a:t>
            </a:r>
            <a:br>
              <a:rPr lang="zh-CN" altLang="en-US" sz="9600" dirty="0">
                <a:solidFill>
                  <a:schemeClr val="bg1">
                    <a:lumMod val="25000"/>
                  </a:schemeClr>
                </a:solidFill>
                <a:latin typeface="宋体" panose="02010600030101010101" pitchFamily="2" charset="-122"/>
                <a:sym typeface="+mn-ea"/>
              </a:rPr>
            </a:br>
            <a:r>
              <a:rPr lang="zh-CN" altLang="en-US" sz="9600" dirty="0">
                <a:solidFill>
                  <a:schemeClr val="bg1">
                    <a:lumMod val="25000"/>
                  </a:schemeClr>
                </a:solidFill>
                <a:latin typeface="Calibri" panose="020F0502020204030204" pitchFamily="34" charset="0"/>
                <a:sym typeface="+mn-ea"/>
              </a:rPr>
              <a:t> </a:t>
            </a:r>
            <a:r>
              <a:rPr lang="en-US" altLang="zh-CN" sz="9600" dirty="0">
                <a:solidFill>
                  <a:schemeClr val="bg1">
                    <a:lumMod val="25000"/>
                  </a:schemeClr>
                </a:solidFill>
                <a:latin typeface="Calibri" panose="020F0502020204030204" pitchFamily="34" charset="0"/>
                <a:sym typeface="+mn-ea"/>
              </a:rPr>
              <a:t> </a:t>
            </a:r>
            <a:r>
              <a:rPr lang="en-US" altLang="zh-CN" sz="9600" b="1" dirty="0">
                <a:solidFill>
                  <a:schemeClr val="bg1">
                    <a:lumMod val="25000"/>
                  </a:schemeClr>
                </a:solidFill>
                <a:latin typeface="宋体" panose="02010600030101010101" pitchFamily="2" charset="-122"/>
                <a:sym typeface="+mn-ea"/>
              </a:rPr>
              <a:t>5.</a:t>
            </a:r>
            <a:r>
              <a:rPr lang="zh-CN" altLang="en-US" sz="9600" b="1" dirty="0">
                <a:solidFill>
                  <a:schemeClr val="bg1">
                    <a:lumMod val="25000"/>
                  </a:schemeClr>
                </a:solidFill>
                <a:latin typeface="宋体" panose="02010600030101010101" pitchFamily="2" charset="-122"/>
                <a:sym typeface="+mn-ea"/>
              </a:rPr>
              <a:t>调查问卷的配置和印刷</a:t>
            </a:r>
            <a:endParaRPr lang="zh-CN" altLang="en-US" sz="9600" b="1" dirty="0">
              <a:solidFill>
                <a:schemeClr val="bg1">
                  <a:lumMod val="25000"/>
                </a:schemeClr>
              </a:solidFill>
              <a:latin typeface="宋体" panose="02010600030101010101" pitchFamily="2" charset="-122"/>
            </a:endParaRPr>
          </a:p>
          <a:p>
            <a:pPr>
              <a:lnSpc>
                <a:spcPct val="150000"/>
              </a:lnSpc>
            </a:pPr>
            <a:r>
              <a:rPr lang="zh-CN" altLang="en-US" sz="9600" dirty="0">
                <a:solidFill>
                  <a:schemeClr val="bg1">
                    <a:lumMod val="25000"/>
                  </a:schemeClr>
                </a:solidFill>
                <a:latin typeface="Calibri" panose="020F0502020204030204" pitchFamily="34" charset="0"/>
                <a:sym typeface="+mn-ea"/>
              </a:rPr>
              <a:t>（</a:t>
            </a:r>
            <a:r>
              <a:rPr lang="en-US" altLang="zh-CN" sz="9600" dirty="0">
                <a:solidFill>
                  <a:schemeClr val="bg1">
                    <a:lumMod val="25000"/>
                  </a:schemeClr>
                </a:solidFill>
                <a:latin typeface="宋体" panose="02010600030101010101" pitchFamily="2" charset="-122"/>
                <a:sym typeface="+mn-ea"/>
              </a:rPr>
              <a:t>1</a:t>
            </a:r>
            <a:r>
              <a:rPr lang="zh-CN" altLang="en-US" sz="9600" dirty="0">
                <a:solidFill>
                  <a:schemeClr val="bg1">
                    <a:lumMod val="25000"/>
                  </a:schemeClr>
                </a:solidFill>
                <a:latin typeface="宋体" panose="02010600030101010101" pitchFamily="2" charset="-122"/>
                <a:sym typeface="+mn-ea"/>
              </a:rPr>
              <a:t>）决定实质性调查项目的数量和顺序。</a:t>
            </a:r>
            <a:endParaRPr lang="zh-CN" altLang="en-US" sz="9600" dirty="0">
              <a:solidFill>
                <a:schemeClr val="bg1">
                  <a:lumMod val="25000"/>
                </a:schemeClr>
              </a:solidFill>
              <a:latin typeface="宋体" panose="02010600030101010101" pitchFamily="2" charset="-122"/>
            </a:endParaRPr>
          </a:p>
          <a:p>
            <a:pPr>
              <a:lnSpc>
                <a:spcPct val="150000"/>
              </a:lnSpc>
            </a:pPr>
            <a:r>
              <a:rPr lang="zh-CN" altLang="en-US" sz="9600" dirty="0">
                <a:solidFill>
                  <a:schemeClr val="bg1">
                    <a:lumMod val="25000"/>
                  </a:schemeClr>
                </a:solidFill>
                <a:latin typeface="宋体" panose="02010600030101010101" pitchFamily="2" charset="-122"/>
                <a:sym typeface="+mn-ea"/>
              </a:rPr>
              <a:t>（</a:t>
            </a:r>
            <a:r>
              <a:rPr lang="en-US" altLang="zh-CN" sz="9600" dirty="0">
                <a:solidFill>
                  <a:schemeClr val="bg1">
                    <a:lumMod val="25000"/>
                  </a:schemeClr>
                </a:solidFill>
                <a:latin typeface="宋体" panose="02010600030101010101" pitchFamily="2" charset="-122"/>
                <a:sym typeface="+mn-ea"/>
              </a:rPr>
              <a:t>2</a:t>
            </a:r>
            <a:r>
              <a:rPr lang="zh-CN" altLang="en-US" sz="9600" dirty="0">
                <a:solidFill>
                  <a:schemeClr val="bg1">
                    <a:lumMod val="25000"/>
                  </a:schemeClr>
                </a:solidFill>
                <a:latin typeface="宋体" panose="02010600030101010101" pitchFamily="2" charset="-122"/>
                <a:sym typeface="+mn-ea"/>
              </a:rPr>
              <a:t>）设计问卷页面的外观，印制问卷。</a:t>
            </a:r>
            <a:endParaRPr lang="zh-CN" altLang="en-US" sz="9600" dirty="0">
              <a:solidFill>
                <a:schemeClr val="bg1">
                  <a:lumMod val="25000"/>
                </a:schemeClr>
              </a:solidFill>
              <a:latin typeface="宋体" panose="02010600030101010101" pitchFamily="2" charset="-122"/>
            </a:endParaRPr>
          </a:p>
          <a:p>
            <a:pPr>
              <a:lnSpc>
                <a:spcPct val="150000"/>
              </a:lnSpc>
            </a:pPr>
            <a:r>
              <a:rPr lang="zh-CN" altLang="en-US" sz="9600" dirty="0">
                <a:solidFill>
                  <a:schemeClr val="bg1">
                    <a:lumMod val="25000"/>
                  </a:schemeClr>
                </a:solidFill>
                <a:latin typeface="宋体" panose="02010600030101010101" pitchFamily="2" charset="-122"/>
                <a:sym typeface="+mn-ea"/>
              </a:rPr>
              <a:t>（</a:t>
            </a:r>
            <a:r>
              <a:rPr lang="en-US" altLang="zh-CN" sz="9600" dirty="0">
                <a:solidFill>
                  <a:schemeClr val="bg1">
                    <a:lumMod val="25000"/>
                  </a:schemeClr>
                </a:solidFill>
                <a:latin typeface="宋体" panose="02010600030101010101" pitchFamily="2" charset="-122"/>
                <a:sym typeface="+mn-ea"/>
              </a:rPr>
              <a:t>3</a:t>
            </a:r>
            <a:r>
              <a:rPr lang="zh-CN" altLang="en-US" sz="9600" dirty="0">
                <a:solidFill>
                  <a:schemeClr val="bg1">
                    <a:lumMod val="25000"/>
                  </a:schemeClr>
                </a:solidFill>
                <a:latin typeface="宋体" panose="02010600030101010101" pitchFamily="2" charset="-122"/>
                <a:sym typeface="+mn-ea"/>
              </a:rPr>
              <a:t>）问卷的使用与修订</a:t>
            </a:r>
            <a:endParaRPr lang="zh-CN" altLang="en-US" sz="9600"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r>
              <a:rPr lang="zh-CN" altLang="en-US" sz="5000" dirty="0">
                <a:solidFill>
                  <a:schemeClr val="bg1">
                    <a:lumMod val="25000"/>
                  </a:schemeClr>
                </a:solidFill>
                <a:latin typeface="宋体" panose="02010600030101010101" pitchFamily="2" charset="-122"/>
                <a:sym typeface="+mn-ea"/>
              </a:rPr>
              <a:t> </a:t>
            </a:r>
            <a:br>
              <a:rPr lang="zh-CN" altLang="en-US" sz="5000" dirty="0">
                <a:solidFill>
                  <a:schemeClr val="bg1">
                    <a:lumMod val="25000"/>
                  </a:schemeClr>
                </a:solidFill>
                <a:latin typeface="宋体" panose="02010600030101010101" pitchFamily="2" charset="-122"/>
                <a:sym typeface="+mn-ea"/>
              </a:rPr>
            </a:br>
            <a:endParaRPr kumimoji="0" lang="zh-CN" altLang="en-US" sz="5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组合 57"/>
          <p:cNvGrpSpPr/>
          <p:nvPr>
            <p:custDataLst>
              <p:tags r:id="rId1"/>
            </p:custDataLst>
          </p:nvPr>
        </p:nvGrpSpPr>
        <p:grpSpPr>
          <a:xfrm rot="0">
            <a:off x="3956050" y="2004695"/>
            <a:ext cx="4941570" cy="4679950"/>
            <a:chOff x="2463" y="2279"/>
            <a:chExt cx="14105" cy="14643"/>
          </a:xfrm>
        </p:grpSpPr>
        <p:pic>
          <p:nvPicPr>
            <p:cNvPr id="59" name="图片 58" descr="F:/素材图片1/7967044_.jpg7967044_"/>
            <p:cNvPicPr>
              <a:picLocks noChangeAspect="1"/>
            </p:cNvPicPr>
            <p:nvPr>
              <p:custDataLst>
                <p:tags r:id="rId2"/>
              </p:custDataLst>
            </p:nvPr>
          </p:nvPicPr>
          <p:blipFill>
            <a:blip r:embed="rId3" cstate="email"/>
            <a:srcRect r="100000" b="100000"/>
            <a:stretch>
              <a:fillRect/>
            </a:stretch>
          </p:blipFill>
          <p:spPr>
            <a:xfrm>
              <a:off x="3469" y="3831"/>
              <a:ext cx="12872" cy="12871"/>
            </a:xfrm>
            <a:custGeom>
              <a:avLst/>
              <a:gdLst/>
              <a:ahLst/>
              <a:cxnLst>
                <a:cxn ang="3">
                  <a:pos x="hc" y="t"/>
                </a:cxn>
                <a:cxn ang="cd2">
                  <a:pos x="l" y="vc"/>
                </a:cxn>
                <a:cxn ang="cd4">
                  <a:pos x="hc" y="b"/>
                </a:cxn>
                <a:cxn ang="0">
                  <a:pos x="r" y="vc"/>
                </a:cxn>
              </a:cxnLst>
              <a:rect l="l" t="t" r="r" b="b"/>
              <a:pathLst>
                <a:path w="12872" h="12871">
                  <a:moveTo>
                    <a:pt x="6328" y="0"/>
                  </a:moveTo>
                  <a:lnTo>
                    <a:pt x="6544" y="0"/>
                  </a:lnTo>
                  <a:lnTo>
                    <a:pt x="6602" y="1"/>
                  </a:lnTo>
                  <a:cubicBezTo>
                    <a:pt x="10080" y="89"/>
                    <a:pt x="12872" y="2936"/>
                    <a:pt x="12872" y="6435"/>
                  </a:cubicBezTo>
                  <a:cubicBezTo>
                    <a:pt x="12872" y="9990"/>
                    <a:pt x="9991" y="12871"/>
                    <a:pt x="6436" y="12871"/>
                  </a:cubicBezTo>
                  <a:cubicBezTo>
                    <a:pt x="2881" y="12871"/>
                    <a:pt x="0" y="9990"/>
                    <a:pt x="0" y="6435"/>
                  </a:cubicBezTo>
                  <a:cubicBezTo>
                    <a:pt x="0" y="2936"/>
                    <a:pt x="2792" y="89"/>
                    <a:pt x="6270" y="1"/>
                  </a:cubicBezTo>
                  <a:lnTo>
                    <a:pt x="6328" y="0"/>
                  </a:lnTo>
                  <a:close/>
                </a:path>
              </a:pathLst>
            </a:custGeom>
          </p:spPr>
        </p:pic>
        <p:sp>
          <p:nvSpPr>
            <p:cNvPr id="61" name="任意多边形 60"/>
            <p:cNvSpPr/>
            <p:nvPr>
              <p:custDataLst>
                <p:tags r:id="rId4"/>
              </p:custDataLst>
            </p:nvPr>
          </p:nvSpPr>
          <p:spPr>
            <a:xfrm>
              <a:off x="3182" y="3610"/>
              <a:ext cx="13386" cy="13312"/>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3174" h="13101">
                  <a:moveTo>
                    <a:pt x="6587" y="336"/>
                  </a:moveTo>
                  <a:cubicBezTo>
                    <a:pt x="3135" y="336"/>
                    <a:pt x="337" y="3118"/>
                    <a:pt x="337" y="6551"/>
                  </a:cubicBezTo>
                  <a:cubicBezTo>
                    <a:pt x="337" y="9983"/>
                    <a:pt x="3135" y="12766"/>
                    <a:pt x="6587" y="12766"/>
                  </a:cubicBezTo>
                  <a:cubicBezTo>
                    <a:pt x="10039" y="12766"/>
                    <a:pt x="12837" y="9983"/>
                    <a:pt x="12837" y="6551"/>
                  </a:cubicBezTo>
                  <a:cubicBezTo>
                    <a:pt x="12837" y="3118"/>
                    <a:pt x="10039" y="336"/>
                    <a:pt x="6587" y="336"/>
                  </a:cubicBezTo>
                  <a:close/>
                  <a:moveTo>
                    <a:pt x="6587" y="0"/>
                  </a:moveTo>
                  <a:cubicBezTo>
                    <a:pt x="10225" y="0"/>
                    <a:pt x="13174" y="2933"/>
                    <a:pt x="13174" y="6551"/>
                  </a:cubicBezTo>
                  <a:cubicBezTo>
                    <a:pt x="13174" y="10168"/>
                    <a:pt x="10225" y="13101"/>
                    <a:pt x="6587" y="13101"/>
                  </a:cubicBezTo>
                  <a:cubicBezTo>
                    <a:pt x="2949" y="13101"/>
                    <a:pt x="0" y="10168"/>
                    <a:pt x="0" y="6551"/>
                  </a:cubicBezTo>
                  <a:cubicBezTo>
                    <a:pt x="0" y="2933"/>
                    <a:pt x="2949" y="0"/>
                    <a:pt x="6587" y="0"/>
                  </a:cubicBezTo>
                  <a:close/>
                </a:path>
              </a:pathLst>
            </a:custGeom>
            <a:solidFill>
              <a:schemeClr val="accent1">
                <a:lumMod val="7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pic>
          <p:nvPicPr>
            <p:cNvPr id="66" name="图片 65" descr="7d1f450de7a6f9430b07300697f6c909"/>
            <p:cNvPicPr>
              <a:picLocks noChangeAspect="1"/>
            </p:cNvPicPr>
            <p:nvPr>
              <p:custDataLst>
                <p:tags r:id="rId5"/>
              </p:custDataLst>
            </p:nvPr>
          </p:nvPicPr>
          <p:blipFill>
            <a:blip r:embed="rId6" cstate="email"/>
            <a:stretch>
              <a:fillRect/>
            </a:stretch>
          </p:blipFill>
          <p:spPr>
            <a:xfrm rot="21180000">
              <a:off x="2463" y="2279"/>
              <a:ext cx="5445" cy="5445"/>
            </a:xfrm>
            <a:prstGeom prst="rect">
              <a:avLst/>
            </a:prstGeom>
          </p:spPr>
        </p:pic>
        <p:pic>
          <p:nvPicPr>
            <p:cNvPr id="67" name="图片 66"/>
            <p:cNvPicPr>
              <a:picLocks noChangeAspect="1"/>
            </p:cNvPicPr>
            <p:nvPr>
              <p:custDataLst>
                <p:tags r:id="rId7"/>
              </p:custDataLst>
            </p:nvPr>
          </p:nvPicPr>
          <p:blipFill>
            <a:blip r:embed="rId8" cstate="email"/>
            <a:stretch>
              <a:fillRect/>
            </a:stretch>
          </p:blipFill>
          <p:spPr>
            <a:xfrm>
              <a:off x="12903" y="14909"/>
              <a:ext cx="1489" cy="1447"/>
            </a:xfrm>
            <a:prstGeom prst="rect">
              <a:avLst/>
            </a:prstGeom>
          </p:spPr>
        </p:pic>
        <p:sp>
          <p:nvSpPr>
            <p:cNvPr id="68" name="椭圆 67"/>
            <p:cNvSpPr/>
            <p:nvPr>
              <p:custDataLst>
                <p:tags r:id="rId9"/>
              </p:custDataLst>
            </p:nvPr>
          </p:nvSpPr>
          <p:spPr>
            <a:xfrm>
              <a:off x="8220" y="2579"/>
              <a:ext cx="929" cy="929"/>
            </a:xfrm>
            <a:prstGeom prst="ellipse">
              <a:avLst/>
            </a:prstGeom>
            <a:gradFill flip="none" rotWithShape="1">
              <a:gsLst>
                <a:gs pos="0">
                  <a:srgbClr val="06F0F1"/>
                </a:gs>
                <a:gs pos="50000">
                  <a:srgbClr val="8FB8ED"/>
                </a:gs>
                <a:gs pos="95000">
                  <a:schemeClr val="accent1">
                    <a:tint val="23500"/>
                    <a:satMod val="160000"/>
                    <a:alpha val="90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69" name="椭圆 68"/>
            <p:cNvSpPr/>
            <p:nvPr>
              <p:custDataLst>
                <p:tags r:id="rId10"/>
              </p:custDataLst>
            </p:nvPr>
          </p:nvSpPr>
          <p:spPr>
            <a:xfrm>
              <a:off x="15639" y="14757"/>
              <a:ext cx="929" cy="929"/>
            </a:xfrm>
            <a:prstGeom prst="ellipse">
              <a:avLst/>
            </a:prstGeom>
            <a:gradFill flip="none" rotWithShape="1">
              <a:gsLst>
                <a:gs pos="0">
                  <a:srgbClr val="06F0F1"/>
                </a:gs>
                <a:gs pos="50000">
                  <a:srgbClr val="8FB8ED"/>
                </a:gs>
                <a:gs pos="95000">
                  <a:schemeClr val="accent1">
                    <a:tint val="23500"/>
                    <a:satMod val="160000"/>
                    <a:alpha val="90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useBgFill="1">
        <p:nvSpPr>
          <p:cNvPr id="3" name="圆角矩形 7"/>
          <p:cNvSpPr/>
          <p:nvPr>
            <p:custDataLst>
              <p:tags r:id="rId11"/>
            </p:custDataLst>
          </p:nvPr>
        </p:nvSpPr>
        <p:spPr>
          <a:xfrm>
            <a:off x="1143000" y="672465"/>
            <a:ext cx="5794375" cy="5461635"/>
          </a:xfrm>
          <a:prstGeom prst="roundRect">
            <a:avLst>
              <a:gd name="adj" fmla="val 6438"/>
            </a:avLst>
          </a:prstGeom>
          <a:ln w="3175" cap="flat" cmpd="sng" algn="ctr">
            <a:solidFill>
              <a:schemeClr val="accent1">
                <a:lumMod val="100000"/>
                <a:alpha val="20000"/>
              </a:schemeClr>
            </a:solidFill>
            <a:prstDash val="solid"/>
            <a:round/>
            <a:headEnd type="none" w="med" len="med"/>
            <a:tailEnd type="none" w="med" len="med"/>
          </a:ln>
          <a:effectLst>
            <a:outerShdw blurRad="508000" dist="76200" dir="5399999" algn="bl" rotWithShape="0">
              <a:schemeClr val="accent1">
                <a:alpha val="20000"/>
              </a:schemeClr>
            </a:outerShdw>
          </a:effectLst>
        </p:spPr>
        <p:txBody>
          <a:bodyPr rtlCol="0" anchor="ctr"/>
          <a:p>
            <a:pPr algn="ctr"/>
            <a:endParaRPr lang="zh-CN" altLang="en-US"/>
          </a:p>
        </p:txBody>
      </p:sp>
      <p:sp>
        <p:nvSpPr>
          <p:cNvPr id="8" name="圆角矩形 7"/>
          <p:cNvSpPr/>
          <p:nvPr>
            <p:custDataLst>
              <p:tags r:id="rId12"/>
            </p:custDataLst>
          </p:nvPr>
        </p:nvSpPr>
        <p:spPr>
          <a:xfrm>
            <a:off x="1143000" y="672465"/>
            <a:ext cx="5794375" cy="5461635"/>
          </a:xfrm>
          <a:prstGeom prst="roundRect">
            <a:avLst>
              <a:gd name="adj" fmla="val 6438"/>
            </a:avLst>
          </a:prstGeom>
          <a:solidFill>
            <a:schemeClr val="accent1">
              <a:lumMod val="20000"/>
              <a:lumOff val="80000"/>
              <a:alpha val="20000"/>
            </a:schemeClr>
          </a:solidFill>
          <a:ln w="3175" cap="flat" cmpd="sng" algn="ctr">
            <a:noFill/>
            <a:prstDash val="solid"/>
            <a:round/>
            <a:headEnd type="none" w="med" len="med"/>
            <a:tailEnd type="none" w="med" len="med"/>
          </a:ln>
          <a:effectLst/>
        </p:spPr>
        <p:txBody>
          <a:bodyPr rtlCol="0" anchor="ctr"/>
          <a:p>
            <a:pPr algn="ctr"/>
            <a:endParaRPr lang="zh-CN" altLang="en-US"/>
          </a:p>
        </p:txBody>
      </p:sp>
      <p:sp>
        <p:nvSpPr>
          <p:cNvPr id="7" name="矩形 6"/>
          <p:cNvSpPr/>
          <p:nvPr>
            <p:custDataLst>
              <p:tags r:id="rId13"/>
            </p:custDataLst>
          </p:nvPr>
        </p:nvSpPr>
        <p:spPr>
          <a:xfrm>
            <a:off x="1823403" y="3773805"/>
            <a:ext cx="4433570" cy="1747520"/>
          </a:xfrm>
          <a:prstGeom prst="rect">
            <a:avLst/>
          </a:prstGeom>
        </p:spPr>
        <p:txBody>
          <a:bodyPr wrap="square" lIns="0" tIns="0" rIns="0" bIns="0" anchor="t" anchorCtr="0">
            <a:normAutofit/>
          </a:bodyPr>
          <a:p>
            <a:pPr algn="just">
              <a:lnSpc>
                <a:spcPct val="150000"/>
              </a:lnSpc>
              <a:spcBef>
                <a:spcPct val="0"/>
              </a:spcBef>
              <a:spcAft>
                <a:spcPct val="0"/>
              </a:spcAft>
            </a:pPr>
            <a:endParaRPr lang="zh-CN" altLang="en-US" dirty="0">
              <a:solidFill>
                <a:schemeClr val="tx1">
                  <a:lumMod val="85000"/>
                  <a:lumOff val="15000"/>
                </a:schemeClr>
              </a:solidFill>
              <a:latin typeface="+mn-ea"/>
              <a:cs typeface="+mn-ea"/>
            </a:endParaRPr>
          </a:p>
        </p:txBody>
      </p:sp>
      <p:sp>
        <p:nvSpPr>
          <p:cNvPr id="2" name="标题 1"/>
          <p:cNvSpPr>
            <a:spLocks noGrp="1"/>
          </p:cNvSpPr>
          <p:nvPr>
            <p:ph type="title"/>
            <p:custDataLst>
              <p:tags r:id="rId14"/>
            </p:custDataLst>
          </p:nvPr>
        </p:nvSpPr>
        <p:spPr>
          <a:xfrm>
            <a:off x="1676083" y="3048000"/>
            <a:ext cx="4433570" cy="1440180"/>
          </a:xfrm>
        </p:spPr>
        <p:txBody>
          <a:bodyPr>
            <a:normAutofit fontScale="90000"/>
          </a:bodyPr>
          <a:p>
            <a:pPr marL="0" indent="0" fontAlgn="auto">
              <a:lnSpc>
                <a:spcPct val="120000"/>
              </a:lnSpc>
            </a:pPr>
            <a:r>
              <a:rPr lang="zh-CN" altLang="en-US" sz="6700">
                <a:latin typeface="华文楷体" panose="02010600040101010101" charset="-122"/>
                <a:ea typeface="华文楷体" panose="02010600040101010101" charset="-122"/>
              </a:rPr>
              <a:t>问卷调查法</a:t>
            </a:r>
            <a:r>
              <a:rPr lang="zh-CN" altLang="en-US" sz="6700" dirty="0">
                <a:solidFill>
                  <a:schemeClr val="tx1">
                    <a:lumMod val="85000"/>
                    <a:lumOff val="15000"/>
                  </a:schemeClr>
                </a:solidFill>
                <a:latin typeface="华文楷体" panose="02010600040101010101" charset="-122"/>
                <a:ea typeface="华文楷体" panose="02010600040101010101" charset="-122"/>
                <a:cs typeface="+mn-ea"/>
                <a:sym typeface="+mn-ea"/>
              </a:rPr>
              <a:t>你会了吗？</a:t>
            </a:r>
            <a:br>
              <a:rPr lang="zh-CN" altLang="en-US" sz="3800" dirty="0">
                <a:solidFill>
                  <a:schemeClr val="tx1">
                    <a:lumMod val="85000"/>
                    <a:lumOff val="15000"/>
                  </a:schemeClr>
                </a:solidFill>
                <a:latin typeface="+mn-ea"/>
                <a:cs typeface="+mn-ea"/>
              </a:rPr>
            </a:br>
            <a:endParaRPr lang="zh-CN" altLang="en-US" sz="3800" dirty="0">
              <a:solidFill>
                <a:schemeClr val="tx1">
                  <a:lumMod val="85000"/>
                  <a:lumOff val="15000"/>
                </a:schemeClr>
              </a:solidFill>
              <a:latin typeface="+mn-ea"/>
              <a:cs typeface="+mn-ea"/>
            </a:endParaRPr>
          </a:p>
        </p:txBody>
      </p:sp>
      <p:cxnSp>
        <p:nvCxnSpPr>
          <p:cNvPr id="6" name="直接连接符 5"/>
          <p:cNvCxnSpPr/>
          <p:nvPr>
            <p:custDataLst>
              <p:tags r:id="rId15"/>
            </p:custDataLst>
          </p:nvPr>
        </p:nvCxnSpPr>
        <p:spPr>
          <a:xfrm>
            <a:off x="2057083" y="1752600"/>
            <a:ext cx="432000" cy="0"/>
          </a:xfrm>
          <a:prstGeom prst="line">
            <a:avLst/>
          </a:prstGeom>
          <a:ln w="44450" cap="rnd"/>
        </p:spPr>
        <p:style>
          <a:lnRef idx="2">
            <a:schemeClr val="accent1"/>
          </a:lnRef>
          <a:fillRef idx="0">
            <a:srgbClr val="FFFFFF"/>
          </a:fillRef>
          <a:effectRef idx="0">
            <a:srgbClr val="FFFFFF"/>
          </a:effectRef>
          <a:fontRef idx="minor">
            <a:schemeClr val="tx1"/>
          </a:fontRef>
        </p:style>
      </p:cxnSp>
    </p:spTree>
    <p:custDataLst>
      <p:tags r:id="rId16"/>
    </p:custData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custDataLst>
              <p:tags r:id="rId1"/>
            </p:custDataLst>
          </p:nvPr>
        </p:nvSpPr>
        <p:spPr>
          <a:xfrm>
            <a:off x="0" y="0"/>
            <a:ext cx="348615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13" name="矩形 12"/>
          <p:cNvSpPr/>
          <p:nvPr>
            <p:custDataLst>
              <p:tags r:id="rId2"/>
            </p:custDataLst>
          </p:nvPr>
        </p:nvSpPr>
        <p:spPr>
          <a:xfrm>
            <a:off x="3885940" y="716600"/>
            <a:ext cx="7953635" cy="5423523"/>
          </a:xfrm>
          <a:prstGeom prst="rect">
            <a:avLst/>
          </a:prstGeom>
          <a:solidFill>
            <a:schemeClr val="tx1">
              <a:lumMod val="50000"/>
              <a:lumOff val="50000"/>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zh-CN" altLang="en-US">
              <a:latin typeface="Arial" panose="020B0604020202020204" pitchFamily="34" charset="0"/>
              <a:ea typeface="微软雅黑" panose="020B0503020204020204" charset="-122"/>
              <a:sym typeface="Arial" panose="020B0604020202020204" pitchFamily="34" charset="0"/>
            </a:endParaRPr>
          </a:p>
        </p:txBody>
      </p:sp>
      <p:sp>
        <p:nvSpPr>
          <p:cNvPr id="6" name="标题 5"/>
          <p:cNvSpPr>
            <a:spLocks noGrp="1"/>
          </p:cNvSpPr>
          <p:nvPr>
            <p:ph type="title"/>
            <p:custDataLst>
              <p:tags r:id="rId3"/>
            </p:custDataLst>
          </p:nvPr>
        </p:nvSpPr>
        <p:spPr>
          <a:xfrm>
            <a:off x="152400" y="2209800"/>
            <a:ext cx="3239135" cy="2310130"/>
          </a:xfrm>
        </p:spPr>
        <p:txBody>
          <a:bodyPr>
            <a:normAutofit/>
          </a:bodyPr>
          <a:lstStyle/>
          <a:p>
            <a:r>
              <a:rPr lang="zh-CN" altLang="en-US" sz="4400">
                <a:solidFill>
                  <a:srgbClr val="FFFFFF"/>
                </a:solidFill>
                <a:sym typeface="+mn-ea"/>
              </a:rPr>
              <a:t>三、</a:t>
            </a:r>
            <a:br>
              <a:rPr lang="zh-CN" altLang="en-US" sz="4400">
                <a:solidFill>
                  <a:srgbClr val="FFFFFF"/>
                </a:solidFill>
                <a:sym typeface="+mn-ea"/>
              </a:rPr>
            </a:br>
            <a:r>
              <a:rPr lang="zh-CN" altLang="en-US" sz="4400">
                <a:solidFill>
                  <a:srgbClr val="FFFFFF"/>
                </a:solidFill>
                <a:sym typeface="+mn-ea"/>
              </a:rPr>
              <a:t>访谈调查</a:t>
            </a:r>
            <a:br>
              <a:rPr lang="zh-CN" altLang="en-US" sz="4400">
                <a:solidFill>
                  <a:srgbClr val="FFFFFF"/>
                </a:solidFill>
              </a:rPr>
            </a:br>
            <a:endParaRPr lang="en-US" altLang="zh-CN" sz="2800">
              <a:solidFill>
                <a:srgbClr val="FFFFFF"/>
              </a:solidFill>
            </a:endParaRPr>
          </a:p>
        </p:txBody>
      </p:sp>
      <p:sp>
        <p:nvSpPr>
          <p:cNvPr id="9" name="文本框 8"/>
          <p:cNvSpPr txBox="1"/>
          <p:nvPr>
            <p:custDataLst>
              <p:tags r:id="rId4"/>
            </p:custDataLst>
          </p:nvPr>
        </p:nvSpPr>
        <p:spPr>
          <a:xfrm>
            <a:off x="3778885" y="814070"/>
            <a:ext cx="7763510" cy="5313680"/>
          </a:xfrm>
          <a:prstGeom prst="rect">
            <a:avLst/>
          </a:prstGeom>
          <a:noFill/>
        </p:spPr>
        <p:txBody>
          <a:bodyPr wrap="square" rtlCol="0" anchor="ctr" anchorCtr="0">
            <a:noAutofit/>
          </a:bodyPr>
          <a:lstStyle/>
          <a:p>
            <a:pPr marL="342900" lvl="0" indent="737870" algn="just" fontAlgn="auto">
              <a:lnSpc>
                <a:spcPct val="150000"/>
              </a:lnSpc>
              <a:spcAft>
                <a:spcPts val="2400"/>
              </a:spcAft>
              <a:buClr>
                <a:srgbClr val="A6A6A6"/>
              </a:buClr>
              <a:buFont typeface="Wingdings" panose="05000000000000000000" charset="0"/>
              <a:buChar char="l"/>
            </a:pPr>
            <a:r>
              <a:rPr lang="zh-CN" altLang="en-US" sz="3200" dirty="0">
                <a:solidFill>
                  <a:schemeClr val="bg1">
                    <a:lumMod val="25000"/>
                  </a:schemeClr>
                </a:solidFill>
                <a:latin typeface="宋体" panose="02010600030101010101" pitchFamily="2" charset="-122"/>
                <a:sym typeface="+mn-ea"/>
              </a:rPr>
              <a:t>访谈是指为收集评价信息与评价对象或相关人员进行的面对面的谈话，是一种直接收集评价信息的方法。</a:t>
            </a:r>
            <a:endParaRPr lang="zh-CN" altLang="en-US" sz="3200" dirty="0">
              <a:solidFill>
                <a:schemeClr val="bg1">
                  <a:lumMod val="25000"/>
                </a:schemeClr>
              </a:solidFill>
              <a:latin typeface="宋体" panose="02010600030101010101" pitchFamily="2" charset="-122"/>
              <a:sym typeface="+mn-ea"/>
            </a:endParaRPr>
          </a:p>
          <a:p>
            <a:pPr marL="342900" lvl="0" indent="737870" algn="just" fontAlgn="auto">
              <a:lnSpc>
                <a:spcPct val="150000"/>
              </a:lnSpc>
              <a:spcAft>
                <a:spcPts val="2400"/>
              </a:spcAft>
              <a:buClr>
                <a:srgbClr val="A6A6A6"/>
              </a:buClr>
              <a:buFont typeface="Wingdings" panose="05000000000000000000" charset="0"/>
              <a:buChar char="l"/>
            </a:pPr>
            <a:r>
              <a:rPr lang="zh-CN" altLang="en-US" sz="3200" dirty="0">
                <a:solidFill>
                  <a:schemeClr val="bg1">
                    <a:lumMod val="25000"/>
                  </a:schemeClr>
                </a:solidFill>
                <a:latin typeface="宋体" panose="02010600030101010101" pitchFamily="2" charset="-122"/>
                <a:sym typeface="+mn-ea"/>
              </a:rPr>
              <a:t>访谈既可以是一对一的个别访谈，可以是若干人参加的集体座谈。</a:t>
            </a:r>
            <a:endParaRPr lang="zh-CN" altLang="en-US" sz="3200" dirty="0">
              <a:solidFill>
                <a:schemeClr val="bg1">
                  <a:lumMod val="25000"/>
                </a:schemeClr>
              </a:solidFill>
              <a:latin typeface="宋体" panose="02010600030101010101" pitchFamily="2" charset="-122"/>
              <a:sym typeface="+mn-ea"/>
            </a:endParaRPr>
          </a:p>
          <a:p>
            <a:pPr marL="342900" lvl="0" indent="737870" algn="just" fontAlgn="auto">
              <a:lnSpc>
                <a:spcPct val="150000"/>
              </a:lnSpc>
              <a:spcAft>
                <a:spcPts val="2400"/>
              </a:spcAft>
              <a:buClr>
                <a:srgbClr val="A6A6A6"/>
              </a:buClr>
              <a:buFont typeface="Wingdings" panose="05000000000000000000" charset="0"/>
              <a:buChar char="l"/>
            </a:pPr>
            <a:endParaRPr lang="zh-CN" altLang="en-US" sz="3200" b="1" dirty="0">
              <a:solidFill>
                <a:schemeClr val="bg1">
                  <a:lumMod val="25000"/>
                </a:schemeClr>
              </a:solidFill>
              <a:latin typeface="宋体" panose="02010600030101010101" pitchFamily="2" charset="-122"/>
              <a:sym typeface="+mn-ea"/>
            </a:endParaRPr>
          </a:p>
        </p:txBody>
      </p:sp>
      <p:pic>
        <p:nvPicPr>
          <p:cNvPr id="13317"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6"/>
    </p:custData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762000" y="533400"/>
            <a:ext cx="10032365" cy="763270"/>
          </a:xfrm>
        </p:spPr>
        <p:txBody>
          <a:bodyPr>
            <a:normAutofit/>
          </a:bodyPr>
          <a:lstStyle/>
          <a:p>
            <a:pPr algn="l"/>
            <a:r>
              <a:rPr lang="en-US" altLang="zh-CN" sz="3600" b="1" dirty="0">
                <a:solidFill>
                  <a:schemeClr val="bg1">
                    <a:lumMod val="25000"/>
                  </a:schemeClr>
                </a:solidFill>
                <a:latin typeface="宋体" panose="02010600030101010101" pitchFamily="2" charset="-122"/>
                <a:sym typeface="+mn-ea"/>
              </a:rPr>
              <a:t> </a:t>
            </a:r>
            <a:r>
              <a:rPr lang="zh-CN" altLang="en-US" sz="3600" b="1">
                <a:solidFill>
                  <a:schemeClr val="bg1">
                    <a:lumMod val="25000"/>
                  </a:schemeClr>
                </a:solidFill>
                <a:sym typeface="+mn-ea"/>
              </a:rPr>
              <a:t>三、访谈调查</a:t>
            </a:r>
            <a:endParaRPr lang="zh-CN" altLang="en-US" sz="36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914400" y="1704340"/>
            <a:ext cx="10007600" cy="4440555"/>
          </a:xfrm>
          <a:prstGeom prst="rect">
            <a:avLst/>
          </a:prstGeom>
          <a:noFill/>
        </p:spPr>
        <p:txBody>
          <a:bodyPr wrap="square" rtlCol="0">
            <a:normAutofit fontScale="30000"/>
          </a:bodyPr>
          <a:lstStyle/>
          <a:p>
            <a:pPr marL="1257300" lvl="2" indent="0" algn="l" fontAlgn="auto">
              <a:lnSpc>
                <a:spcPct val="150000"/>
              </a:lnSpc>
              <a:spcAft>
                <a:spcPts val="2400"/>
              </a:spcAft>
              <a:buClr>
                <a:srgbClr val="A6A6A6"/>
              </a:buClr>
              <a:buFont typeface="Wingdings" panose="05000000000000000000" charset="0"/>
              <a:buNone/>
            </a:pPr>
            <a:r>
              <a:rPr lang="zh-CN" altLang="en-US" sz="8000" b="1" dirty="0">
                <a:solidFill>
                  <a:schemeClr val="bg1">
                    <a:lumMod val="25000"/>
                  </a:schemeClr>
                </a:solidFill>
                <a:latin typeface="宋体" panose="02010600030101010101" pitchFamily="2" charset="-122"/>
                <a:sym typeface="+mn-ea"/>
              </a:rPr>
              <a:t>相对问卷调查来说，访谈具有一些特定的：</a:t>
            </a:r>
            <a:endParaRPr lang="en-US" altLang="zh-CN" sz="6700" b="1" dirty="0">
              <a:solidFill>
                <a:schemeClr val="bg1">
                  <a:lumMod val="25000"/>
                </a:schemeClr>
              </a:solidFill>
              <a:latin typeface="宋体" panose="02010600030101010101" pitchFamily="2" charset="-122"/>
            </a:endParaRPr>
          </a:p>
          <a:p>
            <a:pPr>
              <a:lnSpc>
                <a:spcPct val="150000"/>
              </a:lnSpc>
            </a:pPr>
            <a:r>
              <a:rPr lang="zh-CN" altLang="en-US" sz="6700" b="1" dirty="0">
                <a:solidFill>
                  <a:schemeClr val="bg1">
                    <a:lumMod val="25000"/>
                  </a:schemeClr>
                </a:solidFill>
                <a:latin typeface="宋体" panose="02010600030101010101" pitchFamily="2" charset="-122"/>
                <a:sym typeface="+mn-ea"/>
              </a:rPr>
              <a:t>（</a:t>
            </a:r>
            <a:r>
              <a:rPr lang="en-US" altLang="zh-CN" sz="6700" b="1" dirty="0">
                <a:solidFill>
                  <a:schemeClr val="bg1">
                    <a:lumMod val="25000"/>
                  </a:schemeClr>
                </a:solidFill>
                <a:latin typeface="宋体" panose="02010600030101010101" pitchFamily="2" charset="-122"/>
                <a:sym typeface="+mn-ea"/>
              </a:rPr>
              <a:t>1)</a:t>
            </a:r>
            <a:r>
              <a:rPr lang="zh-CN" altLang="en-US" sz="6700" b="1" dirty="0">
                <a:solidFill>
                  <a:schemeClr val="bg1">
                    <a:lumMod val="25000"/>
                  </a:schemeClr>
                </a:solidFill>
                <a:latin typeface="宋体" panose="02010600030101010101" pitchFamily="2" charset="-122"/>
                <a:sym typeface="+mn-ea"/>
              </a:rPr>
              <a:t>不会存在不回答的问题；</a:t>
            </a:r>
            <a:endParaRPr lang="zh-CN" altLang="en-US" sz="6700" b="1" dirty="0">
              <a:solidFill>
                <a:schemeClr val="bg1">
                  <a:lumMod val="25000"/>
                </a:schemeClr>
              </a:solidFill>
              <a:latin typeface="宋体" panose="02010600030101010101" pitchFamily="2" charset="-122"/>
            </a:endParaRPr>
          </a:p>
          <a:p>
            <a:pPr>
              <a:lnSpc>
                <a:spcPct val="150000"/>
              </a:lnSpc>
            </a:pPr>
            <a:r>
              <a:rPr lang="zh-CN" altLang="en-US" sz="6700" b="1" dirty="0">
                <a:solidFill>
                  <a:schemeClr val="bg1">
                    <a:lumMod val="25000"/>
                  </a:schemeClr>
                </a:solidFill>
                <a:latin typeface="宋体" panose="02010600030101010101" pitchFamily="2" charset="-122"/>
                <a:sym typeface="+mn-ea"/>
              </a:rPr>
              <a:t>（</a:t>
            </a:r>
            <a:r>
              <a:rPr lang="en-US" altLang="zh-CN" sz="6700" b="1" dirty="0">
                <a:solidFill>
                  <a:schemeClr val="bg1">
                    <a:lumMod val="25000"/>
                  </a:schemeClr>
                </a:solidFill>
                <a:latin typeface="宋体" panose="02010600030101010101" pitchFamily="2" charset="-122"/>
                <a:sym typeface="+mn-ea"/>
              </a:rPr>
              <a:t>2)</a:t>
            </a:r>
            <a:r>
              <a:rPr lang="zh-CN" altLang="en-US" sz="6700" b="1" dirty="0">
                <a:solidFill>
                  <a:schemeClr val="bg1">
                    <a:lumMod val="25000"/>
                  </a:schemeClr>
                </a:solidFill>
                <a:latin typeface="宋体" panose="02010600030101010101" pitchFamily="2" charset="-122"/>
                <a:sym typeface="+mn-ea"/>
              </a:rPr>
              <a:t>可提供一种向深层次探索的机会，以及陈述、厘清题目的机会；</a:t>
            </a:r>
            <a:endParaRPr lang="zh-CN" altLang="en-US" sz="6700" b="1" dirty="0">
              <a:solidFill>
                <a:schemeClr val="bg1">
                  <a:lumMod val="25000"/>
                </a:schemeClr>
              </a:solidFill>
              <a:latin typeface="宋体" panose="02010600030101010101" pitchFamily="2" charset="-122"/>
            </a:endParaRPr>
          </a:p>
          <a:p>
            <a:pPr>
              <a:lnSpc>
                <a:spcPct val="150000"/>
              </a:lnSpc>
            </a:pPr>
            <a:r>
              <a:rPr lang="zh-CN" altLang="en-US" sz="6700" b="1" dirty="0">
                <a:solidFill>
                  <a:schemeClr val="bg1">
                    <a:lumMod val="25000"/>
                  </a:schemeClr>
                </a:solidFill>
                <a:latin typeface="宋体" panose="02010600030101010101" pitchFamily="2" charset="-122"/>
                <a:sym typeface="+mn-ea"/>
              </a:rPr>
              <a:t>（</a:t>
            </a:r>
            <a:r>
              <a:rPr lang="en-US" altLang="zh-CN" sz="6700" b="1" dirty="0">
                <a:solidFill>
                  <a:schemeClr val="bg1">
                    <a:lumMod val="25000"/>
                  </a:schemeClr>
                </a:solidFill>
                <a:latin typeface="宋体" panose="02010600030101010101" pitchFamily="2" charset="-122"/>
                <a:sym typeface="+mn-ea"/>
              </a:rPr>
              <a:t>3</a:t>
            </a:r>
            <a:r>
              <a:rPr lang="zh-CN" altLang="en-US" sz="6700" b="1" dirty="0">
                <a:solidFill>
                  <a:schemeClr val="bg1">
                    <a:lumMod val="25000"/>
                  </a:schemeClr>
                </a:solidFill>
                <a:latin typeface="宋体" panose="02010600030101010101" pitchFamily="2" charset="-122"/>
                <a:sym typeface="+mn-ea"/>
              </a:rPr>
              <a:t>）调查的完成可以做到标准化；</a:t>
            </a:r>
            <a:endParaRPr lang="zh-CN" altLang="en-US" sz="6700" b="1" dirty="0">
              <a:solidFill>
                <a:schemeClr val="bg1">
                  <a:lumMod val="25000"/>
                </a:schemeClr>
              </a:solidFill>
              <a:latin typeface="宋体" panose="02010600030101010101" pitchFamily="2" charset="-122"/>
            </a:endParaRPr>
          </a:p>
          <a:p>
            <a:pPr>
              <a:lnSpc>
                <a:spcPct val="150000"/>
              </a:lnSpc>
            </a:pPr>
            <a:r>
              <a:rPr lang="zh-CN" altLang="en-US" sz="6700" b="1" dirty="0">
                <a:solidFill>
                  <a:schemeClr val="bg1">
                    <a:lumMod val="25000"/>
                  </a:schemeClr>
                </a:solidFill>
                <a:latin typeface="宋体" panose="02010600030101010101" pitchFamily="2" charset="-122"/>
                <a:sym typeface="+mn-ea"/>
              </a:rPr>
              <a:t>（</a:t>
            </a:r>
            <a:r>
              <a:rPr lang="en-US" altLang="zh-CN" sz="6700" b="1" dirty="0">
                <a:solidFill>
                  <a:schemeClr val="bg1">
                    <a:lumMod val="25000"/>
                  </a:schemeClr>
                </a:solidFill>
                <a:latin typeface="宋体" panose="02010600030101010101" pitchFamily="2" charset="-122"/>
                <a:sym typeface="+mn-ea"/>
              </a:rPr>
              <a:t>4</a:t>
            </a:r>
            <a:r>
              <a:rPr lang="zh-CN" altLang="en-US" sz="6700" b="1" dirty="0">
                <a:solidFill>
                  <a:schemeClr val="bg1">
                    <a:lumMod val="25000"/>
                  </a:schemeClr>
                </a:solidFill>
                <a:latin typeface="宋体" panose="02010600030101010101" pitchFamily="2" charset="-122"/>
                <a:sym typeface="+mn-ea"/>
              </a:rPr>
              <a:t>）由于开放型题目获得回答，调查显得更加成功；</a:t>
            </a:r>
            <a:endParaRPr lang="zh-CN" altLang="en-US" sz="6700" b="1" dirty="0">
              <a:solidFill>
                <a:schemeClr val="bg1">
                  <a:lumMod val="25000"/>
                </a:schemeClr>
              </a:solidFill>
              <a:latin typeface="宋体" panose="02010600030101010101" pitchFamily="2" charset="-122"/>
            </a:endParaRPr>
          </a:p>
          <a:p>
            <a:pPr>
              <a:lnSpc>
                <a:spcPct val="150000"/>
              </a:lnSpc>
            </a:pPr>
            <a:r>
              <a:rPr lang="zh-CN" altLang="en-US" sz="6700" b="1" dirty="0">
                <a:solidFill>
                  <a:schemeClr val="bg1">
                    <a:lumMod val="25000"/>
                  </a:schemeClr>
                </a:solidFill>
                <a:latin typeface="宋体" panose="02010600030101010101" pitchFamily="2" charset="-122"/>
                <a:sym typeface="+mn-ea"/>
              </a:rPr>
              <a:t>（</a:t>
            </a:r>
            <a:r>
              <a:rPr lang="en-US" altLang="zh-CN" sz="6700" b="1" dirty="0">
                <a:solidFill>
                  <a:schemeClr val="bg1">
                    <a:lumMod val="25000"/>
                  </a:schemeClr>
                </a:solidFill>
                <a:latin typeface="宋体" panose="02010600030101010101" pitchFamily="2" charset="-122"/>
                <a:sym typeface="+mn-ea"/>
              </a:rPr>
              <a:t>5)</a:t>
            </a:r>
            <a:r>
              <a:rPr lang="zh-CN" altLang="en-US" sz="6700" b="1" dirty="0">
                <a:solidFill>
                  <a:schemeClr val="bg1">
                    <a:lumMod val="25000"/>
                  </a:schemeClr>
                </a:solidFill>
                <a:latin typeface="宋体" panose="02010600030101010101" pitchFamily="2" charset="-122"/>
                <a:sym typeface="+mn-ea"/>
              </a:rPr>
              <a:t>有助于避免答题的遗漏；</a:t>
            </a:r>
            <a:endParaRPr lang="zh-CN" altLang="en-US" sz="6700" b="1" dirty="0">
              <a:solidFill>
                <a:schemeClr val="bg1">
                  <a:lumMod val="25000"/>
                </a:schemeClr>
              </a:solidFill>
              <a:latin typeface="宋体" panose="02010600030101010101" pitchFamily="2" charset="-122"/>
            </a:endParaRPr>
          </a:p>
          <a:p>
            <a:pPr>
              <a:lnSpc>
                <a:spcPct val="150000"/>
              </a:lnSpc>
            </a:pPr>
            <a:r>
              <a:rPr lang="zh-CN" altLang="en-US" sz="6700" b="1" dirty="0">
                <a:solidFill>
                  <a:schemeClr val="bg1">
                    <a:lumMod val="25000"/>
                  </a:schemeClr>
                </a:solidFill>
                <a:latin typeface="宋体" panose="02010600030101010101" pitchFamily="2" charset="-122"/>
                <a:sym typeface="+mn-ea"/>
              </a:rPr>
              <a:t>（</a:t>
            </a:r>
            <a:r>
              <a:rPr lang="en-US" altLang="zh-CN" sz="6700" b="1" dirty="0">
                <a:solidFill>
                  <a:schemeClr val="bg1">
                    <a:lumMod val="25000"/>
                  </a:schemeClr>
                </a:solidFill>
                <a:latin typeface="宋体" panose="02010600030101010101" pitchFamily="2" charset="-122"/>
                <a:sym typeface="+mn-ea"/>
              </a:rPr>
              <a:t>6)</a:t>
            </a:r>
            <a:r>
              <a:rPr lang="zh-CN" altLang="en-US" sz="6700" b="1" dirty="0">
                <a:solidFill>
                  <a:schemeClr val="bg1">
                    <a:lumMod val="25000"/>
                  </a:schemeClr>
                </a:solidFill>
                <a:latin typeface="宋体" panose="02010600030101010101" pitchFamily="2" charset="-122"/>
                <a:sym typeface="+mn-ea"/>
              </a:rPr>
              <a:t>取得一些有关个人的数据。</a:t>
            </a:r>
            <a:endParaRPr lang="zh-CN" altLang="en-US" sz="6700" b="1" dirty="0">
              <a:solidFill>
                <a:schemeClr val="bg1">
                  <a:lumMod val="25000"/>
                </a:schemeClr>
              </a:solidFill>
              <a:latin typeface="宋体" panose="02010600030101010101" pitchFamily="2" charset="-122"/>
              <a:sym typeface="+mn-ea"/>
            </a:endParaRPr>
          </a:p>
          <a:p>
            <a:pPr marR="0" defTabSz="914400" rtl="0">
              <a:lnSpc>
                <a:spcPct val="150000"/>
              </a:lnSpc>
              <a:buClrTx/>
              <a:buSzTx/>
              <a:buFont typeface="Arial" panose="020B0604020202020204" pitchFamily="34" charset="0"/>
              <a:buNone/>
              <a:defRPr/>
            </a:pPr>
            <a:br>
              <a:rPr lang="zh-CN" altLang="en-US" sz="4000" dirty="0">
                <a:solidFill>
                  <a:schemeClr val="bg1">
                    <a:lumMod val="25000"/>
                  </a:schemeClr>
                </a:solidFill>
                <a:latin typeface="宋体" panose="02010600030101010101" pitchFamily="2" charset="-122"/>
                <a:sym typeface="+mn-ea"/>
              </a:rPr>
            </a:br>
            <a:endParaRPr kumimoji="0" lang="zh-CN" altLang="en-US" sz="40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76801" name="Rectangle 2"/>
          <p:cNvSpPr>
            <a:spLocks noGrp="1" noRot="1"/>
          </p:cNvSpPr>
          <p:nvPr>
            <p:ph idx="1"/>
          </p:nvPr>
        </p:nvSpPr>
        <p:spPr>
          <a:xfrm>
            <a:off x="2041525" y="1268730"/>
            <a:ext cx="7439025" cy="5227955"/>
          </a:xfrm>
        </p:spPr>
        <p:txBody>
          <a:bodyPr wrap="square" lIns="91440" tIns="45720" rIns="91440" bIns="45720" anchor="t" anchorCtr="0"/>
          <a:p>
            <a:pPr>
              <a:buFont typeface="Wingdings" panose="05000000000000000000" pitchFamily="2" charset="2"/>
              <a:buNone/>
            </a:pPr>
            <a:r>
              <a:rPr lang="zh-CN" altLang="x-none" sz="3600" b="1" dirty="0">
                <a:ea typeface="黑体" panose="02010609060101010101" charset="-122"/>
              </a:rPr>
              <a:t>　</a:t>
            </a:r>
            <a:endParaRPr lang="zh-CN" altLang="x-none" sz="3600" b="1" dirty="0">
              <a:solidFill>
                <a:srgbClr val="FF9900"/>
              </a:solidFill>
              <a:ea typeface="黑体" panose="02010609060101010101" charset="-122"/>
            </a:endParaRPr>
          </a:p>
          <a:p>
            <a:endParaRPr lang="zh-CN" altLang="x-none" sz="3600" b="1" dirty="0">
              <a:solidFill>
                <a:srgbClr val="FF9900"/>
              </a:solidFill>
              <a:ea typeface="黑体" panose="02010609060101010101" charset="-122"/>
            </a:endParaRPr>
          </a:p>
          <a:p>
            <a:pPr>
              <a:buFont typeface="Wingdings" panose="05000000000000000000" pitchFamily="2" charset="2"/>
              <a:buNone/>
            </a:pPr>
            <a:r>
              <a:rPr lang="zh-CN" altLang="x-none" b="1" dirty="0">
                <a:ea typeface="黑体" panose="02010609060101010101" charset="-122"/>
              </a:rPr>
              <a:t>                                          </a:t>
            </a:r>
            <a:endParaRPr lang="zh-CN" altLang="x-none" b="1" dirty="0">
              <a:ea typeface="黑体" panose="02010609060101010101" charset="-122"/>
            </a:endParaRPr>
          </a:p>
          <a:p>
            <a:pPr>
              <a:buFont typeface="Wingdings" panose="05000000000000000000" pitchFamily="2" charset="2"/>
              <a:buNone/>
            </a:pPr>
            <a:r>
              <a:rPr lang="zh-CN" altLang="x-none" b="1" dirty="0">
                <a:ea typeface="黑体" panose="02010609060101010101" charset="-122"/>
              </a:rPr>
              <a:t>                                            </a:t>
            </a:r>
            <a:endParaRPr lang="zh-CN" altLang="x-none" b="1" dirty="0">
              <a:ea typeface="黑体" panose="02010609060101010101" charset="-122"/>
            </a:endParaRPr>
          </a:p>
          <a:p>
            <a:pPr>
              <a:buFont typeface="Wingdings" panose="05000000000000000000" pitchFamily="2" charset="2"/>
              <a:buNone/>
            </a:pPr>
            <a:r>
              <a:rPr lang="zh-CN" altLang="x-none" b="1" dirty="0">
                <a:ea typeface="黑体" panose="02010609060101010101" charset="-122"/>
              </a:rPr>
              <a:t>                                                </a:t>
            </a:r>
            <a:endParaRPr lang="zh-CN" altLang="x-none" b="1" dirty="0">
              <a:ea typeface="黑体" panose="02010609060101010101" charset="-122"/>
            </a:endParaRPr>
          </a:p>
          <a:p>
            <a:pPr>
              <a:buFont typeface="Wingdings" panose="05000000000000000000" pitchFamily="2" charset="2"/>
              <a:buNone/>
            </a:pPr>
            <a:r>
              <a:rPr lang="zh-CN" altLang="x-none" b="1" dirty="0">
                <a:ea typeface="黑体" panose="02010609060101010101" charset="-122"/>
              </a:rPr>
              <a:t>                                                   </a:t>
            </a:r>
            <a:endParaRPr lang="zh-CN" altLang="x-none" b="1" dirty="0">
              <a:ea typeface="黑体" panose="02010609060101010101" charset="-122"/>
            </a:endParaRPr>
          </a:p>
          <a:p>
            <a:pPr>
              <a:buFont typeface="Wingdings" panose="05000000000000000000" pitchFamily="2" charset="2"/>
              <a:buNone/>
            </a:pPr>
            <a:endParaRPr lang="zh-CN" altLang="x-none" b="1" dirty="0">
              <a:ea typeface="黑体" panose="02010609060101010101" charset="-122"/>
            </a:endParaRPr>
          </a:p>
          <a:p>
            <a:pPr>
              <a:buFont typeface="Wingdings" panose="05000000000000000000" pitchFamily="2" charset="2"/>
              <a:buNone/>
            </a:pPr>
            <a:r>
              <a:rPr lang="zh-CN" altLang="x-none" b="1" dirty="0">
                <a:ea typeface="黑体" panose="02010609060101010101" charset="-122"/>
              </a:rPr>
              <a:t>                          </a:t>
            </a:r>
            <a:endParaRPr lang="zh-CN" altLang="x-none" b="1" dirty="0">
              <a:ea typeface="黑体" panose="02010609060101010101" charset="-122"/>
            </a:endParaRPr>
          </a:p>
        </p:txBody>
      </p:sp>
      <p:sp>
        <p:nvSpPr>
          <p:cNvPr id="76808" name="Line 12"/>
          <p:cNvSpPr/>
          <p:nvPr/>
        </p:nvSpPr>
        <p:spPr>
          <a:xfrm>
            <a:off x="4732973" y="5257483"/>
            <a:ext cx="2808287" cy="0"/>
          </a:xfrm>
          <a:prstGeom prst="line">
            <a:avLst/>
          </a:prstGeom>
          <a:ln w="9525" cap="flat" cmpd="sng">
            <a:solidFill>
              <a:schemeClr val="tx1"/>
            </a:solidFill>
            <a:prstDash val="solid"/>
            <a:round/>
            <a:headEnd type="none" w="med" len="med"/>
            <a:tailEnd type="triangle" w="med" len="med"/>
          </a:ln>
        </p:spPr>
        <p:txBody>
          <a:bodyPr anchor="t" anchorCtr="0"/>
          <a:p>
            <a:endParaRPr lang="zh-CN" altLang="en-US">
              <a:latin typeface="Arial" panose="020B0604020202020204" pitchFamily="34" charset="0"/>
            </a:endParaRPr>
          </a:p>
        </p:txBody>
      </p:sp>
      <p:sp>
        <p:nvSpPr>
          <p:cNvPr id="76809" name="Line 13"/>
          <p:cNvSpPr/>
          <p:nvPr/>
        </p:nvSpPr>
        <p:spPr>
          <a:xfrm flipH="1">
            <a:off x="4656138" y="5673408"/>
            <a:ext cx="2735262" cy="0"/>
          </a:xfrm>
          <a:prstGeom prst="line">
            <a:avLst/>
          </a:prstGeom>
          <a:ln w="9525" cap="flat" cmpd="sng">
            <a:solidFill>
              <a:schemeClr val="tx1"/>
            </a:solidFill>
            <a:prstDash val="solid"/>
            <a:round/>
            <a:headEnd type="none" w="med" len="med"/>
            <a:tailEnd type="triangle" w="med" len="med"/>
          </a:ln>
        </p:spPr>
        <p:txBody>
          <a:bodyPr anchor="t" anchorCtr="0"/>
          <a:p>
            <a:endParaRPr lang="zh-CN" altLang="en-US">
              <a:latin typeface="Arial" panose="020B0604020202020204" pitchFamily="34" charset="0"/>
            </a:endParaRPr>
          </a:p>
        </p:txBody>
      </p:sp>
      <p:sp>
        <p:nvSpPr>
          <p:cNvPr id="76813" name="矩形 16"/>
          <p:cNvSpPr/>
          <p:nvPr/>
        </p:nvSpPr>
        <p:spPr>
          <a:xfrm>
            <a:off x="1049655" y="456883"/>
            <a:ext cx="2937510" cy="645160"/>
          </a:xfrm>
          <a:prstGeom prst="rect">
            <a:avLst/>
          </a:prstGeom>
          <a:noFill/>
          <a:ln w="9525">
            <a:noFill/>
          </a:ln>
        </p:spPr>
        <p:txBody>
          <a:bodyPr wrap="none" anchor="t" anchorCtr="0">
            <a:spAutoFit/>
          </a:bodyPr>
          <a:p>
            <a:r>
              <a:rPr lang="zh-CN" altLang="en-US" sz="3600" b="1" dirty="0">
                <a:solidFill>
                  <a:schemeClr val="bg1">
                    <a:lumMod val="25000"/>
                  </a:schemeClr>
                </a:solidFill>
                <a:latin typeface="宋体" panose="02010600030101010101" pitchFamily="2" charset="-122"/>
              </a:rPr>
              <a:t>三、访谈调查</a:t>
            </a:r>
            <a:endParaRPr lang="zh-CN" altLang="en-US" sz="3600" b="1" dirty="0">
              <a:solidFill>
                <a:schemeClr val="bg1">
                  <a:lumMod val="25000"/>
                </a:schemeClr>
              </a:solidFill>
              <a:latin typeface="宋体" panose="02010600030101010101" pitchFamily="2" charset="-122"/>
            </a:endParaRPr>
          </a:p>
        </p:txBody>
      </p:sp>
      <p:sp>
        <p:nvSpPr>
          <p:cNvPr id="14" name="任意多边形: 形状 139"/>
          <p:cNvSpPr/>
          <p:nvPr>
            <p:custDataLst>
              <p:tags r:id="rId1"/>
            </p:custDataLst>
          </p:nvPr>
        </p:nvSpPr>
        <p:spPr>
          <a:xfrm>
            <a:off x="5558798" y="3183977"/>
            <a:ext cx="1173251" cy="1173251"/>
          </a:xfrm>
          <a:custGeom>
            <a:avLst/>
            <a:gdLst>
              <a:gd name="connsiteX0" fmla="*/ 760285 w 760285"/>
              <a:gd name="connsiteY0" fmla="*/ 380143 h 760285"/>
              <a:gd name="connsiteX1" fmla="*/ 380143 w 760285"/>
              <a:gd name="connsiteY1" fmla="*/ 760286 h 760285"/>
              <a:gd name="connsiteX2" fmla="*/ 0 w 760285"/>
              <a:gd name="connsiteY2" fmla="*/ 380143 h 760285"/>
              <a:gd name="connsiteX3" fmla="*/ 380143 w 760285"/>
              <a:gd name="connsiteY3" fmla="*/ 0 h 760285"/>
              <a:gd name="connsiteX4" fmla="*/ 760285 w 760285"/>
              <a:gd name="connsiteY4" fmla="*/ 380143 h 76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285" h="760285">
                <a:moveTo>
                  <a:pt x="760285" y="380143"/>
                </a:moveTo>
                <a:cubicBezTo>
                  <a:pt x="760285" y="590090"/>
                  <a:pt x="590090" y="760286"/>
                  <a:pt x="380143" y="760286"/>
                </a:cubicBezTo>
                <a:cubicBezTo>
                  <a:pt x="170196" y="760286"/>
                  <a:pt x="0" y="590090"/>
                  <a:pt x="0" y="380143"/>
                </a:cubicBezTo>
                <a:cubicBezTo>
                  <a:pt x="0" y="170196"/>
                  <a:pt x="170196" y="0"/>
                  <a:pt x="380143" y="0"/>
                </a:cubicBezTo>
                <a:cubicBezTo>
                  <a:pt x="590090" y="0"/>
                  <a:pt x="760285" y="170196"/>
                  <a:pt x="760285" y="380143"/>
                </a:cubicBezTo>
                <a:close/>
              </a:path>
            </a:pathLst>
          </a:custGeom>
          <a:solidFill>
            <a:schemeClr val="accent1"/>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20000"/>
              </a:lnSpc>
              <a:buClrTx/>
              <a:buSzTx/>
              <a:buFontTx/>
            </a:pPr>
            <a:endParaRPr lang="zh-CN" altLang="en-US" sz="2400">
              <a:solidFill>
                <a:srgbClr val="FFFFFF"/>
              </a:solidFill>
              <a:sym typeface="+mn-ea"/>
            </a:endParaRPr>
          </a:p>
        </p:txBody>
      </p:sp>
      <p:sp>
        <p:nvSpPr>
          <p:cNvPr id="8" name="任意多边形: 形状 30"/>
          <p:cNvSpPr/>
          <p:nvPr>
            <p:custDataLst>
              <p:tags r:id="rId2"/>
            </p:custDataLst>
          </p:nvPr>
        </p:nvSpPr>
        <p:spPr>
          <a:xfrm>
            <a:off x="4346695" y="1903135"/>
            <a:ext cx="3397218" cy="1161296"/>
          </a:xfrm>
          <a:custGeom>
            <a:avLst/>
            <a:gdLst>
              <a:gd name="connsiteX0" fmla="*/ 2201418 w 2201418"/>
              <a:gd name="connsiteY0" fmla="*/ 376333 h 752665"/>
              <a:gd name="connsiteX1" fmla="*/ 1100709 w 2201418"/>
              <a:gd name="connsiteY1" fmla="*/ 752665 h 752665"/>
              <a:gd name="connsiteX2" fmla="*/ 0 w 2201418"/>
              <a:gd name="connsiteY2" fmla="*/ 376333 h 752665"/>
              <a:gd name="connsiteX3" fmla="*/ 1100709 w 2201418"/>
              <a:gd name="connsiteY3" fmla="*/ 0 h 752665"/>
              <a:gd name="connsiteX4" fmla="*/ 2201418 w 2201418"/>
              <a:gd name="connsiteY4" fmla="*/ 376333 h 75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1418" h="752665">
                <a:moveTo>
                  <a:pt x="2201418" y="376333"/>
                </a:moveTo>
                <a:cubicBezTo>
                  <a:pt x="2201418" y="584176"/>
                  <a:pt x="1708614" y="752665"/>
                  <a:pt x="1100709" y="752665"/>
                </a:cubicBezTo>
                <a:cubicBezTo>
                  <a:pt x="492804" y="752665"/>
                  <a:pt x="0" y="584176"/>
                  <a:pt x="0" y="376333"/>
                </a:cubicBezTo>
                <a:cubicBezTo>
                  <a:pt x="0" y="168490"/>
                  <a:pt x="492804" y="0"/>
                  <a:pt x="1100709" y="0"/>
                </a:cubicBezTo>
                <a:cubicBezTo>
                  <a:pt x="1708614" y="0"/>
                  <a:pt x="2201418" y="168490"/>
                  <a:pt x="2201418" y="376333"/>
                </a:cubicBezTo>
                <a:close/>
              </a:path>
            </a:pathLst>
          </a:custGeom>
          <a:solidFill>
            <a:schemeClr val="accent1">
              <a:alpha val="2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33" name="任意多边形: 形状 32"/>
          <p:cNvSpPr/>
          <p:nvPr>
            <p:custDataLst>
              <p:tags r:id="rId3"/>
            </p:custDataLst>
          </p:nvPr>
        </p:nvSpPr>
        <p:spPr>
          <a:xfrm>
            <a:off x="5748363" y="4805095"/>
            <a:ext cx="583637" cy="269404"/>
          </a:xfrm>
          <a:custGeom>
            <a:avLst/>
            <a:gdLst>
              <a:gd name="connsiteX0" fmla="*/ 297180 w 378142"/>
              <a:gd name="connsiteY0" fmla="*/ 124206 h 258413"/>
              <a:gd name="connsiteX1" fmla="*/ 297180 w 378142"/>
              <a:gd name="connsiteY1" fmla="*/ 0 h 258413"/>
              <a:gd name="connsiteX2" fmla="*/ 80963 w 378142"/>
              <a:gd name="connsiteY2" fmla="*/ 0 h 258413"/>
              <a:gd name="connsiteX3" fmla="*/ 80963 w 378142"/>
              <a:gd name="connsiteY3" fmla="*/ 124206 h 258413"/>
              <a:gd name="connsiteX4" fmla="*/ 0 w 378142"/>
              <a:gd name="connsiteY4" fmla="*/ 124206 h 258413"/>
              <a:gd name="connsiteX5" fmla="*/ 189071 w 378142"/>
              <a:gd name="connsiteY5" fmla="*/ 258413 h 258413"/>
              <a:gd name="connsiteX6" fmla="*/ 378143 w 378142"/>
              <a:gd name="connsiteY6" fmla="*/ 124206 h 258413"/>
              <a:gd name="connsiteX7" fmla="*/ 297180 w 378142"/>
              <a:gd name="connsiteY7" fmla="*/ 124206 h 25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142" h="258413">
                <a:moveTo>
                  <a:pt x="297180" y="124206"/>
                </a:moveTo>
                <a:lnTo>
                  <a:pt x="297180" y="0"/>
                </a:lnTo>
                <a:lnTo>
                  <a:pt x="80963" y="0"/>
                </a:lnTo>
                <a:lnTo>
                  <a:pt x="80963" y="124206"/>
                </a:lnTo>
                <a:lnTo>
                  <a:pt x="0" y="124206"/>
                </a:lnTo>
                <a:lnTo>
                  <a:pt x="189071" y="258413"/>
                </a:lnTo>
                <a:lnTo>
                  <a:pt x="378143" y="124206"/>
                </a:lnTo>
                <a:lnTo>
                  <a:pt x="297180" y="124206"/>
                </a:lnTo>
                <a:close/>
              </a:path>
            </a:pathLst>
          </a:custGeom>
          <a:gradFill>
            <a:gsLst>
              <a:gs pos="0">
                <a:schemeClr val="accent1">
                  <a:alpha val="0"/>
                </a:schemeClr>
              </a:gs>
              <a:gs pos="100000">
                <a:schemeClr val="accent1">
                  <a:alpha val="42000"/>
                </a:schemeClr>
              </a:gs>
            </a:gsLst>
            <a:lin ang="5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4" name="任意多边形: 形状 33"/>
          <p:cNvSpPr/>
          <p:nvPr>
            <p:custDataLst>
              <p:tags r:id="rId4"/>
            </p:custDataLst>
          </p:nvPr>
        </p:nvSpPr>
        <p:spPr>
          <a:xfrm>
            <a:off x="4733510" y="2271591"/>
            <a:ext cx="1173251" cy="1173251"/>
          </a:xfrm>
          <a:custGeom>
            <a:avLst/>
            <a:gdLst>
              <a:gd name="connsiteX0" fmla="*/ 760286 w 760285"/>
              <a:gd name="connsiteY0" fmla="*/ 380143 h 760285"/>
              <a:gd name="connsiteX1" fmla="*/ 380143 w 760285"/>
              <a:gd name="connsiteY1" fmla="*/ 760286 h 760285"/>
              <a:gd name="connsiteX2" fmla="*/ 0 w 760285"/>
              <a:gd name="connsiteY2" fmla="*/ 380143 h 760285"/>
              <a:gd name="connsiteX3" fmla="*/ 380143 w 760285"/>
              <a:gd name="connsiteY3" fmla="*/ 0 h 760285"/>
              <a:gd name="connsiteX4" fmla="*/ 760286 w 760285"/>
              <a:gd name="connsiteY4" fmla="*/ 380143 h 76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285" h="760285">
                <a:moveTo>
                  <a:pt x="760286" y="380143"/>
                </a:moveTo>
                <a:cubicBezTo>
                  <a:pt x="760286" y="590090"/>
                  <a:pt x="590090" y="760286"/>
                  <a:pt x="380143" y="760286"/>
                </a:cubicBezTo>
                <a:cubicBezTo>
                  <a:pt x="170196" y="760286"/>
                  <a:pt x="0" y="590090"/>
                  <a:pt x="0" y="380143"/>
                </a:cubicBezTo>
                <a:cubicBezTo>
                  <a:pt x="0" y="170196"/>
                  <a:pt x="170196" y="0"/>
                  <a:pt x="380143" y="0"/>
                </a:cubicBezTo>
                <a:cubicBezTo>
                  <a:pt x="590090" y="0"/>
                  <a:pt x="760286" y="170196"/>
                  <a:pt x="760286" y="380143"/>
                </a:cubicBezTo>
                <a:close/>
              </a:path>
            </a:pathLst>
          </a:custGeom>
          <a:solidFill>
            <a:schemeClr val="accent2"/>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20000"/>
              </a:lnSpc>
              <a:buClrTx/>
              <a:buSzTx/>
              <a:buFontTx/>
            </a:pPr>
            <a:endParaRPr lang="zh-CN" altLang="en-US" sz="2400">
              <a:solidFill>
                <a:srgbClr val="FFFFFF"/>
              </a:solidFill>
              <a:sym typeface="+mn-ea"/>
            </a:endParaRPr>
          </a:p>
        </p:txBody>
      </p:sp>
      <p:sp>
        <p:nvSpPr>
          <p:cNvPr id="139" name="任意多边形: 形状 138"/>
          <p:cNvSpPr/>
          <p:nvPr>
            <p:custDataLst>
              <p:tags r:id="rId5"/>
            </p:custDataLst>
          </p:nvPr>
        </p:nvSpPr>
        <p:spPr>
          <a:xfrm>
            <a:off x="5932804" y="1988525"/>
            <a:ext cx="1173251" cy="1173251"/>
          </a:xfrm>
          <a:custGeom>
            <a:avLst/>
            <a:gdLst>
              <a:gd name="connsiteX0" fmla="*/ 760286 w 760285"/>
              <a:gd name="connsiteY0" fmla="*/ 380143 h 760285"/>
              <a:gd name="connsiteX1" fmla="*/ 380143 w 760285"/>
              <a:gd name="connsiteY1" fmla="*/ 760286 h 760285"/>
              <a:gd name="connsiteX2" fmla="*/ 0 w 760285"/>
              <a:gd name="connsiteY2" fmla="*/ 380143 h 760285"/>
              <a:gd name="connsiteX3" fmla="*/ 380143 w 760285"/>
              <a:gd name="connsiteY3" fmla="*/ 0 h 760285"/>
              <a:gd name="connsiteX4" fmla="*/ 760286 w 760285"/>
              <a:gd name="connsiteY4" fmla="*/ 380143 h 76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285" h="760285">
                <a:moveTo>
                  <a:pt x="760286" y="380143"/>
                </a:moveTo>
                <a:cubicBezTo>
                  <a:pt x="760286" y="590090"/>
                  <a:pt x="590090" y="760286"/>
                  <a:pt x="380143" y="760286"/>
                </a:cubicBezTo>
                <a:cubicBezTo>
                  <a:pt x="170196" y="760286"/>
                  <a:pt x="0" y="590090"/>
                  <a:pt x="0" y="380143"/>
                </a:cubicBezTo>
                <a:cubicBezTo>
                  <a:pt x="0" y="170196"/>
                  <a:pt x="170196" y="0"/>
                  <a:pt x="380143" y="0"/>
                </a:cubicBezTo>
                <a:cubicBezTo>
                  <a:pt x="590090" y="0"/>
                  <a:pt x="760286" y="170196"/>
                  <a:pt x="760286" y="380143"/>
                </a:cubicBezTo>
                <a:close/>
              </a:path>
            </a:pathLst>
          </a:custGeom>
          <a:solidFill>
            <a:schemeClr val="accent1"/>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ctr" fontAlgn="auto">
              <a:lnSpc>
                <a:spcPct val="120000"/>
              </a:lnSpc>
            </a:pPr>
            <a:endParaRPr lang="zh-CN" altLang="en-US" sz="2400">
              <a:solidFill>
                <a:srgbClr val="FFFFFF"/>
              </a:solidFill>
            </a:endParaRPr>
          </a:p>
        </p:txBody>
      </p:sp>
      <p:sp>
        <p:nvSpPr>
          <p:cNvPr id="141" name="任意多边形: 形状 140"/>
          <p:cNvSpPr/>
          <p:nvPr>
            <p:custDataLst>
              <p:tags r:id="rId6"/>
            </p:custDataLst>
          </p:nvPr>
        </p:nvSpPr>
        <p:spPr>
          <a:xfrm>
            <a:off x="6732476" y="3161776"/>
            <a:ext cx="402611" cy="402611"/>
          </a:xfrm>
          <a:custGeom>
            <a:avLst/>
            <a:gdLst>
              <a:gd name="connsiteX0" fmla="*/ 260794 w 260794"/>
              <a:gd name="connsiteY0" fmla="*/ 130397 h 260794"/>
              <a:gd name="connsiteX1" fmla="*/ 130397 w 260794"/>
              <a:gd name="connsiteY1" fmla="*/ 260795 h 260794"/>
              <a:gd name="connsiteX2" fmla="*/ 0 w 260794"/>
              <a:gd name="connsiteY2" fmla="*/ 130397 h 260794"/>
              <a:gd name="connsiteX3" fmla="*/ 130397 w 260794"/>
              <a:gd name="connsiteY3" fmla="*/ 0 h 260794"/>
              <a:gd name="connsiteX4" fmla="*/ 260794 w 260794"/>
              <a:gd name="connsiteY4" fmla="*/ 130397 h 260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94" h="260794">
                <a:moveTo>
                  <a:pt x="260794" y="130397"/>
                </a:moveTo>
                <a:cubicBezTo>
                  <a:pt x="260794" y="202414"/>
                  <a:pt x="202414" y="260795"/>
                  <a:pt x="130397" y="260795"/>
                </a:cubicBezTo>
                <a:cubicBezTo>
                  <a:pt x="58381" y="260795"/>
                  <a:pt x="0" y="202414"/>
                  <a:pt x="0" y="130397"/>
                </a:cubicBezTo>
                <a:cubicBezTo>
                  <a:pt x="0" y="58381"/>
                  <a:pt x="58381" y="0"/>
                  <a:pt x="130397" y="0"/>
                </a:cubicBezTo>
                <a:cubicBezTo>
                  <a:pt x="202414" y="0"/>
                  <a:pt x="260794" y="58381"/>
                  <a:pt x="260794" y="130397"/>
                </a:cubicBezTo>
                <a:close/>
              </a:path>
            </a:pathLst>
          </a:custGeom>
          <a:solidFill>
            <a:schemeClr val="accent1">
              <a:alpha val="3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142" name="任意多边形: 形状 141"/>
          <p:cNvSpPr/>
          <p:nvPr>
            <p:custDataLst>
              <p:tags r:id="rId7"/>
            </p:custDataLst>
          </p:nvPr>
        </p:nvSpPr>
        <p:spPr>
          <a:xfrm>
            <a:off x="5167715" y="3564814"/>
            <a:ext cx="304840" cy="304840"/>
          </a:xfrm>
          <a:custGeom>
            <a:avLst/>
            <a:gdLst>
              <a:gd name="connsiteX0" fmla="*/ 197358 w 197358"/>
              <a:gd name="connsiteY0" fmla="*/ 98679 h 197358"/>
              <a:gd name="connsiteX1" fmla="*/ 98679 w 197358"/>
              <a:gd name="connsiteY1" fmla="*/ 197358 h 197358"/>
              <a:gd name="connsiteX2" fmla="*/ 0 w 197358"/>
              <a:gd name="connsiteY2" fmla="*/ 98679 h 197358"/>
              <a:gd name="connsiteX3" fmla="*/ 98679 w 197358"/>
              <a:gd name="connsiteY3" fmla="*/ 0 h 197358"/>
              <a:gd name="connsiteX4" fmla="*/ 197358 w 197358"/>
              <a:gd name="connsiteY4" fmla="*/ 98679 h 197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58" h="197358">
                <a:moveTo>
                  <a:pt x="197358" y="98679"/>
                </a:moveTo>
                <a:cubicBezTo>
                  <a:pt x="197358" y="153178"/>
                  <a:pt x="153178" y="197358"/>
                  <a:pt x="98679" y="197358"/>
                </a:cubicBezTo>
                <a:cubicBezTo>
                  <a:pt x="44180" y="197358"/>
                  <a:pt x="0" y="153178"/>
                  <a:pt x="0" y="98679"/>
                </a:cubicBezTo>
                <a:cubicBezTo>
                  <a:pt x="0" y="44180"/>
                  <a:pt x="44180" y="0"/>
                  <a:pt x="98679" y="0"/>
                </a:cubicBezTo>
                <a:cubicBezTo>
                  <a:pt x="153178" y="0"/>
                  <a:pt x="197358" y="44180"/>
                  <a:pt x="197358" y="98679"/>
                </a:cubicBezTo>
                <a:close/>
              </a:path>
            </a:pathLst>
          </a:custGeom>
          <a:solidFill>
            <a:schemeClr val="accent1">
              <a:alpha val="3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143" name="任意多边形: 形状 142"/>
          <p:cNvSpPr/>
          <p:nvPr>
            <p:custDataLst>
              <p:tags r:id="rId8"/>
            </p:custDataLst>
          </p:nvPr>
        </p:nvSpPr>
        <p:spPr>
          <a:xfrm>
            <a:off x="6776879" y="3642945"/>
            <a:ext cx="99479" cy="99479"/>
          </a:xfrm>
          <a:custGeom>
            <a:avLst/>
            <a:gdLst>
              <a:gd name="connsiteX0" fmla="*/ 64580 w 64579"/>
              <a:gd name="connsiteY0" fmla="*/ 32290 h 64579"/>
              <a:gd name="connsiteX1" fmla="*/ 32290 w 64579"/>
              <a:gd name="connsiteY1" fmla="*/ 64579 h 64579"/>
              <a:gd name="connsiteX2" fmla="*/ 0 w 64579"/>
              <a:gd name="connsiteY2" fmla="*/ 32290 h 64579"/>
              <a:gd name="connsiteX3" fmla="*/ 32290 w 64579"/>
              <a:gd name="connsiteY3" fmla="*/ 0 h 64579"/>
              <a:gd name="connsiteX4" fmla="*/ 64580 w 64579"/>
              <a:gd name="connsiteY4" fmla="*/ 32290 h 6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79" h="64579">
                <a:moveTo>
                  <a:pt x="64580" y="32290"/>
                </a:moveTo>
                <a:cubicBezTo>
                  <a:pt x="64580" y="50123"/>
                  <a:pt x="50123" y="64579"/>
                  <a:pt x="32290" y="64579"/>
                </a:cubicBezTo>
                <a:cubicBezTo>
                  <a:pt x="14457" y="64579"/>
                  <a:pt x="0" y="50123"/>
                  <a:pt x="0" y="32290"/>
                </a:cubicBezTo>
                <a:cubicBezTo>
                  <a:pt x="0" y="14457"/>
                  <a:pt x="14457" y="0"/>
                  <a:pt x="32290" y="0"/>
                </a:cubicBezTo>
                <a:cubicBezTo>
                  <a:pt x="50123" y="0"/>
                  <a:pt x="64580" y="14457"/>
                  <a:pt x="64580" y="32290"/>
                </a:cubicBezTo>
                <a:close/>
              </a:path>
            </a:pathLst>
          </a:custGeom>
          <a:solidFill>
            <a:schemeClr val="accent1">
              <a:alpha val="3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144" name="任意多边形: 形状 143"/>
          <p:cNvSpPr/>
          <p:nvPr>
            <p:custDataLst>
              <p:tags r:id="rId9"/>
            </p:custDataLst>
          </p:nvPr>
        </p:nvSpPr>
        <p:spPr>
          <a:xfrm>
            <a:off x="5625402" y="4304286"/>
            <a:ext cx="152420" cy="152420"/>
          </a:xfrm>
          <a:custGeom>
            <a:avLst/>
            <a:gdLst>
              <a:gd name="connsiteX0" fmla="*/ 98679 w 98678"/>
              <a:gd name="connsiteY0" fmla="*/ 49339 h 98679"/>
              <a:gd name="connsiteX1" fmla="*/ 49339 w 98678"/>
              <a:gd name="connsiteY1" fmla="*/ 98679 h 98679"/>
              <a:gd name="connsiteX2" fmla="*/ 0 w 98678"/>
              <a:gd name="connsiteY2" fmla="*/ 49339 h 98679"/>
              <a:gd name="connsiteX3" fmla="*/ 49339 w 98678"/>
              <a:gd name="connsiteY3" fmla="*/ 0 h 98679"/>
              <a:gd name="connsiteX4" fmla="*/ 98679 w 98678"/>
              <a:gd name="connsiteY4" fmla="*/ 49339 h 98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678" h="98679">
                <a:moveTo>
                  <a:pt x="98679" y="49339"/>
                </a:moveTo>
                <a:cubicBezTo>
                  <a:pt x="98679" y="76589"/>
                  <a:pt x="76589" y="98679"/>
                  <a:pt x="49339" y="98679"/>
                </a:cubicBezTo>
                <a:cubicBezTo>
                  <a:pt x="22090" y="98679"/>
                  <a:pt x="0" y="76589"/>
                  <a:pt x="0" y="49339"/>
                </a:cubicBezTo>
                <a:cubicBezTo>
                  <a:pt x="0" y="22090"/>
                  <a:pt x="22090" y="0"/>
                  <a:pt x="49339" y="0"/>
                </a:cubicBezTo>
                <a:cubicBezTo>
                  <a:pt x="76589" y="0"/>
                  <a:pt x="98679" y="22090"/>
                  <a:pt x="98679" y="49339"/>
                </a:cubicBezTo>
                <a:close/>
              </a:path>
            </a:pathLst>
          </a:custGeom>
          <a:solidFill>
            <a:schemeClr val="accent1">
              <a:alpha val="3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145" name="任意多边形: 形状 144"/>
          <p:cNvSpPr/>
          <p:nvPr>
            <p:custDataLst>
              <p:tags r:id="rId10"/>
            </p:custDataLst>
          </p:nvPr>
        </p:nvSpPr>
        <p:spPr>
          <a:xfrm>
            <a:off x="5983184" y="4432370"/>
            <a:ext cx="191272" cy="191272"/>
          </a:xfrm>
          <a:custGeom>
            <a:avLst/>
            <a:gdLst>
              <a:gd name="connsiteX0" fmla="*/ 123825 w 123825"/>
              <a:gd name="connsiteY0" fmla="*/ 61913 h 123825"/>
              <a:gd name="connsiteX1" fmla="*/ 61913 w 123825"/>
              <a:gd name="connsiteY1" fmla="*/ 123825 h 123825"/>
              <a:gd name="connsiteX2" fmla="*/ 0 w 123825"/>
              <a:gd name="connsiteY2" fmla="*/ 61913 h 123825"/>
              <a:gd name="connsiteX3" fmla="*/ 61913 w 123825"/>
              <a:gd name="connsiteY3" fmla="*/ 0 h 123825"/>
              <a:gd name="connsiteX4" fmla="*/ 123825 w 123825"/>
              <a:gd name="connsiteY4" fmla="*/ 61913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23825">
                <a:moveTo>
                  <a:pt x="123825" y="61913"/>
                </a:moveTo>
                <a:cubicBezTo>
                  <a:pt x="123825" y="96106"/>
                  <a:pt x="96106" y="123825"/>
                  <a:pt x="61913" y="123825"/>
                </a:cubicBezTo>
                <a:cubicBezTo>
                  <a:pt x="27719" y="123825"/>
                  <a:pt x="0" y="96106"/>
                  <a:pt x="0" y="61913"/>
                </a:cubicBezTo>
                <a:cubicBezTo>
                  <a:pt x="0" y="27719"/>
                  <a:pt x="27719" y="0"/>
                  <a:pt x="61913" y="0"/>
                </a:cubicBezTo>
                <a:cubicBezTo>
                  <a:pt x="96106" y="0"/>
                  <a:pt x="123825" y="27719"/>
                  <a:pt x="123825" y="61913"/>
                </a:cubicBezTo>
                <a:close/>
              </a:path>
            </a:pathLst>
          </a:custGeom>
          <a:solidFill>
            <a:schemeClr val="accent1">
              <a:alpha val="3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9" name="任意多边形: 形状 31"/>
          <p:cNvSpPr/>
          <p:nvPr>
            <p:custDataLst>
              <p:tags r:id="rId11"/>
            </p:custDataLst>
          </p:nvPr>
        </p:nvSpPr>
        <p:spPr>
          <a:xfrm>
            <a:off x="4229285" y="1785725"/>
            <a:ext cx="3632466" cy="2884028"/>
          </a:xfrm>
          <a:custGeom>
            <a:avLst/>
            <a:gdLst>
              <a:gd name="connsiteX0" fmla="*/ 2353723 w 2353817"/>
              <a:gd name="connsiteY0" fmla="*/ 452533 h 1868709"/>
              <a:gd name="connsiteX1" fmla="*/ 1979771 w 2353817"/>
              <a:gd name="connsiteY1" fmla="*/ 114300 h 1868709"/>
              <a:gd name="connsiteX2" fmla="*/ 1176909 w 2353817"/>
              <a:gd name="connsiteY2" fmla="*/ 0 h 1868709"/>
              <a:gd name="connsiteX3" fmla="*/ 373951 w 2353817"/>
              <a:gd name="connsiteY3" fmla="*/ 114300 h 1868709"/>
              <a:gd name="connsiteX4" fmla="*/ 0 w 2353817"/>
              <a:gd name="connsiteY4" fmla="*/ 452533 h 1868709"/>
              <a:gd name="connsiteX5" fmla="*/ 59245 w 2353817"/>
              <a:gd name="connsiteY5" fmla="*/ 604457 h 1868709"/>
              <a:gd name="connsiteX6" fmla="*/ 885539 w 2353817"/>
              <a:gd name="connsiteY6" fmla="*/ 1775841 h 1868709"/>
              <a:gd name="connsiteX7" fmla="*/ 975170 w 2353817"/>
              <a:gd name="connsiteY7" fmla="*/ 1839944 h 1868709"/>
              <a:gd name="connsiteX8" fmla="*/ 1176814 w 2353817"/>
              <a:gd name="connsiteY8" fmla="*/ 1868710 h 1868709"/>
              <a:gd name="connsiteX9" fmla="*/ 1378458 w 2353817"/>
              <a:gd name="connsiteY9" fmla="*/ 1839944 h 1868709"/>
              <a:gd name="connsiteX10" fmla="*/ 1468088 w 2353817"/>
              <a:gd name="connsiteY10" fmla="*/ 1775841 h 1868709"/>
              <a:gd name="connsiteX11" fmla="*/ 1468088 w 2353817"/>
              <a:gd name="connsiteY11" fmla="*/ 1775841 h 1868709"/>
              <a:gd name="connsiteX12" fmla="*/ 2301431 w 2353817"/>
              <a:gd name="connsiteY12" fmla="*/ 595979 h 1868709"/>
              <a:gd name="connsiteX13" fmla="*/ 2301431 w 2353817"/>
              <a:gd name="connsiteY13" fmla="*/ 595979 h 1868709"/>
              <a:gd name="connsiteX14" fmla="*/ 2353818 w 2353817"/>
              <a:gd name="connsiteY14" fmla="*/ 452533 h 186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3817" h="1868709">
                <a:moveTo>
                  <a:pt x="2353723" y="452533"/>
                </a:moveTo>
                <a:cubicBezTo>
                  <a:pt x="2353723" y="356521"/>
                  <a:pt x="2288858" y="219932"/>
                  <a:pt x="1979771" y="114300"/>
                </a:cubicBezTo>
                <a:cubicBezTo>
                  <a:pt x="1764221" y="40577"/>
                  <a:pt x="1479042" y="0"/>
                  <a:pt x="1176909" y="0"/>
                </a:cubicBezTo>
                <a:cubicBezTo>
                  <a:pt x="874776" y="0"/>
                  <a:pt x="589502" y="40577"/>
                  <a:pt x="373951" y="114300"/>
                </a:cubicBezTo>
                <a:cubicBezTo>
                  <a:pt x="64865" y="220028"/>
                  <a:pt x="0" y="356616"/>
                  <a:pt x="0" y="452533"/>
                </a:cubicBezTo>
                <a:cubicBezTo>
                  <a:pt x="0" y="496824"/>
                  <a:pt x="13907" y="549783"/>
                  <a:pt x="59245" y="604457"/>
                </a:cubicBezTo>
                <a:lnTo>
                  <a:pt x="885539" y="1775841"/>
                </a:lnTo>
                <a:cubicBezTo>
                  <a:pt x="894207" y="1796606"/>
                  <a:pt x="918020" y="1820323"/>
                  <a:pt x="975170" y="1839944"/>
                </a:cubicBezTo>
                <a:cubicBezTo>
                  <a:pt x="1029367" y="1858423"/>
                  <a:pt x="1100995" y="1868710"/>
                  <a:pt x="1176814" y="1868710"/>
                </a:cubicBezTo>
                <a:cubicBezTo>
                  <a:pt x="1252633" y="1868710"/>
                  <a:pt x="1324356" y="1858518"/>
                  <a:pt x="1378458" y="1839944"/>
                </a:cubicBezTo>
                <a:cubicBezTo>
                  <a:pt x="1435608" y="1820418"/>
                  <a:pt x="1459421" y="1796701"/>
                  <a:pt x="1468088" y="1775841"/>
                </a:cubicBezTo>
                <a:lnTo>
                  <a:pt x="1468088" y="1775841"/>
                </a:lnTo>
                <a:lnTo>
                  <a:pt x="2301431" y="595979"/>
                </a:lnTo>
                <a:lnTo>
                  <a:pt x="2301431" y="595979"/>
                </a:lnTo>
                <a:cubicBezTo>
                  <a:pt x="2341340" y="544354"/>
                  <a:pt x="2353818" y="494633"/>
                  <a:pt x="2353818" y="452533"/>
                </a:cubicBezTo>
                <a:close/>
              </a:path>
            </a:pathLst>
          </a:custGeom>
          <a:noFill/>
          <a:ln w="9525" cap="flat">
            <a:solidFill>
              <a:schemeClr val="accent1">
                <a:alpha val="2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32" name="任意多边形: 形状 31"/>
          <p:cNvSpPr/>
          <p:nvPr>
            <p:custDataLst>
              <p:tags r:id="rId12"/>
            </p:custDataLst>
          </p:nvPr>
        </p:nvSpPr>
        <p:spPr>
          <a:xfrm>
            <a:off x="4229100" y="1785620"/>
            <a:ext cx="3953510" cy="3229610"/>
          </a:xfrm>
          <a:custGeom>
            <a:avLst/>
            <a:gdLst>
              <a:gd name="connsiteX0" fmla="*/ 2353723 w 2353817"/>
              <a:gd name="connsiteY0" fmla="*/ 452533 h 1868709"/>
              <a:gd name="connsiteX1" fmla="*/ 1979771 w 2353817"/>
              <a:gd name="connsiteY1" fmla="*/ 114300 h 1868709"/>
              <a:gd name="connsiteX2" fmla="*/ 1176909 w 2353817"/>
              <a:gd name="connsiteY2" fmla="*/ 0 h 1868709"/>
              <a:gd name="connsiteX3" fmla="*/ 373951 w 2353817"/>
              <a:gd name="connsiteY3" fmla="*/ 114300 h 1868709"/>
              <a:gd name="connsiteX4" fmla="*/ 0 w 2353817"/>
              <a:gd name="connsiteY4" fmla="*/ 452533 h 1868709"/>
              <a:gd name="connsiteX5" fmla="*/ 59245 w 2353817"/>
              <a:gd name="connsiteY5" fmla="*/ 604457 h 1868709"/>
              <a:gd name="connsiteX6" fmla="*/ 885539 w 2353817"/>
              <a:gd name="connsiteY6" fmla="*/ 1775841 h 1868709"/>
              <a:gd name="connsiteX7" fmla="*/ 975170 w 2353817"/>
              <a:gd name="connsiteY7" fmla="*/ 1839944 h 1868709"/>
              <a:gd name="connsiteX8" fmla="*/ 1176814 w 2353817"/>
              <a:gd name="connsiteY8" fmla="*/ 1868710 h 1868709"/>
              <a:gd name="connsiteX9" fmla="*/ 1378458 w 2353817"/>
              <a:gd name="connsiteY9" fmla="*/ 1839944 h 1868709"/>
              <a:gd name="connsiteX10" fmla="*/ 1468088 w 2353817"/>
              <a:gd name="connsiteY10" fmla="*/ 1775841 h 1868709"/>
              <a:gd name="connsiteX11" fmla="*/ 1468088 w 2353817"/>
              <a:gd name="connsiteY11" fmla="*/ 1775841 h 1868709"/>
              <a:gd name="connsiteX12" fmla="*/ 2301431 w 2353817"/>
              <a:gd name="connsiteY12" fmla="*/ 595979 h 1868709"/>
              <a:gd name="connsiteX13" fmla="*/ 2301431 w 2353817"/>
              <a:gd name="connsiteY13" fmla="*/ 595979 h 1868709"/>
              <a:gd name="connsiteX14" fmla="*/ 2353818 w 2353817"/>
              <a:gd name="connsiteY14" fmla="*/ 452533 h 186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95" h="7062">
                <a:moveTo>
                  <a:pt x="4448" y="288"/>
                </a:moveTo>
                <a:cubicBezTo>
                  <a:pt x="2150" y="288"/>
                  <a:pt x="288" y="925"/>
                  <a:pt x="288" y="1710"/>
                </a:cubicBezTo>
                <a:cubicBezTo>
                  <a:pt x="288" y="2495"/>
                  <a:pt x="2150" y="3132"/>
                  <a:pt x="4448" y="3132"/>
                </a:cubicBezTo>
                <a:cubicBezTo>
                  <a:pt x="6745" y="3132"/>
                  <a:pt x="8607" y="2495"/>
                  <a:pt x="8607" y="1710"/>
                </a:cubicBezTo>
                <a:cubicBezTo>
                  <a:pt x="8607" y="925"/>
                  <a:pt x="6745" y="288"/>
                  <a:pt x="4448" y="288"/>
                </a:cubicBezTo>
                <a:close/>
                <a:moveTo>
                  <a:pt x="4448" y="0"/>
                </a:moveTo>
                <a:cubicBezTo>
                  <a:pt x="5589" y="0"/>
                  <a:pt x="6667" y="153"/>
                  <a:pt x="7481" y="432"/>
                </a:cubicBezTo>
                <a:cubicBezTo>
                  <a:pt x="8650" y="831"/>
                  <a:pt x="8895" y="1347"/>
                  <a:pt x="8895" y="1710"/>
                </a:cubicBezTo>
                <a:lnTo>
                  <a:pt x="8895" y="1710"/>
                </a:lnTo>
                <a:cubicBezTo>
                  <a:pt x="8895" y="1869"/>
                  <a:pt x="8848" y="2057"/>
                  <a:pt x="8697" y="2252"/>
                </a:cubicBezTo>
                <a:lnTo>
                  <a:pt x="5548" y="6711"/>
                </a:lnTo>
                <a:cubicBezTo>
                  <a:pt x="5515" y="6790"/>
                  <a:pt x="5425" y="6880"/>
                  <a:pt x="5209" y="6953"/>
                </a:cubicBezTo>
                <a:cubicBezTo>
                  <a:pt x="5005" y="7023"/>
                  <a:pt x="4734" y="7062"/>
                  <a:pt x="4447" y="7062"/>
                </a:cubicBezTo>
                <a:cubicBezTo>
                  <a:pt x="4161" y="7062"/>
                  <a:pt x="3890" y="7023"/>
                  <a:pt x="3685" y="6953"/>
                </a:cubicBezTo>
                <a:cubicBezTo>
                  <a:pt x="3469" y="6879"/>
                  <a:pt x="3379" y="6790"/>
                  <a:pt x="3346" y="6711"/>
                </a:cubicBezTo>
                <a:lnTo>
                  <a:pt x="224" y="2284"/>
                </a:lnTo>
                <a:cubicBezTo>
                  <a:pt x="53" y="2078"/>
                  <a:pt x="0" y="1878"/>
                  <a:pt x="0" y="1710"/>
                </a:cubicBezTo>
                <a:cubicBezTo>
                  <a:pt x="0" y="1348"/>
                  <a:pt x="245" y="832"/>
                  <a:pt x="1413" y="432"/>
                </a:cubicBezTo>
                <a:cubicBezTo>
                  <a:pt x="2228" y="153"/>
                  <a:pt x="3306" y="0"/>
                  <a:pt x="4448" y="0"/>
                </a:cubicBezTo>
                <a:close/>
              </a:path>
            </a:pathLst>
          </a:custGeom>
          <a:solidFill>
            <a:srgbClr val="FFFFFF">
              <a:alpha val="19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solidFill>
            </a:endParaRPr>
          </a:p>
        </p:txBody>
      </p:sp>
      <p:sp>
        <p:nvSpPr>
          <p:cNvPr id="5" name="任意多边形: 形状 33"/>
          <p:cNvSpPr/>
          <p:nvPr>
            <p:custDataLst>
              <p:tags r:id="rId13"/>
            </p:custDataLst>
          </p:nvPr>
        </p:nvSpPr>
        <p:spPr>
          <a:xfrm>
            <a:off x="4733510" y="2271591"/>
            <a:ext cx="1173251" cy="1173251"/>
          </a:xfrm>
          <a:custGeom>
            <a:avLst/>
            <a:gdLst>
              <a:gd name="connsiteX0" fmla="*/ 760286 w 760285"/>
              <a:gd name="connsiteY0" fmla="*/ 380143 h 760285"/>
              <a:gd name="connsiteX1" fmla="*/ 380143 w 760285"/>
              <a:gd name="connsiteY1" fmla="*/ 760286 h 760285"/>
              <a:gd name="connsiteX2" fmla="*/ 0 w 760285"/>
              <a:gd name="connsiteY2" fmla="*/ 380143 h 760285"/>
              <a:gd name="connsiteX3" fmla="*/ 380143 w 760285"/>
              <a:gd name="connsiteY3" fmla="*/ 0 h 760285"/>
              <a:gd name="connsiteX4" fmla="*/ 760286 w 760285"/>
              <a:gd name="connsiteY4" fmla="*/ 380143 h 76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285" h="760285">
                <a:moveTo>
                  <a:pt x="760286" y="380143"/>
                </a:moveTo>
                <a:cubicBezTo>
                  <a:pt x="760286" y="590090"/>
                  <a:pt x="590090" y="760286"/>
                  <a:pt x="380143" y="760286"/>
                </a:cubicBezTo>
                <a:cubicBezTo>
                  <a:pt x="170196" y="760286"/>
                  <a:pt x="0" y="590090"/>
                  <a:pt x="0" y="380143"/>
                </a:cubicBezTo>
                <a:cubicBezTo>
                  <a:pt x="0" y="170196"/>
                  <a:pt x="170196" y="0"/>
                  <a:pt x="380143" y="0"/>
                </a:cubicBezTo>
                <a:cubicBezTo>
                  <a:pt x="590090" y="0"/>
                  <a:pt x="760286" y="170196"/>
                  <a:pt x="760286" y="380143"/>
                </a:cubicBezTo>
                <a:close/>
              </a:path>
            </a:pathLst>
          </a:custGeom>
          <a:no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20000"/>
              </a:lnSpc>
              <a:buClrTx/>
              <a:buSzTx/>
              <a:buFontTx/>
            </a:pPr>
            <a:r>
              <a:rPr lang="en-US" altLang="en-US" sz="2400">
                <a:solidFill>
                  <a:srgbClr val="FFFFFF"/>
                </a:solidFill>
                <a:sym typeface="+mn-ea"/>
              </a:rPr>
              <a:t>2</a:t>
            </a:r>
            <a:r>
              <a:rPr lang="en-US" altLang="zh-CN" sz="2400">
                <a:solidFill>
                  <a:srgbClr val="FFFFFF"/>
                </a:solidFill>
                <a:sym typeface="+mn-ea"/>
              </a:rPr>
              <a:t>.</a:t>
            </a:r>
            <a:r>
              <a:rPr lang="zh-CN" altLang="en-US" sz="2400">
                <a:solidFill>
                  <a:srgbClr val="FFFFFF"/>
                </a:solidFill>
                <a:sym typeface="+mn-ea"/>
              </a:rPr>
              <a:t>小组座谈</a:t>
            </a:r>
            <a:endParaRPr lang="zh-CN" altLang="en-US" sz="2400">
              <a:solidFill>
                <a:srgbClr val="FFFFFF"/>
              </a:solidFill>
              <a:sym typeface="+mn-ea"/>
            </a:endParaRPr>
          </a:p>
        </p:txBody>
      </p:sp>
      <p:sp>
        <p:nvSpPr>
          <p:cNvPr id="7" name="任意多边形: 形状 139"/>
          <p:cNvSpPr/>
          <p:nvPr>
            <p:custDataLst>
              <p:tags r:id="rId14"/>
            </p:custDataLst>
          </p:nvPr>
        </p:nvSpPr>
        <p:spPr>
          <a:xfrm>
            <a:off x="5558798" y="3183977"/>
            <a:ext cx="1173251" cy="1173251"/>
          </a:xfrm>
          <a:custGeom>
            <a:avLst/>
            <a:gdLst>
              <a:gd name="connsiteX0" fmla="*/ 760285 w 760285"/>
              <a:gd name="connsiteY0" fmla="*/ 380143 h 760285"/>
              <a:gd name="connsiteX1" fmla="*/ 380143 w 760285"/>
              <a:gd name="connsiteY1" fmla="*/ 760286 h 760285"/>
              <a:gd name="connsiteX2" fmla="*/ 0 w 760285"/>
              <a:gd name="connsiteY2" fmla="*/ 380143 h 760285"/>
              <a:gd name="connsiteX3" fmla="*/ 380143 w 760285"/>
              <a:gd name="connsiteY3" fmla="*/ 0 h 760285"/>
              <a:gd name="connsiteX4" fmla="*/ 760285 w 760285"/>
              <a:gd name="connsiteY4" fmla="*/ 380143 h 76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285" h="760285">
                <a:moveTo>
                  <a:pt x="760285" y="380143"/>
                </a:moveTo>
                <a:cubicBezTo>
                  <a:pt x="760285" y="590090"/>
                  <a:pt x="590090" y="760286"/>
                  <a:pt x="380143" y="760286"/>
                </a:cubicBezTo>
                <a:cubicBezTo>
                  <a:pt x="170196" y="760286"/>
                  <a:pt x="0" y="590090"/>
                  <a:pt x="0" y="380143"/>
                </a:cubicBezTo>
                <a:cubicBezTo>
                  <a:pt x="0" y="170196"/>
                  <a:pt x="170196" y="0"/>
                  <a:pt x="380143" y="0"/>
                </a:cubicBezTo>
                <a:cubicBezTo>
                  <a:pt x="590090" y="0"/>
                  <a:pt x="760285" y="170196"/>
                  <a:pt x="760285" y="380143"/>
                </a:cubicBezTo>
                <a:close/>
              </a:path>
            </a:pathLst>
          </a:custGeom>
          <a:no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lnSpc>
                <a:spcPct val="120000"/>
              </a:lnSpc>
              <a:buClrTx/>
              <a:buSzTx/>
              <a:buFontTx/>
            </a:pPr>
            <a:r>
              <a:rPr lang="en-US" altLang="en-US" sz="2400">
                <a:solidFill>
                  <a:srgbClr val="FFFFFF"/>
                </a:solidFill>
                <a:sym typeface="+mn-ea"/>
              </a:rPr>
              <a:t>3</a:t>
            </a:r>
            <a:r>
              <a:rPr lang="en-US" altLang="zh-CN" sz="2400">
                <a:solidFill>
                  <a:srgbClr val="FFFFFF"/>
                </a:solidFill>
                <a:sym typeface="+mn-ea"/>
              </a:rPr>
              <a:t>.</a:t>
            </a:r>
            <a:r>
              <a:rPr lang="zh-CN" altLang="en-US" sz="2400">
                <a:solidFill>
                  <a:srgbClr val="FFFFFF"/>
                </a:solidFill>
                <a:sym typeface="+mn-ea"/>
              </a:rPr>
              <a:t>深度访谈</a:t>
            </a:r>
            <a:endParaRPr lang="zh-CN" altLang="en-US" sz="2400">
              <a:solidFill>
                <a:srgbClr val="FFFFFF"/>
              </a:solidFill>
              <a:sym typeface="+mn-ea"/>
            </a:endParaRPr>
          </a:p>
        </p:txBody>
      </p:sp>
      <p:sp>
        <p:nvSpPr>
          <p:cNvPr id="3" name="任意多边形: 形状 138"/>
          <p:cNvSpPr/>
          <p:nvPr>
            <p:custDataLst>
              <p:tags r:id="rId15"/>
            </p:custDataLst>
          </p:nvPr>
        </p:nvSpPr>
        <p:spPr>
          <a:xfrm>
            <a:off x="5932804" y="1988525"/>
            <a:ext cx="1173251" cy="1173251"/>
          </a:xfrm>
          <a:custGeom>
            <a:avLst/>
            <a:gdLst>
              <a:gd name="connsiteX0" fmla="*/ 760286 w 760285"/>
              <a:gd name="connsiteY0" fmla="*/ 380143 h 760285"/>
              <a:gd name="connsiteX1" fmla="*/ 380143 w 760285"/>
              <a:gd name="connsiteY1" fmla="*/ 760286 h 760285"/>
              <a:gd name="connsiteX2" fmla="*/ 0 w 760285"/>
              <a:gd name="connsiteY2" fmla="*/ 380143 h 760285"/>
              <a:gd name="connsiteX3" fmla="*/ 380143 w 760285"/>
              <a:gd name="connsiteY3" fmla="*/ 0 h 760285"/>
              <a:gd name="connsiteX4" fmla="*/ 760286 w 760285"/>
              <a:gd name="connsiteY4" fmla="*/ 380143 h 76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285" h="760285">
                <a:moveTo>
                  <a:pt x="760286" y="380143"/>
                </a:moveTo>
                <a:cubicBezTo>
                  <a:pt x="760286" y="590090"/>
                  <a:pt x="590090" y="760286"/>
                  <a:pt x="380143" y="760286"/>
                </a:cubicBezTo>
                <a:cubicBezTo>
                  <a:pt x="170196" y="760286"/>
                  <a:pt x="0" y="590090"/>
                  <a:pt x="0" y="380143"/>
                </a:cubicBezTo>
                <a:cubicBezTo>
                  <a:pt x="0" y="170196"/>
                  <a:pt x="170196" y="0"/>
                  <a:pt x="380143" y="0"/>
                </a:cubicBezTo>
                <a:cubicBezTo>
                  <a:pt x="590090" y="0"/>
                  <a:pt x="760286" y="170196"/>
                  <a:pt x="760286" y="380143"/>
                </a:cubicBezTo>
                <a:close/>
              </a:path>
            </a:pathLst>
          </a:custGeom>
          <a:no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ctr" fontAlgn="auto">
              <a:lnSpc>
                <a:spcPct val="120000"/>
              </a:lnSpc>
            </a:pPr>
            <a:r>
              <a:rPr lang="en-US" altLang="en-US" sz="2400">
                <a:solidFill>
                  <a:srgbClr val="FFFFFF"/>
                </a:solidFill>
              </a:rPr>
              <a:t>1.</a:t>
            </a:r>
            <a:r>
              <a:rPr lang="zh-CN" altLang="en-US" sz="2400">
                <a:solidFill>
                  <a:srgbClr val="FFFFFF"/>
                </a:solidFill>
              </a:rPr>
              <a:t>个别谈话</a:t>
            </a:r>
            <a:endParaRPr lang="zh-CN" altLang="en-US" sz="2400">
              <a:solidFill>
                <a:srgbClr val="FFFFFF"/>
              </a:solidFill>
            </a:endParaRPr>
          </a:p>
        </p:txBody>
      </p:sp>
      <p:pic>
        <p:nvPicPr>
          <p:cNvPr id="13317" name="Picture 9" descr="C:\Users\Administrator\Desktop\出版社社标.jpg"/>
          <p:cNvPicPr>
            <a:picLocks noChangeAspect="1"/>
          </p:cNvPicPr>
          <p:nvPr/>
        </p:nvPicPr>
        <p:blipFill>
          <a:blip r:embed="rId16">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3200" dirty="0">
                <a:solidFill>
                  <a:schemeClr val="bg1">
                    <a:lumMod val="25000"/>
                  </a:schemeClr>
                </a:solidFill>
                <a:latin typeface="Calibri" panose="020F0502020204030204" pitchFamily="34" charset="0"/>
                <a:sym typeface="+mn-ea"/>
              </a:rPr>
              <a:t>个别谈话，即通过与幼儿本人、幼儿的父母或抚养人及教师进行口头交谈，了解和收集评价对象的有关情况和行为表现资料的一种方法。</a:t>
            </a: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(一）个别谈话</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30000"/>
          </a:bodyPr>
          <a:lstStyle/>
          <a:p>
            <a:pPr>
              <a:lnSpc>
                <a:spcPct val="150000"/>
              </a:lnSpc>
            </a:pPr>
            <a:r>
              <a:rPr lang="en-US" altLang="zh-CN" sz="3600" b="1" dirty="0">
                <a:solidFill>
                  <a:schemeClr val="bg1">
                    <a:lumMod val="25000"/>
                  </a:schemeClr>
                </a:solidFill>
                <a:latin typeface="宋体" panose="02010600030101010101" pitchFamily="2" charset="-122"/>
                <a:sym typeface="+mn-ea"/>
              </a:rPr>
              <a:t>   </a:t>
            </a:r>
            <a:r>
              <a:rPr lang="en-US" altLang="zh-CN" sz="5000" b="1" dirty="0">
                <a:solidFill>
                  <a:schemeClr val="bg1">
                    <a:lumMod val="25000"/>
                  </a:schemeClr>
                </a:solidFill>
                <a:latin typeface="宋体" panose="02010600030101010101" pitchFamily="2" charset="-122"/>
                <a:sym typeface="+mn-ea"/>
              </a:rPr>
              <a:t> </a:t>
            </a:r>
            <a:r>
              <a:rPr lang="en-US" altLang="zh-CN" sz="6000" b="1" dirty="0">
                <a:solidFill>
                  <a:schemeClr val="bg1">
                    <a:lumMod val="25000"/>
                  </a:schemeClr>
                </a:solidFill>
                <a:latin typeface="宋体" panose="02010600030101010101" pitchFamily="2" charset="-122"/>
                <a:sym typeface="+mn-ea"/>
              </a:rPr>
              <a:t> </a:t>
            </a:r>
            <a:r>
              <a:rPr lang="zh-CN" altLang="en-US" sz="9300" b="1" dirty="0">
                <a:solidFill>
                  <a:schemeClr val="bg1">
                    <a:lumMod val="25000"/>
                  </a:schemeClr>
                </a:solidFill>
                <a:latin typeface="宋体" panose="02010600030101010101" pitchFamily="2" charset="-122"/>
                <a:sym typeface="+mn-ea"/>
              </a:rPr>
              <a:t>1.谈话内容</a:t>
            </a:r>
            <a:endParaRPr lang="zh-CN" altLang="en-US" sz="6000" b="1" dirty="0">
              <a:solidFill>
                <a:schemeClr val="bg1">
                  <a:lumMod val="25000"/>
                </a:schemeClr>
              </a:solidFill>
              <a:latin typeface="宋体" panose="02010600030101010101" pitchFamily="2" charset="-122"/>
            </a:endParaRPr>
          </a:p>
          <a:p>
            <a:pPr>
              <a:lnSpc>
                <a:spcPct val="150000"/>
              </a:lnSpc>
            </a:pPr>
            <a:r>
              <a:rPr lang="zh-CN" altLang="en-US" sz="4800" b="1" dirty="0">
                <a:solidFill>
                  <a:schemeClr val="bg1">
                    <a:lumMod val="25000"/>
                  </a:schemeClr>
                </a:solidFill>
                <a:latin typeface="宋体" panose="02010600030101010101" pitchFamily="2" charset="-122"/>
                <a:sym typeface="+mn-ea"/>
              </a:rPr>
              <a:t>   </a:t>
            </a:r>
            <a:r>
              <a:rPr lang="zh-CN" altLang="en-US" sz="6700" b="1" dirty="0">
                <a:solidFill>
                  <a:schemeClr val="bg1">
                    <a:lumMod val="25000"/>
                  </a:schemeClr>
                </a:solidFill>
                <a:latin typeface="宋体" panose="02010600030101010101" pitchFamily="2" charset="-122"/>
                <a:sym typeface="+mn-ea"/>
              </a:rPr>
              <a:t> 同与幼儿生活有关的人士进行关于幼儿发展状况的谈话，可包括以下多方面的内容。</a:t>
            </a:r>
            <a:endParaRPr lang="zh-CN" altLang="en-US" sz="6700" b="1" dirty="0">
              <a:solidFill>
                <a:schemeClr val="bg1">
                  <a:lumMod val="25000"/>
                </a:schemeClr>
              </a:solidFill>
              <a:latin typeface="宋体" panose="02010600030101010101" pitchFamily="2" charset="-122"/>
            </a:endParaRPr>
          </a:p>
          <a:p>
            <a:pPr>
              <a:lnSpc>
                <a:spcPct val="150000"/>
              </a:lnSpc>
            </a:pPr>
            <a:r>
              <a:rPr lang="en-US" altLang="zh-CN" sz="6700" b="1" dirty="0">
                <a:solidFill>
                  <a:schemeClr val="bg1">
                    <a:lumMod val="25000"/>
                  </a:schemeClr>
                </a:solidFill>
                <a:latin typeface="宋体" panose="02010600030101010101" pitchFamily="2" charset="-122"/>
                <a:sym typeface="+mn-ea"/>
              </a:rPr>
              <a:t>  </a:t>
            </a:r>
            <a:r>
              <a:rPr lang="zh-CN" altLang="en-US" sz="6700" b="1" dirty="0">
                <a:solidFill>
                  <a:schemeClr val="bg1">
                    <a:lumMod val="25000"/>
                  </a:schemeClr>
                </a:solidFill>
                <a:latin typeface="宋体" panose="02010600030101010101" pitchFamily="2" charset="-122"/>
                <a:sym typeface="+mn-ea"/>
              </a:rPr>
              <a:t>（</a:t>
            </a:r>
            <a:r>
              <a:rPr lang="en-US" altLang="zh-CN" sz="6700" b="1" dirty="0">
                <a:solidFill>
                  <a:schemeClr val="bg1">
                    <a:lumMod val="25000"/>
                  </a:schemeClr>
                </a:solidFill>
                <a:latin typeface="宋体" panose="02010600030101010101" pitchFamily="2" charset="-122"/>
                <a:sym typeface="+mn-ea"/>
              </a:rPr>
              <a:t>1</a:t>
            </a:r>
            <a:r>
              <a:rPr lang="zh-CN" altLang="en-US" sz="6700" b="1" dirty="0">
                <a:solidFill>
                  <a:schemeClr val="bg1">
                    <a:lumMod val="25000"/>
                  </a:schemeClr>
                </a:solidFill>
                <a:latin typeface="宋体" panose="02010600030101010101" pitchFamily="2" charset="-122"/>
                <a:sym typeface="+mn-ea"/>
              </a:rPr>
              <a:t>）了解母亲妊娠期的年龄、胎次、健康状况、病史、营养状况）母亲本人及其家庭对妊娠的态度、情绪状态、劳动强度以及在妊娠期妊娠反应的程度；是否有妊娠中毒症，是否患过糖尿病、结核、风瘆或受其他病毒感染；是否接受过大量放射线照射，是否服用过镇静剂、安眠药或其他药物等等。</a:t>
            </a:r>
            <a:endParaRPr lang="zh-CN" altLang="en-US" sz="6700" b="1" dirty="0">
              <a:solidFill>
                <a:schemeClr val="bg1">
                  <a:lumMod val="25000"/>
                </a:schemeClr>
              </a:solidFill>
              <a:latin typeface="宋体" panose="02010600030101010101" pitchFamily="2" charset="-122"/>
            </a:endParaRPr>
          </a:p>
          <a:p>
            <a:pPr marR="0" defTabSz="914400" rtl="0">
              <a:lnSpc>
                <a:spcPct val="150000"/>
              </a:lnSpc>
              <a:buClrTx/>
              <a:buSzTx/>
              <a:buFont typeface="Arial" panose="020B0604020202020204" pitchFamily="34" charset="0"/>
              <a:buNone/>
              <a:defRPr/>
            </a:pPr>
            <a:endParaRPr lang="zh-CN" altLang="en-US" sz="3600" b="1"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36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600" b="1" dirty="0">
              <a:solidFill>
                <a:schemeClr val="bg1">
                  <a:lumMod val="25000"/>
                </a:schemeClr>
              </a:solidFill>
              <a:latin typeface="Calibri" panose="020F0502020204030204" pitchFamily="34" charset="0"/>
            </a:endParaRPr>
          </a:p>
          <a:p>
            <a:pPr>
              <a:lnSpc>
                <a:spcPct val="150000"/>
              </a:lnSpc>
            </a:pPr>
            <a:endParaRPr kumimoji="0" lang="zh-CN" altLang="en-US" sz="36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任务一  观察法</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3200" dirty="0">
                <a:solidFill>
                  <a:schemeClr val="bg1">
                    <a:lumMod val="25000"/>
                  </a:schemeClr>
                </a:solidFill>
                <a:latin typeface="宋体" panose="02010600030101010101" pitchFamily="2" charset="-122"/>
                <a:sym typeface="+mn-ea"/>
              </a:rPr>
              <a:t>（</a:t>
            </a:r>
            <a:r>
              <a:rPr lang="en-US" altLang="zh-CN" sz="3200" dirty="0">
                <a:solidFill>
                  <a:schemeClr val="bg1">
                    <a:lumMod val="25000"/>
                  </a:schemeClr>
                </a:solidFill>
                <a:latin typeface="宋体" panose="02010600030101010101" pitchFamily="2" charset="-122"/>
                <a:sym typeface="+mn-ea"/>
              </a:rPr>
              <a:t>2</a:t>
            </a:r>
            <a:r>
              <a:rPr lang="zh-CN" altLang="en-US" sz="3200" dirty="0">
                <a:solidFill>
                  <a:schemeClr val="bg1">
                    <a:lumMod val="25000"/>
                  </a:schemeClr>
                </a:solidFill>
                <a:latin typeface="宋体" panose="02010600030101010101" pitchFamily="2" charset="-122"/>
                <a:sym typeface="+mn-ea"/>
              </a:rPr>
              <a:t>）了解幼儿在出生时是足月还是早产或过期产；是顺产还是难产；产程的长短；是不是产钳分娩或剖宫；婴儿出生时的体重是多少；以及在婴女出生时有无窒息、惊厥、出血、呼吸困难等等。</a:t>
            </a: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70000"/>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3400" dirty="0">
                <a:solidFill>
                  <a:schemeClr val="bg1">
                    <a:lumMod val="25000"/>
                  </a:schemeClr>
                </a:solidFill>
                <a:latin typeface="宋体" panose="02010600030101010101" pitchFamily="2" charset="-122"/>
                <a:sym typeface="+mn-ea"/>
              </a:rPr>
              <a:t>（</a:t>
            </a:r>
            <a:r>
              <a:rPr lang="en-US" altLang="zh-CN" sz="3400" dirty="0">
                <a:solidFill>
                  <a:schemeClr val="bg1">
                    <a:lumMod val="25000"/>
                  </a:schemeClr>
                </a:solidFill>
                <a:latin typeface="宋体" panose="02010600030101010101" pitchFamily="2" charset="-122"/>
                <a:sym typeface="+mn-ea"/>
              </a:rPr>
              <a:t>3</a:t>
            </a:r>
            <a:r>
              <a:rPr lang="zh-CN" altLang="en-US" sz="3400" dirty="0">
                <a:solidFill>
                  <a:schemeClr val="bg1">
                    <a:lumMod val="25000"/>
                  </a:schemeClr>
                </a:solidFill>
                <a:latin typeface="宋体" panose="02010600030101010101" pitchFamily="2" charset="-122"/>
                <a:sym typeface="+mn-ea"/>
              </a:rPr>
              <a:t>）询问幼儿身体发育和心理发展的一些情况，例如，幼儿开始抬头、翻身、独坐、 站立、行走、控制大小便、出牙、发音、说话等的月龄；询问幼儿的早期营养状况、病 史、生活习惯、亲子关系、与同伴间的关系以及以往的教养环境和状况；幼儿以前所处的家庭、社会环境，包括幼儿由谁抚养长大，是否给予幼儿温暖和安全感，等等。</a:t>
            </a:r>
            <a:endParaRPr lang="zh-CN" altLang="en-US" sz="3400" dirty="0">
              <a:solidFill>
                <a:schemeClr val="bg1">
                  <a:lumMod val="25000"/>
                </a:schemeClr>
              </a:solidFill>
              <a:latin typeface="宋体" panose="02010600030101010101" pitchFamily="2" charset="-122"/>
            </a:endParaRPr>
          </a:p>
          <a:p>
            <a:pPr>
              <a:lnSpc>
                <a:spcPct val="150000"/>
              </a:lnSpc>
            </a:pP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sym typeface="+mn-ea"/>
              </a:rPr>
              <a:t>（</a:t>
            </a:r>
            <a:r>
              <a:rPr lang="en-US" altLang="zh-CN" sz="2800" dirty="0">
                <a:solidFill>
                  <a:schemeClr val="bg1">
                    <a:lumMod val="25000"/>
                  </a:schemeClr>
                </a:solidFill>
                <a:latin typeface="宋体" panose="02010600030101010101" pitchFamily="2" charset="-122"/>
                <a:sym typeface="+mn-ea"/>
              </a:rPr>
              <a:t>4</a:t>
            </a:r>
            <a:r>
              <a:rPr lang="zh-CN" altLang="en-US" sz="2800" dirty="0">
                <a:solidFill>
                  <a:schemeClr val="bg1">
                    <a:lumMod val="25000"/>
                  </a:schemeClr>
                </a:solidFill>
                <a:latin typeface="宋体" panose="02010600030101010101" pitchFamily="2" charset="-122"/>
                <a:sym typeface="+mn-ea"/>
              </a:rPr>
              <a:t>）询问在幼儿的父母和父母的同胞兄弟姐妹以及双亲的家族中有无各种心理障碍、酒精中毒、吸毒、自杀等情况的存在；询问三代直系亲属中有无近亲婚配的情况等等。</a:t>
            </a:r>
            <a:endParaRPr lang="zh-CN" altLang="en-US" sz="2800" dirty="0">
              <a:solidFill>
                <a:schemeClr val="bg1">
                  <a:lumMod val="25000"/>
                </a:schemeClr>
              </a:solidFill>
              <a:latin typeface="宋体" panose="02010600030101010101" pitchFamily="2" charset="-122"/>
            </a:endParaRPr>
          </a:p>
          <a:p>
            <a:pPr>
              <a:lnSpc>
                <a:spcPct val="150000"/>
              </a:lnSpc>
            </a:pPr>
            <a:endParaRPr lang="zh-CN" altLang="en-US" sz="3200" dirty="0">
              <a:solidFill>
                <a:schemeClr val="bg1">
                  <a:lumMod val="25000"/>
                </a:schemeClr>
              </a:solidFill>
              <a:latin typeface="宋体" panose="02010600030101010101" pitchFamily="2" charset="-122"/>
            </a:endParaRPr>
          </a:p>
          <a:p>
            <a:pPr>
              <a:lnSpc>
                <a:spcPct val="150000"/>
              </a:lnSpc>
            </a:pP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90000"/>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sym typeface="+mn-ea"/>
              </a:rPr>
              <a:t>（</a:t>
            </a:r>
            <a:r>
              <a:rPr lang="en-US" altLang="zh-CN" sz="2800" dirty="0">
                <a:solidFill>
                  <a:schemeClr val="bg1">
                    <a:lumMod val="25000"/>
                  </a:schemeClr>
                </a:solidFill>
                <a:latin typeface="宋体" panose="02010600030101010101" pitchFamily="2" charset="-122"/>
                <a:sym typeface="+mn-ea"/>
              </a:rPr>
              <a:t>5</a:t>
            </a:r>
            <a:r>
              <a:rPr lang="zh-CN" altLang="en-US" sz="2800" dirty="0">
                <a:solidFill>
                  <a:schemeClr val="bg1">
                    <a:lumMod val="25000"/>
                  </a:schemeClr>
                </a:solidFill>
                <a:latin typeface="宋体" panose="02010600030101010101" pitchFamily="2" charset="-122"/>
                <a:sym typeface="+mn-ea"/>
              </a:rPr>
              <a:t>）了解幼儿父母的年龄、职业、职务、学历、身体和心理的健康状况、个性；了解家庭各成员之间的相互关系和家庭气氛、家庭各成员在家庭日常生活中的角色和职责分工，父母对幼儿的教养态度和方式以及幼儿在家庭中所处的地位；了解家庭中的其他 成员（包括祖父母、同胞兄弟姐妹或其他同住者）的年龄、文化程度、职业、个性特征、与幼儿接触的密切程度等等。</a:t>
            </a:r>
            <a:endParaRPr lang="zh-CN" altLang="en-US" sz="2800" dirty="0">
              <a:solidFill>
                <a:schemeClr val="bg1">
                  <a:lumMod val="25000"/>
                </a:schemeClr>
              </a:solidFill>
              <a:latin typeface="宋体" panose="02010600030101010101" pitchFamily="2" charset="-122"/>
            </a:endParaRPr>
          </a:p>
          <a:p>
            <a:pPr>
              <a:lnSpc>
                <a:spcPct val="150000"/>
              </a:lnSpc>
            </a:pPr>
            <a:endParaRPr lang="zh-CN" altLang="en-US" sz="3200" dirty="0">
              <a:solidFill>
                <a:schemeClr val="bg1">
                  <a:lumMod val="25000"/>
                </a:schemeClr>
              </a:solidFill>
              <a:latin typeface="宋体" panose="02010600030101010101" pitchFamily="2" charset="-122"/>
            </a:endParaRPr>
          </a:p>
          <a:p>
            <a:pPr>
              <a:lnSpc>
                <a:spcPct val="150000"/>
              </a:lnSpc>
            </a:pP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zh-CN" altLang="en-US" sz="2800" dirty="0">
                <a:solidFill>
                  <a:schemeClr val="bg1">
                    <a:lumMod val="25000"/>
                  </a:schemeClr>
                </a:solidFill>
                <a:latin typeface="宋体" panose="02010600030101010101" pitchFamily="2" charset="-122"/>
                <a:sym typeface="+mn-ea"/>
              </a:rPr>
              <a:t>（</a:t>
            </a:r>
            <a:r>
              <a:rPr lang="en-US" altLang="zh-CN" sz="2800" dirty="0">
                <a:solidFill>
                  <a:schemeClr val="bg1">
                    <a:lumMod val="25000"/>
                  </a:schemeClr>
                </a:solidFill>
                <a:latin typeface="宋体" panose="02010600030101010101" pitchFamily="2" charset="-122"/>
                <a:sym typeface="+mn-ea"/>
              </a:rPr>
              <a:t>6</a:t>
            </a:r>
            <a:r>
              <a:rPr lang="zh-CN" altLang="en-US" sz="2800" dirty="0">
                <a:solidFill>
                  <a:schemeClr val="bg1">
                    <a:lumMod val="25000"/>
                  </a:schemeClr>
                </a:solidFill>
                <a:latin typeface="宋体" panose="02010600030101010101" pitchFamily="2" charset="-122"/>
                <a:sym typeface="+mn-ea"/>
              </a:rPr>
              <a:t>）了解幼儿当前的行为表现以及行为问题和心理障碍的客观症状；与此有关的问题（包括这些问题和障碍是如何发生和逐渐形成的；是属于单一的问题，还是同时存在着多方面的问题；其中主要的问题是什么；家长和教师是以怎样的态度对待这些问题的）。</a:t>
            </a:r>
            <a:endParaRPr lang="zh-CN" altLang="en-US" sz="2800" dirty="0">
              <a:solidFill>
                <a:schemeClr val="bg1">
                  <a:lumMod val="25000"/>
                </a:schemeClr>
              </a:solidFill>
              <a:latin typeface="宋体" panose="02010600030101010101" pitchFamily="2" charset="-122"/>
            </a:endParaRPr>
          </a:p>
          <a:p>
            <a:pPr>
              <a:lnSpc>
                <a:spcPct val="150000"/>
              </a:lnSpc>
            </a:pPr>
            <a:endParaRPr lang="zh-CN" altLang="en-US" sz="3200" dirty="0">
              <a:solidFill>
                <a:schemeClr val="bg1">
                  <a:lumMod val="25000"/>
                </a:schemeClr>
              </a:solidFill>
              <a:latin typeface="宋体" panose="02010600030101010101" pitchFamily="2" charset="-122"/>
            </a:endParaRPr>
          </a:p>
          <a:p>
            <a:pPr>
              <a:lnSpc>
                <a:spcPct val="150000"/>
              </a:lnSpc>
            </a:pP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圆角矩形 5"/>
          <p:cNvSpPr/>
          <p:nvPr>
            <p:custDataLst>
              <p:tags r:id="rId1"/>
            </p:custDataLst>
          </p:nvPr>
        </p:nvSpPr>
        <p:spPr>
          <a:xfrm>
            <a:off x="602615" y="718820"/>
            <a:ext cx="10982960" cy="5420360"/>
          </a:xfrm>
          <a:prstGeom prst="roundRect">
            <a:avLst>
              <a:gd name="adj" fmla="val 2050"/>
            </a:avLst>
          </a:prstGeom>
          <a:gradFill>
            <a:gsLst>
              <a:gs pos="0">
                <a:schemeClr val="accent1">
                  <a:alpha val="75000"/>
                </a:schemeClr>
              </a:gs>
              <a:gs pos="100000">
                <a:schemeClr val="accent1">
                  <a:lumMod val="60000"/>
                  <a:lumOff val="40000"/>
                  <a:alpha val="100000"/>
                </a:schemeClr>
              </a:gs>
            </a:gsLst>
            <a:lin ang="135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4" name="圆角矩形 3"/>
          <p:cNvSpPr/>
          <p:nvPr>
            <p:custDataLst>
              <p:tags r:id="rId2"/>
            </p:custDataLst>
          </p:nvPr>
        </p:nvSpPr>
        <p:spPr>
          <a:xfrm>
            <a:off x="956310" y="1249045"/>
            <a:ext cx="10241280" cy="4497705"/>
          </a:xfrm>
          <a:prstGeom prst="roundRect">
            <a:avLst>
              <a:gd name="adj" fmla="val 3452"/>
            </a:avLst>
          </a:prstGeom>
          <a:solidFill>
            <a:srgbClr val="FFFFFF"/>
          </a:solidFill>
          <a:ln>
            <a:noFill/>
          </a:ln>
          <a:effectLst>
            <a:outerShdw blurRad="254000" dist="38100" dir="2700000" algn="tl" rotWithShape="0">
              <a:prstClr val="black">
                <a:alpha val="10000"/>
              </a:prst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51" name="任意多边形 50"/>
          <p:cNvSpPr/>
          <p:nvPr>
            <p:custDataLst>
              <p:tags r:id="rId3"/>
            </p:custDataLst>
          </p:nvPr>
        </p:nvSpPr>
        <p:spPr>
          <a:xfrm>
            <a:off x="1382395" y="1329055"/>
            <a:ext cx="9368790" cy="220345"/>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4754" h="347">
                <a:moveTo>
                  <a:pt x="900" y="174"/>
                </a:moveTo>
                <a:cubicBezTo>
                  <a:pt x="900" y="78"/>
                  <a:pt x="979" y="0"/>
                  <a:pt x="1077" y="0"/>
                </a:cubicBezTo>
                <a:cubicBezTo>
                  <a:pt x="1175" y="0"/>
                  <a:pt x="1254" y="78"/>
                  <a:pt x="1254" y="174"/>
                </a:cubicBezTo>
                <a:cubicBezTo>
                  <a:pt x="1254" y="269"/>
                  <a:pt x="1175" y="347"/>
                  <a:pt x="1077" y="347"/>
                </a:cubicBezTo>
                <a:cubicBezTo>
                  <a:pt x="979" y="347"/>
                  <a:pt x="900" y="269"/>
                  <a:pt x="900" y="174"/>
                </a:cubicBezTo>
                <a:close/>
                <a:moveTo>
                  <a:pt x="1800" y="174"/>
                </a:moveTo>
                <a:cubicBezTo>
                  <a:pt x="1800" y="78"/>
                  <a:pt x="1879" y="0"/>
                  <a:pt x="1977" y="0"/>
                </a:cubicBezTo>
                <a:cubicBezTo>
                  <a:pt x="2075" y="0"/>
                  <a:pt x="2154" y="78"/>
                  <a:pt x="2154" y="174"/>
                </a:cubicBezTo>
                <a:cubicBezTo>
                  <a:pt x="2154" y="269"/>
                  <a:pt x="2075" y="347"/>
                  <a:pt x="1977" y="347"/>
                </a:cubicBezTo>
                <a:cubicBezTo>
                  <a:pt x="1879" y="347"/>
                  <a:pt x="1800" y="269"/>
                  <a:pt x="1800" y="174"/>
                </a:cubicBezTo>
                <a:close/>
                <a:moveTo>
                  <a:pt x="2700" y="174"/>
                </a:moveTo>
                <a:cubicBezTo>
                  <a:pt x="2700" y="78"/>
                  <a:pt x="2779" y="0"/>
                  <a:pt x="2877" y="0"/>
                </a:cubicBezTo>
                <a:cubicBezTo>
                  <a:pt x="2975" y="0"/>
                  <a:pt x="3054" y="78"/>
                  <a:pt x="3054" y="174"/>
                </a:cubicBezTo>
                <a:cubicBezTo>
                  <a:pt x="3054" y="269"/>
                  <a:pt x="2975" y="347"/>
                  <a:pt x="2877" y="347"/>
                </a:cubicBezTo>
                <a:cubicBezTo>
                  <a:pt x="2779" y="347"/>
                  <a:pt x="2700" y="269"/>
                  <a:pt x="2700" y="174"/>
                </a:cubicBezTo>
                <a:close/>
                <a:moveTo>
                  <a:pt x="3600" y="174"/>
                </a:moveTo>
                <a:cubicBezTo>
                  <a:pt x="3600" y="78"/>
                  <a:pt x="3679" y="0"/>
                  <a:pt x="3777" y="0"/>
                </a:cubicBezTo>
                <a:cubicBezTo>
                  <a:pt x="3875" y="0"/>
                  <a:pt x="3954" y="78"/>
                  <a:pt x="3954" y="174"/>
                </a:cubicBezTo>
                <a:cubicBezTo>
                  <a:pt x="3954" y="269"/>
                  <a:pt x="3875" y="347"/>
                  <a:pt x="3777" y="347"/>
                </a:cubicBezTo>
                <a:cubicBezTo>
                  <a:pt x="3679" y="347"/>
                  <a:pt x="3600" y="269"/>
                  <a:pt x="3600" y="174"/>
                </a:cubicBezTo>
                <a:close/>
                <a:moveTo>
                  <a:pt x="4500" y="174"/>
                </a:moveTo>
                <a:cubicBezTo>
                  <a:pt x="4500" y="78"/>
                  <a:pt x="4579" y="0"/>
                  <a:pt x="4677" y="0"/>
                </a:cubicBezTo>
                <a:cubicBezTo>
                  <a:pt x="4775" y="0"/>
                  <a:pt x="4854" y="78"/>
                  <a:pt x="4854" y="174"/>
                </a:cubicBezTo>
                <a:cubicBezTo>
                  <a:pt x="4854" y="269"/>
                  <a:pt x="4775" y="347"/>
                  <a:pt x="4677" y="347"/>
                </a:cubicBezTo>
                <a:cubicBezTo>
                  <a:pt x="4579" y="347"/>
                  <a:pt x="4500" y="269"/>
                  <a:pt x="4500" y="174"/>
                </a:cubicBezTo>
                <a:close/>
                <a:moveTo>
                  <a:pt x="5400" y="174"/>
                </a:moveTo>
                <a:cubicBezTo>
                  <a:pt x="5400" y="78"/>
                  <a:pt x="5479" y="0"/>
                  <a:pt x="5577" y="0"/>
                </a:cubicBezTo>
                <a:cubicBezTo>
                  <a:pt x="5675" y="0"/>
                  <a:pt x="5754" y="78"/>
                  <a:pt x="5754" y="174"/>
                </a:cubicBezTo>
                <a:cubicBezTo>
                  <a:pt x="5754" y="269"/>
                  <a:pt x="5675" y="347"/>
                  <a:pt x="5577" y="347"/>
                </a:cubicBezTo>
                <a:cubicBezTo>
                  <a:pt x="5479" y="347"/>
                  <a:pt x="5400" y="269"/>
                  <a:pt x="5400" y="174"/>
                </a:cubicBezTo>
                <a:close/>
                <a:moveTo>
                  <a:pt x="0" y="174"/>
                </a:moveTo>
                <a:cubicBezTo>
                  <a:pt x="0" y="78"/>
                  <a:pt x="79" y="0"/>
                  <a:pt x="177" y="0"/>
                </a:cubicBezTo>
                <a:cubicBezTo>
                  <a:pt x="275" y="0"/>
                  <a:pt x="354" y="78"/>
                  <a:pt x="354" y="174"/>
                </a:cubicBezTo>
                <a:cubicBezTo>
                  <a:pt x="354" y="269"/>
                  <a:pt x="275" y="347"/>
                  <a:pt x="177" y="347"/>
                </a:cubicBezTo>
                <a:cubicBezTo>
                  <a:pt x="79" y="347"/>
                  <a:pt x="0" y="269"/>
                  <a:pt x="0" y="174"/>
                </a:cubicBezTo>
                <a:close/>
                <a:moveTo>
                  <a:pt x="7200" y="174"/>
                </a:moveTo>
                <a:cubicBezTo>
                  <a:pt x="7200" y="78"/>
                  <a:pt x="7279" y="0"/>
                  <a:pt x="7377" y="0"/>
                </a:cubicBezTo>
                <a:cubicBezTo>
                  <a:pt x="7475" y="0"/>
                  <a:pt x="7554" y="78"/>
                  <a:pt x="7554" y="174"/>
                </a:cubicBezTo>
                <a:cubicBezTo>
                  <a:pt x="7554" y="269"/>
                  <a:pt x="7475" y="347"/>
                  <a:pt x="7377" y="347"/>
                </a:cubicBezTo>
                <a:cubicBezTo>
                  <a:pt x="7279" y="347"/>
                  <a:pt x="7200" y="269"/>
                  <a:pt x="7200" y="174"/>
                </a:cubicBezTo>
                <a:close/>
                <a:moveTo>
                  <a:pt x="8100" y="174"/>
                </a:moveTo>
                <a:cubicBezTo>
                  <a:pt x="8100" y="78"/>
                  <a:pt x="8179" y="0"/>
                  <a:pt x="8277" y="0"/>
                </a:cubicBezTo>
                <a:cubicBezTo>
                  <a:pt x="8375" y="0"/>
                  <a:pt x="8454" y="78"/>
                  <a:pt x="8454" y="174"/>
                </a:cubicBezTo>
                <a:cubicBezTo>
                  <a:pt x="8454" y="269"/>
                  <a:pt x="8375" y="347"/>
                  <a:pt x="8277" y="347"/>
                </a:cubicBezTo>
                <a:cubicBezTo>
                  <a:pt x="8179" y="347"/>
                  <a:pt x="8100" y="269"/>
                  <a:pt x="8100" y="174"/>
                </a:cubicBezTo>
                <a:close/>
                <a:moveTo>
                  <a:pt x="9000" y="174"/>
                </a:moveTo>
                <a:cubicBezTo>
                  <a:pt x="9000" y="78"/>
                  <a:pt x="9079" y="0"/>
                  <a:pt x="9177" y="0"/>
                </a:cubicBezTo>
                <a:cubicBezTo>
                  <a:pt x="9275" y="0"/>
                  <a:pt x="9354" y="78"/>
                  <a:pt x="9354" y="174"/>
                </a:cubicBezTo>
                <a:cubicBezTo>
                  <a:pt x="9354" y="269"/>
                  <a:pt x="9275" y="347"/>
                  <a:pt x="9177" y="347"/>
                </a:cubicBezTo>
                <a:cubicBezTo>
                  <a:pt x="9079" y="347"/>
                  <a:pt x="9000" y="269"/>
                  <a:pt x="9000" y="174"/>
                </a:cubicBezTo>
                <a:close/>
                <a:moveTo>
                  <a:pt x="9900" y="174"/>
                </a:moveTo>
                <a:cubicBezTo>
                  <a:pt x="9900" y="78"/>
                  <a:pt x="9979" y="0"/>
                  <a:pt x="10077" y="0"/>
                </a:cubicBezTo>
                <a:cubicBezTo>
                  <a:pt x="10175" y="0"/>
                  <a:pt x="10254" y="78"/>
                  <a:pt x="10254" y="174"/>
                </a:cubicBezTo>
                <a:cubicBezTo>
                  <a:pt x="10254" y="269"/>
                  <a:pt x="10175" y="347"/>
                  <a:pt x="10077" y="347"/>
                </a:cubicBezTo>
                <a:cubicBezTo>
                  <a:pt x="9979" y="347"/>
                  <a:pt x="9900" y="269"/>
                  <a:pt x="9900" y="174"/>
                </a:cubicBezTo>
                <a:close/>
                <a:moveTo>
                  <a:pt x="10800" y="174"/>
                </a:moveTo>
                <a:cubicBezTo>
                  <a:pt x="10800" y="78"/>
                  <a:pt x="10879" y="0"/>
                  <a:pt x="10977" y="0"/>
                </a:cubicBezTo>
                <a:cubicBezTo>
                  <a:pt x="11075" y="0"/>
                  <a:pt x="11154" y="78"/>
                  <a:pt x="11154" y="174"/>
                </a:cubicBezTo>
                <a:cubicBezTo>
                  <a:pt x="11154" y="269"/>
                  <a:pt x="11075" y="347"/>
                  <a:pt x="10977" y="347"/>
                </a:cubicBezTo>
                <a:cubicBezTo>
                  <a:pt x="10879" y="347"/>
                  <a:pt x="10800" y="269"/>
                  <a:pt x="10800" y="174"/>
                </a:cubicBezTo>
                <a:close/>
                <a:moveTo>
                  <a:pt x="11700" y="174"/>
                </a:moveTo>
                <a:cubicBezTo>
                  <a:pt x="11700" y="78"/>
                  <a:pt x="11779" y="0"/>
                  <a:pt x="11877" y="0"/>
                </a:cubicBezTo>
                <a:cubicBezTo>
                  <a:pt x="11975" y="0"/>
                  <a:pt x="12054" y="78"/>
                  <a:pt x="12054" y="174"/>
                </a:cubicBezTo>
                <a:cubicBezTo>
                  <a:pt x="12054" y="269"/>
                  <a:pt x="11975" y="347"/>
                  <a:pt x="11877" y="347"/>
                </a:cubicBezTo>
                <a:cubicBezTo>
                  <a:pt x="11779" y="347"/>
                  <a:pt x="11700" y="269"/>
                  <a:pt x="11700" y="174"/>
                </a:cubicBezTo>
                <a:close/>
                <a:moveTo>
                  <a:pt x="6300" y="174"/>
                </a:moveTo>
                <a:cubicBezTo>
                  <a:pt x="6300" y="78"/>
                  <a:pt x="6379" y="0"/>
                  <a:pt x="6477" y="0"/>
                </a:cubicBezTo>
                <a:cubicBezTo>
                  <a:pt x="6575" y="0"/>
                  <a:pt x="6654" y="78"/>
                  <a:pt x="6654" y="174"/>
                </a:cubicBezTo>
                <a:cubicBezTo>
                  <a:pt x="6654" y="269"/>
                  <a:pt x="6575" y="347"/>
                  <a:pt x="6477" y="347"/>
                </a:cubicBezTo>
                <a:cubicBezTo>
                  <a:pt x="6379" y="347"/>
                  <a:pt x="6300" y="269"/>
                  <a:pt x="6300" y="174"/>
                </a:cubicBezTo>
                <a:close/>
                <a:moveTo>
                  <a:pt x="12600" y="174"/>
                </a:moveTo>
                <a:cubicBezTo>
                  <a:pt x="12600" y="78"/>
                  <a:pt x="12679" y="0"/>
                  <a:pt x="12777" y="0"/>
                </a:cubicBezTo>
                <a:cubicBezTo>
                  <a:pt x="12875" y="0"/>
                  <a:pt x="12954" y="78"/>
                  <a:pt x="12954" y="174"/>
                </a:cubicBezTo>
                <a:cubicBezTo>
                  <a:pt x="12954" y="269"/>
                  <a:pt x="12875" y="347"/>
                  <a:pt x="12777" y="347"/>
                </a:cubicBezTo>
                <a:cubicBezTo>
                  <a:pt x="12679" y="347"/>
                  <a:pt x="12600" y="269"/>
                  <a:pt x="12600" y="174"/>
                </a:cubicBezTo>
                <a:close/>
                <a:moveTo>
                  <a:pt x="13500" y="174"/>
                </a:moveTo>
                <a:cubicBezTo>
                  <a:pt x="13500" y="78"/>
                  <a:pt x="13579" y="0"/>
                  <a:pt x="13677" y="0"/>
                </a:cubicBezTo>
                <a:cubicBezTo>
                  <a:pt x="13775" y="0"/>
                  <a:pt x="13854" y="78"/>
                  <a:pt x="13854" y="174"/>
                </a:cubicBezTo>
                <a:cubicBezTo>
                  <a:pt x="13854" y="269"/>
                  <a:pt x="13775" y="347"/>
                  <a:pt x="13677" y="347"/>
                </a:cubicBezTo>
                <a:cubicBezTo>
                  <a:pt x="13579" y="347"/>
                  <a:pt x="13500" y="269"/>
                  <a:pt x="13500" y="174"/>
                </a:cubicBezTo>
                <a:close/>
                <a:moveTo>
                  <a:pt x="14400" y="174"/>
                </a:moveTo>
                <a:cubicBezTo>
                  <a:pt x="14400" y="78"/>
                  <a:pt x="14479" y="0"/>
                  <a:pt x="14577" y="0"/>
                </a:cubicBezTo>
                <a:cubicBezTo>
                  <a:pt x="14675" y="0"/>
                  <a:pt x="14754" y="78"/>
                  <a:pt x="14754" y="174"/>
                </a:cubicBezTo>
                <a:cubicBezTo>
                  <a:pt x="14754" y="269"/>
                  <a:pt x="14675" y="347"/>
                  <a:pt x="14577" y="347"/>
                </a:cubicBezTo>
                <a:cubicBezTo>
                  <a:pt x="14479" y="347"/>
                  <a:pt x="14400" y="269"/>
                  <a:pt x="14400" y="174"/>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clip" horzOverflow="clip" wrap="square" rtlCol="0" anchor="t">
            <a:noAutofit/>
          </a:bodyPr>
          <a:lstStyle>
            <a:defPPr>
              <a:defRPr lang="zh-CN">
                <a:solidFill>
                  <a:schemeClr val="lt1"/>
                </a:solidFill>
              </a:defRPr>
            </a:defPPr>
            <a:lvl1pPr marL="0" algn="l" defTabSz="914400" rtl="0" eaLnBrk="1" latinLnBrk="0" hangingPunct="1">
              <a:defRPr sz="1100">
                <a:solidFill>
                  <a:schemeClr val="lt1"/>
                </a:solidFill>
                <a:latin typeface="+mn-lt"/>
                <a:ea typeface="+mn-ea"/>
                <a:cs typeface="+mn-cs"/>
              </a:defRPr>
            </a:lvl1pPr>
            <a:lvl2pPr marL="457200" algn="l" defTabSz="914400" rtl="0" eaLnBrk="1" latinLnBrk="0" hangingPunct="1">
              <a:defRPr sz="1100">
                <a:solidFill>
                  <a:schemeClr val="lt1"/>
                </a:solidFill>
                <a:latin typeface="+mn-lt"/>
                <a:ea typeface="+mn-ea"/>
                <a:cs typeface="+mn-cs"/>
              </a:defRPr>
            </a:lvl2pPr>
            <a:lvl3pPr marL="914400" algn="l" defTabSz="914400" rtl="0" eaLnBrk="1" latinLnBrk="0" hangingPunct="1">
              <a:defRPr sz="1100">
                <a:solidFill>
                  <a:schemeClr val="lt1"/>
                </a:solidFill>
                <a:latin typeface="+mn-lt"/>
                <a:ea typeface="+mn-ea"/>
                <a:cs typeface="+mn-cs"/>
              </a:defRPr>
            </a:lvl3pPr>
            <a:lvl4pPr marL="1371600" algn="l" defTabSz="914400" rtl="0" eaLnBrk="1" latinLnBrk="0" hangingPunct="1">
              <a:defRPr sz="1100">
                <a:solidFill>
                  <a:schemeClr val="lt1"/>
                </a:solidFill>
                <a:latin typeface="+mn-lt"/>
                <a:ea typeface="+mn-ea"/>
                <a:cs typeface="+mn-cs"/>
              </a:defRPr>
            </a:lvl4pPr>
            <a:lvl5pPr marL="1828800" algn="l" defTabSz="914400" rtl="0" eaLnBrk="1" latinLnBrk="0" hangingPunct="1">
              <a:defRPr sz="1100">
                <a:solidFill>
                  <a:schemeClr val="lt1"/>
                </a:solidFill>
                <a:latin typeface="+mn-lt"/>
                <a:ea typeface="+mn-ea"/>
                <a:cs typeface="+mn-cs"/>
              </a:defRPr>
            </a:lvl5pPr>
            <a:lvl6pPr marL="2286000" algn="l" defTabSz="914400" rtl="0" eaLnBrk="1" latinLnBrk="0" hangingPunct="1">
              <a:defRPr sz="1100">
                <a:solidFill>
                  <a:schemeClr val="lt1"/>
                </a:solidFill>
                <a:latin typeface="+mn-lt"/>
                <a:ea typeface="+mn-ea"/>
                <a:cs typeface="+mn-cs"/>
              </a:defRPr>
            </a:lvl6pPr>
            <a:lvl7pPr marL="2743200" algn="l" defTabSz="914400" rtl="0" eaLnBrk="1" latinLnBrk="0" hangingPunct="1">
              <a:defRPr sz="1100">
                <a:solidFill>
                  <a:schemeClr val="lt1"/>
                </a:solidFill>
                <a:latin typeface="+mn-lt"/>
                <a:ea typeface="+mn-ea"/>
                <a:cs typeface="+mn-cs"/>
              </a:defRPr>
            </a:lvl7pPr>
            <a:lvl8pPr marL="3200400" algn="l" defTabSz="914400" rtl="0" eaLnBrk="1" latinLnBrk="0" hangingPunct="1">
              <a:defRPr sz="1100">
                <a:solidFill>
                  <a:schemeClr val="lt1"/>
                </a:solidFill>
                <a:latin typeface="+mn-lt"/>
                <a:ea typeface="+mn-ea"/>
                <a:cs typeface="+mn-cs"/>
              </a:defRPr>
            </a:lvl8pPr>
            <a:lvl9pPr marL="3657600" algn="l" defTabSz="914400" rtl="0" eaLnBrk="1" latinLnBrk="0" hangingPunct="1">
              <a:defRPr sz="1100">
                <a:solidFill>
                  <a:schemeClr val="lt1"/>
                </a:solidFill>
                <a:latin typeface="+mn-lt"/>
                <a:ea typeface="+mn-ea"/>
                <a:cs typeface="+mn-cs"/>
              </a:defRPr>
            </a:lvl9pPr>
          </a:lstStyle>
          <a:p>
            <a:pPr algn="l"/>
            <a:endParaRPr lang="zh-CN" altLang="en-US" sz="1100"/>
          </a:p>
        </p:txBody>
      </p:sp>
      <p:sp>
        <p:nvSpPr>
          <p:cNvPr id="52" name="任意多边形 51"/>
          <p:cNvSpPr/>
          <p:nvPr>
            <p:custDataLst>
              <p:tags r:id="rId4"/>
            </p:custDataLst>
          </p:nvPr>
        </p:nvSpPr>
        <p:spPr>
          <a:xfrm>
            <a:off x="1442085" y="1081405"/>
            <a:ext cx="9249410" cy="379095"/>
          </a:xfrm>
          <a:custGeom>
            <a:avLst/>
            <a:gdLst>
              <a:gd name="adj" fmla="val 43333"/>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566" h="597">
                <a:moveTo>
                  <a:pt x="900" y="72"/>
                </a:moveTo>
                <a:cubicBezTo>
                  <a:pt x="900" y="32"/>
                  <a:pt x="932" y="0"/>
                  <a:pt x="972" y="0"/>
                </a:cubicBezTo>
                <a:lnTo>
                  <a:pt x="994" y="0"/>
                </a:lnTo>
                <a:cubicBezTo>
                  <a:pt x="1034" y="0"/>
                  <a:pt x="1066" y="32"/>
                  <a:pt x="1066" y="72"/>
                </a:cubicBezTo>
                <a:lnTo>
                  <a:pt x="1066" y="525"/>
                </a:lnTo>
                <a:cubicBezTo>
                  <a:pt x="1066" y="565"/>
                  <a:pt x="1034" y="597"/>
                  <a:pt x="994" y="597"/>
                </a:cubicBezTo>
                <a:lnTo>
                  <a:pt x="972" y="597"/>
                </a:lnTo>
                <a:cubicBezTo>
                  <a:pt x="932" y="597"/>
                  <a:pt x="900" y="565"/>
                  <a:pt x="900" y="525"/>
                </a:cubicBezTo>
                <a:lnTo>
                  <a:pt x="900" y="72"/>
                </a:lnTo>
                <a:close/>
                <a:moveTo>
                  <a:pt x="1800" y="72"/>
                </a:moveTo>
                <a:cubicBezTo>
                  <a:pt x="1800" y="32"/>
                  <a:pt x="1832" y="0"/>
                  <a:pt x="1872" y="0"/>
                </a:cubicBezTo>
                <a:lnTo>
                  <a:pt x="1894" y="0"/>
                </a:lnTo>
                <a:cubicBezTo>
                  <a:pt x="1934" y="0"/>
                  <a:pt x="1966" y="32"/>
                  <a:pt x="1966" y="72"/>
                </a:cubicBezTo>
                <a:lnTo>
                  <a:pt x="1966" y="525"/>
                </a:lnTo>
                <a:cubicBezTo>
                  <a:pt x="1966" y="565"/>
                  <a:pt x="1934" y="597"/>
                  <a:pt x="1894" y="597"/>
                </a:cubicBezTo>
                <a:lnTo>
                  <a:pt x="1872" y="597"/>
                </a:lnTo>
                <a:cubicBezTo>
                  <a:pt x="1832" y="597"/>
                  <a:pt x="1800" y="565"/>
                  <a:pt x="1800" y="525"/>
                </a:cubicBezTo>
                <a:lnTo>
                  <a:pt x="1800" y="72"/>
                </a:lnTo>
                <a:close/>
                <a:moveTo>
                  <a:pt x="2700" y="72"/>
                </a:moveTo>
                <a:cubicBezTo>
                  <a:pt x="2700" y="32"/>
                  <a:pt x="2732" y="0"/>
                  <a:pt x="2772" y="0"/>
                </a:cubicBezTo>
                <a:lnTo>
                  <a:pt x="2794" y="0"/>
                </a:lnTo>
                <a:cubicBezTo>
                  <a:pt x="2834" y="0"/>
                  <a:pt x="2866" y="32"/>
                  <a:pt x="2866" y="72"/>
                </a:cubicBezTo>
                <a:lnTo>
                  <a:pt x="2866" y="525"/>
                </a:lnTo>
                <a:cubicBezTo>
                  <a:pt x="2866" y="565"/>
                  <a:pt x="2834" y="597"/>
                  <a:pt x="2794" y="597"/>
                </a:cubicBezTo>
                <a:lnTo>
                  <a:pt x="2772" y="597"/>
                </a:lnTo>
                <a:cubicBezTo>
                  <a:pt x="2732" y="597"/>
                  <a:pt x="2700" y="565"/>
                  <a:pt x="2700" y="525"/>
                </a:cubicBezTo>
                <a:lnTo>
                  <a:pt x="2700" y="72"/>
                </a:lnTo>
                <a:close/>
                <a:moveTo>
                  <a:pt x="3600" y="72"/>
                </a:moveTo>
                <a:cubicBezTo>
                  <a:pt x="3600" y="32"/>
                  <a:pt x="3632" y="0"/>
                  <a:pt x="3672" y="0"/>
                </a:cubicBezTo>
                <a:lnTo>
                  <a:pt x="3694" y="0"/>
                </a:lnTo>
                <a:cubicBezTo>
                  <a:pt x="3734" y="0"/>
                  <a:pt x="3766" y="32"/>
                  <a:pt x="3766" y="72"/>
                </a:cubicBezTo>
                <a:lnTo>
                  <a:pt x="3766" y="525"/>
                </a:lnTo>
                <a:cubicBezTo>
                  <a:pt x="3766" y="565"/>
                  <a:pt x="3734" y="597"/>
                  <a:pt x="3694" y="597"/>
                </a:cubicBezTo>
                <a:lnTo>
                  <a:pt x="3672" y="597"/>
                </a:lnTo>
                <a:cubicBezTo>
                  <a:pt x="3632" y="597"/>
                  <a:pt x="3600" y="565"/>
                  <a:pt x="3600" y="525"/>
                </a:cubicBezTo>
                <a:lnTo>
                  <a:pt x="3600" y="72"/>
                </a:lnTo>
                <a:close/>
                <a:moveTo>
                  <a:pt x="4500" y="72"/>
                </a:moveTo>
                <a:cubicBezTo>
                  <a:pt x="4500" y="32"/>
                  <a:pt x="4532" y="0"/>
                  <a:pt x="4572" y="0"/>
                </a:cubicBezTo>
                <a:lnTo>
                  <a:pt x="4594" y="0"/>
                </a:lnTo>
                <a:cubicBezTo>
                  <a:pt x="4634" y="0"/>
                  <a:pt x="4666" y="32"/>
                  <a:pt x="4666" y="72"/>
                </a:cubicBezTo>
                <a:lnTo>
                  <a:pt x="4666" y="525"/>
                </a:lnTo>
                <a:cubicBezTo>
                  <a:pt x="4666" y="565"/>
                  <a:pt x="4634" y="597"/>
                  <a:pt x="4594" y="597"/>
                </a:cubicBezTo>
                <a:lnTo>
                  <a:pt x="4572" y="597"/>
                </a:lnTo>
                <a:cubicBezTo>
                  <a:pt x="4532" y="597"/>
                  <a:pt x="4500" y="565"/>
                  <a:pt x="4500" y="525"/>
                </a:cubicBezTo>
                <a:lnTo>
                  <a:pt x="4500" y="72"/>
                </a:lnTo>
                <a:close/>
                <a:moveTo>
                  <a:pt x="5400" y="72"/>
                </a:moveTo>
                <a:cubicBezTo>
                  <a:pt x="5400" y="32"/>
                  <a:pt x="5432" y="0"/>
                  <a:pt x="5472" y="0"/>
                </a:cubicBezTo>
                <a:lnTo>
                  <a:pt x="5494" y="0"/>
                </a:lnTo>
                <a:cubicBezTo>
                  <a:pt x="5534" y="0"/>
                  <a:pt x="5566" y="32"/>
                  <a:pt x="5566" y="72"/>
                </a:cubicBezTo>
                <a:lnTo>
                  <a:pt x="5566" y="525"/>
                </a:lnTo>
                <a:cubicBezTo>
                  <a:pt x="5566" y="565"/>
                  <a:pt x="5534" y="597"/>
                  <a:pt x="5494" y="597"/>
                </a:cubicBezTo>
                <a:lnTo>
                  <a:pt x="5472" y="597"/>
                </a:lnTo>
                <a:cubicBezTo>
                  <a:pt x="5432" y="597"/>
                  <a:pt x="5400" y="565"/>
                  <a:pt x="5400" y="525"/>
                </a:cubicBezTo>
                <a:lnTo>
                  <a:pt x="5400" y="72"/>
                </a:lnTo>
                <a:close/>
                <a:moveTo>
                  <a:pt x="0" y="72"/>
                </a:moveTo>
                <a:cubicBezTo>
                  <a:pt x="0" y="32"/>
                  <a:pt x="32" y="0"/>
                  <a:pt x="72" y="0"/>
                </a:cubicBezTo>
                <a:lnTo>
                  <a:pt x="94" y="0"/>
                </a:lnTo>
                <a:cubicBezTo>
                  <a:pt x="134" y="0"/>
                  <a:pt x="166" y="32"/>
                  <a:pt x="166" y="72"/>
                </a:cubicBezTo>
                <a:lnTo>
                  <a:pt x="166" y="525"/>
                </a:lnTo>
                <a:cubicBezTo>
                  <a:pt x="166" y="565"/>
                  <a:pt x="134" y="597"/>
                  <a:pt x="94" y="597"/>
                </a:cubicBezTo>
                <a:lnTo>
                  <a:pt x="72" y="597"/>
                </a:lnTo>
                <a:cubicBezTo>
                  <a:pt x="32" y="597"/>
                  <a:pt x="0" y="565"/>
                  <a:pt x="0" y="525"/>
                </a:cubicBezTo>
                <a:lnTo>
                  <a:pt x="0" y="72"/>
                </a:lnTo>
                <a:close/>
                <a:moveTo>
                  <a:pt x="7200" y="72"/>
                </a:moveTo>
                <a:cubicBezTo>
                  <a:pt x="7200" y="32"/>
                  <a:pt x="7232" y="0"/>
                  <a:pt x="7272" y="0"/>
                </a:cubicBezTo>
                <a:lnTo>
                  <a:pt x="7294" y="0"/>
                </a:lnTo>
                <a:cubicBezTo>
                  <a:pt x="7334" y="0"/>
                  <a:pt x="7366" y="32"/>
                  <a:pt x="7366" y="72"/>
                </a:cubicBezTo>
                <a:lnTo>
                  <a:pt x="7366" y="525"/>
                </a:lnTo>
                <a:cubicBezTo>
                  <a:pt x="7366" y="565"/>
                  <a:pt x="7334" y="597"/>
                  <a:pt x="7294" y="597"/>
                </a:cubicBezTo>
                <a:lnTo>
                  <a:pt x="7272" y="597"/>
                </a:lnTo>
                <a:cubicBezTo>
                  <a:pt x="7232" y="597"/>
                  <a:pt x="7200" y="565"/>
                  <a:pt x="7200" y="525"/>
                </a:cubicBezTo>
                <a:lnTo>
                  <a:pt x="7200" y="72"/>
                </a:lnTo>
                <a:close/>
                <a:moveTo>
                  <a:pt x="8100" y="72"/>
                </a:moveTo>
                <a:cubicBezTo>
                  <a:pt x="8100" y="32"/>
                  <a:pt x="8132" y="0"/>
                  <a:pt x="8172" y="0"/>
                </a:cubicBezTo>
                <a:lnTo>
                  <a:pt x="8194" y="0"/>
                </a:lnTo>
                <a:cubicBezTo>
                  <a:pt x="8234" y="0"/>
                  <a:pt x="8266" y="32"/>
                  <a:pt x="8266" y="72"/>
                </a:cubicBezTo>
                <a:lnTo>
                  <a:pt x="8266" y="525"/>
                </a:lnTo>
                <a:cubicBezTo>
                  <a:pt x="8266" y="565"/>
                  <a:pt x="8234" y="597"/>
                  <a:pt x="8194" y="597"/>
                </a:cubicBezTo>
                <a:lnTo>
                  <a:pt x="8172" y="597"/>
                </a:lnTo>
                <a:cubicBezTo>
                  <a:pt x="8132" y="597"/>
                  <a:pt x="8100" y="565"/>
                  <a:pt x="8100" y="525"/>
                </a:cubicBezTo>
                <a:lnTo>
                  <a:pt x="8100" y="72"/>
                </a:lnTo>
                <a:close/>
                <a:moveTo>
                  <a:pt x="9000" y="72"/>
                </a:moveTo>
                <a:cubicBezTo>
                  <a:pt x="9000" y="32"/>
                  <a:pt x="9032" y="0"/>
                  <a:pt x="9072" y="0"/>
                </a:cubicBezTo>
                <a:lnTo>
                  <a:pt x="9094" y="0"/>
                </a:lnTo>
                <a:cubicBezTo>
                  <a:pt x="9134" y="0"/>
                  <a:pt x="9166" y="32"/>
                  <a:pt x="9166" y="72"/>
                </a:cubicBezTo>
                <a:lnTo>
                  <a:pt x="9166" y="525"/>
                </a:lnTo>
                <a:cubicBezTo>
                  <a:pt x="9166" y="565"/>
                  <a:pt x="9134" y="597"/>
                  <a:pt x="9094" y="597"/>
                </a:cubicBezTo>
                <a:lnTo>
                  <a:pt x="9072" y="597"/>
                </a:lnTo>
                <a:cubicBezTo>
                  <a:pt x="9032" y="597"/>
                  <a:pt x="9000" y="565"/>
                  <a:pt x="9000" y="525"/>
                </a:cubicBezTo>
                <a:lnTo>
                  <a:pt x="9000" y="72"/>
                </a:lnTo>
                <a:close/>
                <a:moveTo>
                  <a:pt x="9900" y="72"/>
                </a:moveTo>
                <a:cubicBezTo>
                  <a:pt x="9900" y="32"/>
                  <a:pt x="9932" y="0"/>
                  <a:pt x="9972" y="0"/>
                </a:cubicBezTo>
                <a:lnTo>
                  <a:pt x="9994" y="0"/>
                </a:lnTo>
                <a:cubicBezTo>
                  <a:pt x="10034" y="0"/>
                  <a:pt x="10066" y="32"/>
                  <a:pt x="10066" y="72"/>
                </a:cubicBezTo>
                <a:lnTo>
                  <a:pt x="10066" y="525"/>
                </a:lnTo>
                <a:cubicBezTo>
                  <a:pt x="10066" y="565"/>
                  <a:pt x="10034" y="597"/>
                  <a:pt x="9994" y="597"/>
                </a:cubicBezTo>
                <a:lnTo>
                  <a:pt x="9972" y="597"/>
                </a:lnTo>
                <a:cubicBezTo>
                  <a:pt x="9932" y="597"/>
                  <a:pt x="9900" y="565"/>
                  <a:pt x="9900" y="525"/>
                </a:cubicBezTo>
                <a:lnTo>
                  <a:pt x="9900" y="72"/>
                </a:lnTo>
                <a:close/>
                <a:moveTo>
                  <a:pt x="10800" y="72"/>
                </a:moveTo>
                <a:cubicBezTo>
                  <a:pt x="10800" y="32"/>
                  <a:pt x="10832" y="0"/>
                  <a:pt x="10872" y="0"/>
                </a:cubicBezTo>
                <a:lnTo>
                  <a:pt x="10894" y="0"/>
                </a:lnTo>
                <a:cubicBezTo>
                  <a:pt x="10934" y="0"/>
                  <a:pt x="10966" y="32"/>
                  <a:pt x="10966" y="72"/>
                </a:cubicBezTo>
                <a:lnTo>
                  <a:pt x="10966" y="525"/>
                </a:lnTo>
                <a:cubicBezTo>
                  <a:pt x="10966" y="565"/>
                  <a:pt x="10934" y="597"/>
                  <a:pt x="10894" y="597"/>
                </a:cubicBezTo>
                <a:lnTo>
                  <a:pt x="10872" y="597"/>
                </a:lnTo>
                <a:cubicBezTo>
                  <a:pt x="10832" y="597"/>
                  <a:pt x="10800" y="565"/>
                  <a:pt x="10800" y="525"/>
                </a:cubicBezTo>
                <a:lnTo>
                  <a:pt x="10800" y="72"/>
                </a:lnTo>
                <a:close/>
                <a:moveTo>
                  <a:pt x="11700" y="72"/>
                </a:moveTo>
                <a:cubicBezTo>
                  <a:pt x="11700" y="32"/>
                  <a:pt x="11732" y="0"/>
                  <a:pt x="11772" y="0"/>
                </a:cubicBezTo>
                <a:lnTo>
                  <a:pt x="11794" y="0"/>
                </a:lnTo>
                <a:cubicBezTo>
                  <a:pt x="11834" y="0"/>
                  <a:pt x="11866" y="32"/>
                  <a:pt x="11866" y="72"/>
                </a:cubicBezTo>
                <a:lnTo>
                  <a:pt x="11866" y="525"/>
                </a:lnTo>
                <a:cubicBezTo>
                  <a:pt x="11866" y="565"/>
                  <a:pt x="11834" y="597"/>
                  <a:pt x="11794" y="597"/>
                </a:cubicBezTo>
                <a:lnTo>
                  <a:pt x="11772" y="597"/>
                </a:lnTo>
                <a:cubicBezTo>
                  <a:pt x="11732" y="597"/>
                  <a:pt x="11700" y="565"/>
                  <a:pt x="11700" y="525"/>
                </a:cubicBezTo>
                <a:lnTo>
                  <a:pt x="11700" y="72"/>
                </a:lnTo>
                <a:close/>
                <a:moveTo>
                  <a:pt x="6300" y="72"/>
                </a:moveTo>
                <a:cubicBezTo>
                  <a:pt x="6300" y="32"/>
                  <a:pt x="6332" y="0"/>
                  <a:pt x="6372" y="0"/>
                </a:cubicBezTo>
                <a:lnTo>
                  <a:pt x="6394" y="0"/>
                </a:lnTo>
                <a:cubicBezTo>
                  <a:pt x="6434" y="0"/>
                  <a:pt x="6466" y="32"/>
                  <a:pt x="6466" y="72"/>
                </a:cubicBezTo>
                <a:lnTo>
                  <a:pt x="6466" y="525"/>
                </a:lnTo>
                <a:cubicBezTo>
                  <a:pt x="6466" y="565"/>
                  <a:pt x="6434" y="597"/>
                  <a:pt x="6394" y="597"/>
                </a:cubicBezTo>
                <a:lnTo>
                  <a:pt x="6372" y="597"/>
                </a:lnTo>
                <a:cubicBezTo>
                  <a:pt x="6332" y="597"/>
                  <a:pt x="6300" y="565"/>
                  <a:pt x="6300" y="525"/>
                </a:cubicBezTo>
                <a:lnTo>
                  <a:pt x="6300" y="72"/>
                </a:lnTo>
                <a:close/>
                <a:moveTo>
                  <a:pt x="12600" y="72"/>
                </a:moveTo>
                <a:cubicBezTo>
                  <a:pt x="12600" y="32"/>
                  <a:pt x="12632" y="0"/>
                  <a:pt x="12672" y="0"/>
                </a:cubicBezTo>
                <a:lnTo>
                  <a:pt x="12694" y="0"/>
                </a:lnTo>
                <a:cubicBezTo>
                  <a:pt x="12734" y="0"/>
                  <a:pt x="12766" y="32"/>
                  <a:pt x="12766" y="72"/>
                </a:cubicBezTo>
                <a:lnTo>
                  <a:pt x="12766" y="525"/>
                </a:lnTo>
                <a:cubicBezTo>
                  <a:pt x="12766" y="565"/>
                  <a:pt x="12734" y="597"/>
                  <a:pt x="12694" y="597"/>
                </a:cubicBezTo>
                <a:lnTo>
                  <a:pt x="12672" y="597"/>
                </a:lnTo>
                <a:cubicBezTo>
                  <a:pt x="12632" y="597"/>
                  <a:pt x="12600" y="565"/>
                  <a:pt x="12600" y="525"/>
                </a:cubicBezTo>
                <a:lnTo>
                  <a:pt x="12600" y="72"/>
                </a:lnTo>
                <a:close/>
                <a:moveTo>
                  <a:pt x="13500" y="72"/>
                </a:moveTo>
                <a:cubicBezTo>
                  <a:pt x="13500" y="32"/>
                  <a:pt x="13532" y="0"/>
                  <a:pt x="13572" y="0"/>
                </a:cubicBezTo>
                <a:lnTo>
                  <a:pt x="13594" y="0"/>
                </a:lnTo>
                <a:cubicBezTo>
                  <a:pt x="13634" y="0"/>
                  <a:pt x="13666" y="32"/>
                  <a:pt x="13666" y="72"/>
                </a:cubicBezTo>
                <a:lnTo>
                  <a:pt x="13666" y="525"/>
                </a:lnTo>
                <a:cubicBezTo>
                  <a:pt x="13666" y="565"/>
                  <a:pt x="13634" y="597"/>
                  <a:pt x="13594" y="597"/>
                </a:cubicBezTo>
                <a:lnTo>
                  <a:pt x="13572" y="597"/>
                </a:lnTo>
                <a:cubicBezTo>
                  <a:pt x="13532" y="597"/>
                  <a:pt x="13500" y="565"/>
                  <a:pt x="13500" y="525"/>
                </a:cubicBezTo>
                <a:lnTo>
                  <a:pt x="13500" y="72"/>
                </a:lnTo>
                <a:close/>
                <a:moveTo>
                  <a:pt x="14400" y="72"/>
                </a:moveTo>
                <a:cubicBezTo>
                  <a:pt x="14400" y="32"/>
                  <a:pt x="14432" y="0"/>
                  <a:pt x="14472" y="0"/>
                </a:cubicBezTo>
                <a:lnTo>
                  <a:pt x="14494" y="0"/>
                </a:lnTo>
                <a:cubicBezTo>
                  <a:pt x="14534" y="0"/>
                  <a:pt x="14566" y="32"/>
                  <a:pt x="14566" y="72"/>
                </a:cubicBezTo>
                <a:lnTo>
                  <a:pt x="14566" y="525"/>
                </a:lnTo>
                <a:cubicBezTo>
                  <a:pt x="14566" y="565"/>
                  <a:pt x="14534" y="597"/>
                  <a:pt x="14494" y="597"/>
                </a:cubicBezTo>
                <a:lnTo>
                  <a:pt x="14472" y="597"/>
                </a:lnTo>
                <a:cubicBezTo>
                  <a:pt x="14432" y="597"/>
                  <a:pt x="14400" y="565"/>
                  <a:pt x="14400" y="525"/>
                </a:cubicBezTo>
                <a:lnTo>
                  <a:pt x="14400" y="72"/>
                </a:lnTo>
                <a:close/>
              </a:path>
            </a:pathLst>
          </a:custGeom>
          <a:solidFill>
            <a:srgbClr val="FFFFFF"/>
          </a:solidFill>
          <a:ln>
            <a:noFill/>
          </a:ln>
          <a:effectLst>
            <a:outerShdw blurRad="63500" sx="101000" sy="101000" algn="ctr" rotWithShape="0">
              <a:srgbClr val="80808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clip" horzOverflow="clip" wrap="square" rtlCol="0" anchor="t">
            <a:noAutofit/>
          </a:bodyPr>
          <a:lstStyle>
            <a:defPPr>
              <a:defRPr lang="zh-CN">
                <a:solidFill>
                  <a:schemeClr val="lt1"/>
                </a:solidFill>
              </a:defRPr>
            </a:defPPr>
            <a:lvl1pPr marL="0" algn="l" defTabSz="914400" rtl="0" eaLnBrk="1" latinLnBrk="0" hangingPunct="1">
              <a:defRPr sz="1100">
                <a:solidFill>
                  <a:schemeClr val="lt1"/>
                </a:solidFill>
                <a:latin typeface="+mn-lt"/>
                <a:ea typeface="+mn-ea"/>
                <a:cs typeface="+mn-cs"/>
              </a:defRPr>
            </a:lvl1pPr>
            <a:lvl2pPr marL="457200" algn="l" defTabSz="914400" rtl="0" eaLnBrk="1" latinLnBrk="0" hangingPunct="1">
              <a:defRPr sz="1100">
                <a:solidFill>
                  <a:schemeClr val="lt1"/>
                </a:solidFill>
                <a:latin typeface="+mn-lt"/>
                <a:ea typeface="+mn-ea"/>
                <a:cs typeface="+mn-cs"/>
              </a:defRPr>
            </a:lvl2pPr>
            <a:lvl3pPr marL="914400" algn="l" defTabSz="914400" rtl="0" eaLnBrk="1" latinLnBrk="0" hangingPunct="1">
              <a:defRPr sz="1100">
                <a:solidFill>
                  <a:schemeClr val="lt1"/>
                </a:solidFill>
                <a:latin typeface="+mn-lt"/>
                <a:ea typeface="+mn-ea"/>
                <a:cs typeface="+mn-cs"/>
              </a:defRPr>
            </a:lvl3pPr>
            <a:lvl4pPr marL="1371600" algn="l" defTabSz="914400" rtl="0" eaLnBrk="1" latinLnBrk="0" hangingPunct="1">
              <a:defRPr sz="1100">
                <a:solidFill>
                  <a:schemeClr val="lt1"/>
                </a:solidFill>
                <a:latin typeface="+mn-lt"/>
                <a:ea typeface="+mn-ea"/>
                <a:cs typeface="+mn-cs"/>
              </a:defRPr>
            </a:lvl4pPr>
            <a:lvl5pPr marL="1828800" algn="l" defTabSz="914400" rtl="0" eaLnBrk="1" latinLnBrk="0" hangingPunct="1">
              <a:defRPr sz="1100">
                <a:solidFill>
                  <a:schemeClr val="lt1"/>
                </a:solidFill>
                <a:latin typeface="+mn-lt"/>
                <a:ea typeface="+mn-ea"/>
                <a:cs typeface="+mn-cs"/>
              </a:defRPr>
            </a:lvl5pPr>
            <a:lvl6pPr marL="2286000" algn="l" defTabSz="914400" rtl="0" eaLnBrk="1" latinLnBrk="0" hangingPunct="1">
              <a:defRPr sz="1100">
                <a:solidFill>
                  <a:schemeClr val="lt1"/>
                </a:solidFill>
                <a:latin typeface="+mn-lt"/>
                <a:ea typeface="+mn-ea"/>
                <a:cs typeface="+mn-cs"/>
              </a:defRPr>
            </a:lvl6pPr>
            <a:lvl7pPr marL="2743200" algn="l" defTabSz="914400" rtl="0" eaLnBrk="1" latinLnBrk="0" hangingPunct="1">
              <a:defRPr sz="1100">
                <a:solidFill>
                  <a:schemeClr val="lt1"/>
                </a:solidFill>
                <a:latin typeface="+mn-lt"/>
                <a:ea typeface="+mn-ea"/>
                <a:cs typeface="+mn-cs"/>
              </a:defRPr>
            </a:lvl7pPr>
            <a:lvl8pPr marL="3200400" algn="l" defTabSz="914400" rtl="0" eaLnBrk="1" latinLnBrk="0" hangingPunct="1">
              <a:defRPr sz="1100">
                <a:solidFill>
                  <a:schemeClr val="lt1"/>
                </a:solidFill>
                <a:latin typeface="+mn-lt"/>
                <a:ea typeface="+mn-ea"/>
                <a:cs typeface="+mn-cs"/>
              </a:defRPr>
            </a:lvl8pPr>
            <a:lvl9pPr marL="3657600" algn="l" defTabSz="914400" rtl="0" eaLnBrk="1" latinLnBrk="0" hangingPunct="1">
              <a:defRPr sz="1100">
                <a:solidFill>
                  <a:schemeClr val="lt1"/>
                </a:solidFill>
                <a:latin typeface="+mn-lt"/>
                <a:ea typeface="+mn-ea"/>
                <a:cs typeface="+mn-cs"/>
              </a:defRPr>
            </a:lvl9pPr>
          </a:lstStyle>
          <a:p>
            <a:pPr algn="l"/>
            <a:endParaRPr lang="zh-CN" altLang="en-US" sz="1100"/>
          </a:p>
        </p:txBody>
      </p:sp>
      <p:graphicFrame>
        <p:nvGraphicFramePr>
          <p:cNvPr id="3" name="表格 1"/>
          <p:cNvGraphicFramePr>
            <a:graphicFrameLocks noGrp="1"/>
          </p:cNvGraphicFramePr>
          <p:nvPr/>
        </p:nvGraphicFramePr>
        <p:xfrm>
          <a:off x="1263015" y="1707515"/>
          <a:ext cx="9607550" cy="4389120"/>
        </p:xfrm>
        <a:graphic>
          <a:graphicData uri="http://schemas.openxmlformats.org/drawingml/2006/table">
            <a:tbl>
              <a:tblPr firstRow="1" bandRow="1">
                <a:tableStyleId>{5C22544A-7EE6-4342-B048-85BDC9FD1C3A}</a:tableStyleId>
              </a:tblPr>
              <a:tblGrid>
                <a:gridCol w="9607550"/>
              </a:tblGrid>
              <a:tr h="4389120">
                <a:tc>
                  <a:txBody>
                    <a:bodyPr/>
                    <a:p>
                      <a:pPr marL="0" marR="0" lvl="0" indent="266700" algn="ctr" defTabSz="914400" rtl="0" eaLnBrk="1" fontAlgn="base" latinLnBrk="0" hangingPunct="1">
                        <a:spcBef>
                          <a:spcPct val="0"/>
                        </a:spcBef>
                        <a:spcAft>
                          <a:spcPct val="0"/>
                        </a:spcAft>
                        <a:buClrTx/>
                        <a:buSzTx/>
                        <a:buFontTx/>
                        <a:buNone/>
                      </a:pPr>
                      <a:r>
                        <a:rPr kumimoji="0" lang="zh-CN" sz="2800" u="none" strike="noStrike" cap="none" normalizeH="0" baseline="0" dirty="0" smtClean="0">
                          <a:ln>
                            <a:noFill/>
                          </a:ln>
                          <a:effectLst/>
                        </a:rPr>
                        <a:t>父母访谈：学年之初</a:t>
                      </a:r>
                      <a:endParaRPr kumimoji="0" lang="zh-CN" sz="2800" u="none" strike="noStrike" cap="none" normalizeH="0" baseline="0" dirty="0" smtClean="0">
                        <a:ln>
                          <a:noFill/>
                        </a:ln>
                        <a:effectLst/>
                      </a:endParaRPr>
                    </a:p>
                    <a:p>
                      <a:pPr marL="0" marR="0" lvl="0" indent="266700" algn="just" defTabSz="914400" rtl="0" eaLnBrk="1" fontAlgn="base" latinLnBrk="0" hangingPunct="1">
                        <a:lnSpc>
                          <a:spcPct val="150000"/>
                        </a:lnSpc>
                        <a:spcBef>
                          <a:spcPct val="0"/>
                        </a:spcBef>
                        <a:spcAft>
                          <a:spcPct val="0"/>
                        </a:spcAft>
                        <a:buClrTx/>
                        <a:buSzTx/>
                        <a:buFontTx/>
                        <a:buNone/>
                      </a:pPr>
                      <a:r>
                        <a:rPr kumimoji="0" lang="zh-CN" sz="2000" u="none" strike="noStrike" cap="none" normalizeH="0" baseline="0" dirty="0" smtClean="0">
                          <a:ln>
                            <a:noFill/>
                          </a:ln>
                          <a:effectLst/>
                        </a:rPr>
                        <a:t>幼儿姓名：</a:t>
                      </a:r>
                      <a:r>
                        <a:rPr kumimoji="0" lang="zh-CN" altLang="en-US" sz="2000" u="sng" strike="noStrike" cap="none" normalizeH="0" baseline="0" dirty="0" smtClean="0">
                          <a:ln>
                            <a:noFill/>
                          </a:ln>
                          <a:effectLst/>
                        </a:rPr>
                        <a:t>          </a:t>
                      </a:r>
                      <a:r>
                        <a:rPr kumimoji="0" lang="zh-CN" altLang="en-US" sz="2000" u="none" strike="noStrike" cap="none" normalizeH="0" baseline="0" dirty="0" smtClean="0">
                          <a:ln>
                            <a:noFill/>
                          </a:ln>
                          <a:effectLst/>
                        </a:rPr>
                        <a:t>       </a:t>
                      </a:r>
                      <a:r>
                        <a:rPr kumimoji="0" lang="zh-CN" sz="2000" u="none" strike="noStrike" cap="none" normalizeH="0" baseline="0" dirty="0" smtClean="0">
                          <a:ln>
                            <a:noFill/>
                          </a:ln>
                          <a:effectLst/>
                        </a:rPr>
                        <a:t>日期：</a:t>
                      </a:r>
                      <a:r>
                        <a:rPr kumimoji="0" lang="zh-CN" sz="2000" u="sng" strike="noStrike" cap="none" normalizeH="0" baseline="0" dirty="0" smtClean="0">
                          <a:ln>
                            <a:noFill/>
                          </a:ln>
                          <a:effectLst/>
                        </a:rPr>
                        <a:t> </a:t>
                      </a:r>
                      <a:r>
                        <a:rPr kumimoji="0" lang="zh-CN" altLang="en-US" sz="2000" u="sng" strike="noStrike" cap="none" normalizeH="0" baseline="0" dirty="0" smtClean="0">
                          <a:ln>
                            <a:noFill/>
                          </a:ln>
                          <a:effectLst/>
                        </a:rPr>
                        <a:t>        </a:t>
                      </a:r>
                      <a:r>
                        <a:rPr kumimoji="0" lang="zh-CN" altLang="en-US" sz="2000" u="none" strike="noStrike" cap="none" normalizeH="0" baseline="0" dirty="0" smtClean="0">
                          <a:ln>
                            <a:noFill/>
                          </a:ln>
                          <a:effectLst/>
                        </a:rPr>
                        <a:t>  </a:t>
                      </a:r>
                      <a:endParaRPr kumimoji="0" lang="en-US" altLang="zh-CN" sz="2000" u="none" strike="noStrike" cap="none" normalizeH="0" baseline="0" dirty="0" smtClean="0">
                        <a:ln>
                          <a:noFill/>
                        </a:ln>
                        <a:effectLst/>
                      </a:endParaRPr>
                    </a:p>
                    <a:p>
                      <a:pPr marL="0" marR="0" lvl="0" indent="266700" algn="just" defTabSz="914400" rtl="0" eaLnBrk="1" fontAlgn="base" latinLnBrk="0" hangingPunct="1">
                        <a:lnSpc>
                          <a:spcPct val="150000"/>
                        </a:lnSpc>
                        <a:spcBef>
                          <a:spcPct val="0"/>
                        </a:spcBef>
                        <a:spcAft>
                          <a:spcPct val="0"/>
                        </a:spcAft>
                        <a:buClrTx/>
                        <a:buSzTx/>
                        <a:buFontTx/>
                        <a:buNone/>
                      </a:pPr>
                      <a:r>
                        <a:rPr kumimoji="0" lang="zh-CN" sz="2000" u="none" strike="noStrike" cap="none" normalizeH="0" baseline="0" dirty="0" smtClean="0">
                          <a:ln>
                            <a:noFill/>
                          </a:ln>
                          <a:effectLst/>
                        </a:rPr>
                        <a:t>父母或监护人的姓名：</a:t>
                      </a:r>
                      <a:r>
                        <a:rPr kumimoji="0" lang="zh-CN" altLang="en-US" sz="2000" u="sng" strike="noStrike" cap="none" normalizeH="0" baseline="0" dirty="0" smtClean="0">
                          <a:ln>
                            <a:noFill/>
                          </a:ln>
                          <a:effectLst/>
                        </a:rPr>
                        <a:t>      </a:t>
                      </a:r>
                      <a:endParaRPr kumimoji="0" lang="zh-CN" sz="2000" u="none" strike="noStrike" cap="none" normalizeH="0" baseline="0" dirty="0" smtClean="0">
                        <a:ln>
                          <a:noFill/>
                        </a:ln>
                        <a:effectLst/>
                      </a:endParaRPr>
                    </a:p>
                    <a:p>
                      <a:pPr marL="0" marR="0" lvl="0" indent="266700" algn="just" defTabSz="914400" rtl="0" eaLnBrk="1" fontAlgn="base" latinLnBrk="0" hangingPunct="1">
                        <a:lnSpc>
                          <a:spcPct val="150000"/>
                        </a:lnSpc>
                        <a:spcBef>
                          <a:spcPct val="0"/>
                        </a:spcBef>
                        <a:spcAft>
                          <a:spcPct val="0"/>
                        </a:spcAft>
                        <a:buClrTx/>
                        <a:buSzTx/>
                        <a:buFontTx/>
                        <a:buNone/>
                      </a:pPr>
                      <a:r>
                        <a:rPr kumimoji="0" lang="zh-CN" sz="2000" u="none" strike="noStrike" cap="none" normalizeH="0" baseline="0" dirty="0" smtClean="0">
                          <a:ln>
                            <a:noFill/>
                          </a:ln>
                          <a:effectLst/>
                          <a:latin typeface="宋体" panose="02010600030101010101" pitchFamily="2" charset="-122"/>
                          <a:ea typeface="宋体" panose="02010600030101010101" pitchFamily="2" charset="-122"/>
                        </a:rPr>
                        <a:t>你可以用下面几句话来开始谈话：</a:t>
                      </a:r>
                      <a:endParaRPr kumimoji="0" lang="zh-CN" sz="2000" u="none" strike="noStrike" cap="none" normalizeH="0" baseline="0" dirty="0" smtClean="0">
                        <a:ln>
                          <a:noFill/>
                        </a:ln>
                        <a:effectLst/>
                      </a:endParaRPr>
                    </a:p>
                    <a:p>
                      <a:pPr marL="0" marR="0" lvl="0" indent="266700" algn="just" defTabSz="914400" rtl="0" eaLnBrk="1" fontAlgn="base" latinLnBrk="0" hangingPunct="1">
                        <a:lnSpc>
                          <a:spcPct val="150000"/>
                        </a:lnSpc>
                        <a:spcBef>
                          <a:spcPct val="0"/>
                        </a:spcBef>
                        <a:spcAft>
                          <a:spcPct val="0"/>
                        </a:spcAft>
                        <a:buClrTx/>
                        <a:buSzTx/>
                        <a:buFontTx/>
                        <a:buNone/>
                      </a:pPr>
                      <a:r>
                        <a:rPr kumimoji="0" lang="zh-CN" sz="2000" u="none" strike="noStrike" cap="none" normalizeH="0" baseline="0" dirty="0" smtClean="0">
                          <a:ln>
                            <a:noFill/>
                          </a:ln>
                          <a:effectLst/>
                          <a:latin typeface="华文楷体" panose="02010600040101010101" charset="-122"/>
                          <a:ea typeface="华文楷体" panose="02010600040101010101" charset="-122"/>
                          <a:cs typeface="华文楷体" panose="02010600040101010101" charset="-122"/>
                        </a:rPr>
                        <a:t>（十分感谢您如此信任我，把孩子交托给我，我相信这会是非常精彩的一年。我已经注意到</a:t>
                      </a:r>
                      <a:r>
                        <a:rPr kumimoji="0" lang="zh-CN" altLang="en-US" sz="2000" u="sng" strike="noStrike" cap="none" normalizeH="0" baseline="0" dirty="0" smtClean="0">
                          <a:ln>
                            <a:noFill/>
                          </a:ln>
                          <a:effectLst/>
                          <a:latin typeface="华文楷体" panose="02010600040101010101" charset="-122"/>
                          <a:ea typeface="华文楷体" panose="02010600040101010101" charset="-122"/>
                          <a:cs typeface="华文楷体" panose="02010600040101010101" charset="-122"/>
                        </a:rPr>
                        <a:t>                </a:t>
                      </a:r>
                      <a:r>
                        <a:rPr kumimoji="0" lang="zh-CN" sz="2000" u="none" strike="noStrike" cap="none" normalizeH="0" baseline="0" dirty="0" smtClean="0">
                          <a:ln>
                            <a:noFill/>
                          </a:ln>
                          <a:effectLst/>
                          <a:latin typeface="华文楷体" panose="02010600040101010101" charset="-122"/>
                          <a:ea typeface="华文楷体" panose="02010600040101010101" charset="-122"/>
                          <a:cs typeface="华文楷体" panose="02010600040101010101" charset="-122"/>
                        </a:rPr>
                        <a:t>很喜欢班级中的小动物。他一定非常爱护动物。）</a:t>
                      </a:r>
                      <a:endParaRPr kumimoji="0" lang="zh-CN" sz="2000" u="none" strike="noStrike" cap="none" normalizeH="0" baseline="0" dirty="0" smtClean="0">
                        <a:ln>
                          <a:noFill/>
                        </a:ln>
                        <a:effectLst/>
                        <a:latin typeface="华文楷体" panose="02010600040101010101" charset="-122"/>
                        <a:ea typeface="华文楷体" panose="02010600040101010101" charset="-122"/>
                        <a:cs typeface="华文楷体" panose="02010600040101010101" charset="-122"/>
                      </a:endParaRPr>
                    </a:p>
                    <a:p>
                      <a:pPr marL="0" marR="0" lvl="0" indent="266700" algn="just" defTabSz="914400" rtl="0" eaLnBrk="1" fontAlgn="base" latinLnBrk="0" hangingPunct="1">
                        <a:lnSpc>
                          <a:spcPct val="150000"/>
                        </a:lnSpc>
                        <a:spcBef>
                          <a:spcPct val="0"/>
                        </a:spcBef>
                        <a:spcAft>
                          <a:spcPct val="0"/>
                        </a:spcAft>
                        <a:buClrTx/>
                        <a:buSzTx/>
                        <a:buFontTx/>
                        <a:buNone/>
                      </a:pPr>
                      <a:r>
                        <a:rPr kumimoji="0" lang="zh-CN" sz="2000" u="none" strike="noStrike" cap="none" normalizeH="0" baseline="0" dirty="0" smtClean="0">
                          <a:ln>
                            <a:noFill/>
                          </a:ln>
                          <a:effectLst/>
                          <a:latin typeface="宋体" panose="02010600030101010101" pitchFamily="2" charset="-122"/>
                          <a:ea typeface="宋体" panose="02010600030101010101" pitchFamily="2" charset="-122"/>
                        </a:rPr>
                        <a:t>说明：因为你已经以十分积极和友善的态度开始了彼此间的谈话，那么父母一定会有所回应。然后，你可以用下列问题开始进行交谈，或者自己设计一些问题。</a:t>
                      </a:r>
                      <a:endParaRPr kumimoji="0" lang="zh-CN" sz="2000" u="none" strike="noStrike" cap="none" normalizeH="0" baseline="0" dirty="0" smtClean="0">
                        <a:ln>
                          <a:noFill/>
                        </a:ln>
                        <a:effectLst/>
                        <a:latin typeface="宋体" panose="02010600030101010101" pitchFamily="2" charset="-122"/>
                        <a:ea typeface="宋体" panose="02010600030101010101" pitchFamily="2" charset="-122"/>
                      </a:endParaRPr>
                    </a:p>
                  </a:txBody>
                  <a:tcPr marL="38736" marR="38736" marT="0" marB="0" horzOverflow="overflow"/>
                </a:tc>
              </a:tr>
            </a:tbl>
          </a:graphicData>
        </a:graphic>
      </p:graphicFrame>
    </p:spTree>
    <p:custDataLst>
      <p:tags r:id="rId5"/>
    </p:custData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圆角矩形 5"/>
          <p:cNvSpPr/>
          <p:nvPr>
            <p:custDataLst>
              <p:tags r:id="rId1"/>
            </p:custDataLst>
          </p:nvPr>
        </p:nvSpPr>
        <p:spPr>
          <a:xfrm>
            <a:off x="609600" y="533400"/>
            <a:ext cx="10982960" cy="5728335"/>
          </a:xfrm>
          <a:prstGeom prst="roundRect">
            <a:avLst>
              <a:gd name="adj" fmla="val 2050"/>
            </a:avLst>
          </a:prstGeom>
          <a:gradFill>
            <a:gsLst>
              <a:gs pos="0">
                <a:schemeClr val="accent1">
                  <a:alpha val="75000"/>
                </a:schemeClr>
              </a:gs>
              <a:gs pos="100000">
                <a:schemeClr val="accent1">
                  <a:lumMod val="60000"/>
                  <a:lumOff val="40000"/>
                  <a:alpha val="100000"/>
                </a:schemeClr>
              </a:gs>
            </a:gsLst>
            <a:lin ang="135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4" name="圆角矩形 3"/>
          <p:cNvSpPr/>
          <p:nvPr>
            <p:custDataLst>
              <p:tags r:id="rId2"/>
            </p:custDataLst>
          </p:nvPr>
        </p:nvSpPr>
        <p:spPr>
          <a:xfrm>
            <a:off x="990600" y="838200"/>
            <a:ext cx="10241280" cy="5226685"/>
          </a:xfrm>
          <a:prstGeom prst="roundRect">
            <a:avLst>
              <a:gd name="adj" fmla="val 3452"/>
            </a:avLst>
          </a:prstGeom>
          <a:solidFill>
            <a:srgbClr val="FFFFFF"/>
          </a:solidFill>
          <a:ln>
            <a:noFill/>
          </a:ln>
          <a:effectLst>
            <a:outerShdw blurRad="254000" dist="38100" dir="2700000" algn="tl" rotWithShape="0">
              <a:prstClr val="black">
                <a:alpha val="10000"/>
              </a:prst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51" name="任意多边形 50"/>
          <p:cNvSpPr/>
          <p:nvPr>
            <p:custDataLst>
              <p:tags r:id="rId3"/>
            </p:custDataLst>
          </p:nvPr>
        </p:nvSpPr>
        <p:spPr>
          <a:xfrm>
            <a:off x="1371600" y="990600"/>
            <a:ext cx="9368790" cy="220345"/>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4754" h="347">
                <a:moveTo>
                  <a:pt x="900" y="174"/>
                </a:moveTo>
                <a:cubicBezTo>
                  <a:pt x="900" y="78"/>
                  <a:pt x="979" y="0"/>
                  <a:pt x="1077" y="0"/>
                </a:cubicBezTo>
                <a:cubicBezTo>
                  <a:pt x="1175" y="0"/>
                  <a:pt x="1254" y="78"/>
                  <a:pt x="1254" y="174"/>
                </a:cubicBezTo>
                <a:cubicBezTo>
                  <a:pt x="1254" y="269"/>
                  <a:pt x="1175" y="347"/>
                  <a:pt x="1077" y="347"/>
                </a:cubicBezTo>
                <a:cubicBezTo>
                  <a:pt x="979" y="347"/>
                  <a:pt x="900" y="269"/>
                  <a:pt x="900" y="174"/>
                </a:cubicBezTo>
                <a:close/>
                <a:moveTo>
                  <a:pt x="1800" y="174"/>
                </a:moveTo>
                <a:cubicBezTo>
                  <a:pt x="1800" y="78"/>
                  <a:pt x="1879" y="0"/>
                  <a:pt x="1977" y="0"/>
                </a:cubicBezTo>
                <a:cubicBezTo>
                  <a:pt x="2075" y="0"/>
                  <a:pt x="2154" y="78"/>
                  <a:pt x="2154" y="174"/>
                </a:cubicBezTo>
                <a:cubicBezTo>
                  <a:pt x="2154" y="269"/>
                  <a:pt x="2075" y="347"/>
                  <a:pt x="1977" y="347"/>
                </a:cubicBezTo>
                <a:cubicBezTo>
                  <a:pt x="1879" y="347"/>
                  <a:pt x="1800" y="269"/>
                  <a:pt x="1800" y="174"/>
                </a:cubicBezTo>
                <a:close/>
                <a:moveTo>
                  <a:pt x="2700" y="174"/>
                </a:moveTo>
                <a:cubicBezTo>
                  <a:pt x="2700" y="78"/>
                  <a:pt x="2779" y="0"/>
                  <a:pt x="2877" y="0"/>
                </a:cubicBezTo>
                <a:cubicBezTo>
                  <a:pt x="2975" y="0"/>
                  <a:pt x="3054" y="78"/>
                  <a:pt x="3054" y="174"/>
                </a:cubicBezTo>
                <a:cubicBezTo>
                  <a:pt x="3054" y="269"/>
                  <a:pt x="2975" y="347"/>
                  <a:pt x="2877" y="347"/>
                </a:cubicBezTo>
                <a:cubicBezTo>
                  <a:pt x="2779" y="347"/>
                  <a:pt x="2700" y="269"/>
                  <a:pt x="2700" y="174"/>
                </a:cubicBezTo>
                <a:close/>
                <a:moveTo>
                  <a:pt x="3600" y="174"/>
                </a:moveTo>
                <a:cubicBezTo>
                  <a:pt x="3600" y="78"/>
                  <a:pt x="3679" y="0"/>
                  <a:pt x="3777" y="0"/>
                </a:cubicBezTo>
                <a:cubicBezTo>
                  <a:pt x="3875" y="0"/>
                  <a:pt x="3954" y="78"/>
                  <a:pt x="3954" y="174"/>
                </a:cubicBezTo>
                <a:cubicBezTo>
                  <a:pt x="3954" y="269"/>
                  <a:pt x="3875" y="347"/>
                  <a:pt x="3777" y="347"/>
                </a:cubicBezTo>
                <a:cubicBezTo>
                  <a:pt x="3679" y="347"/>
                  <a:pt x="3600" y="269"/>
                  <a:pt x="3600" y="174"/>
                </a:cubicBezTo>
                <a:close/>
                <a:moveTo>
                  <a:pt x="4500" y="174"/>
                </a:moveTo>
                <a:cubicBezTo>
                  <a:pt x="4500" y="78"/>
                  <a:pt x="4579" y="0"/>
                  <a:pt x="4677" y="0"/>
                </a:cubicBezTo>
                <a:cubicBezTo>
                  <a:pt x="4775" y="0"/>
                  <a:pt x="4854" y="78"/>
                  <a:pt x="4854" y="174"/>
                </a:cubicBezTo>
                <a:cubicBezTo>
                  <a:pt x="4854" y="269"/>
                  <a:pt x="4775" y="347"/>
                  <a:pt x="4677" y="347"/>
                </a:cubicBezTo>
                <a:cubicBezTo>
                  <a:pt x="4579" y="347"/>
                  <a:pt x="4500" y="269"/>
                  <a:pt x="4500" y="174"/>
                </a:cubicBezTo>
                <a:close/>
                <a:moveTo>
                  <a:pt x="5400" y="174"/>
                </a:moveTo>
                <a:cubicBezTo>
                  <a:pt x="5400" y="78"/>
                  <a:pt x="5479" y="0"/>
                  <a:pt x="5577" y="0"/>
                </a:cubicBezTo>
                <a:cubicBezTo>
                  <a:pt x="5675" y="0"/>
                  <a:pt x="5754" y="78"/>
                  <a:pt x="5754" y="174"/>
                </a:cubicBezTo>
                <a:cubicBezTo>
                  <a:pt x="5754" y="269"/>
                  <a:pt x="5675" y="347"/>
                  <a:pt x="5577" y="347"/>
                </a:cubicBezTo>
                <a:cubicBezTo>
                  <a:pt x="5479" y="347"/>
                  <a:pt x="5400" y="269"/>
                  <a:pt x="5400" y="174"/>
                </a:cubicBezTo>
                <a:close/>
                <a:moveTo>
                  <a:pt x="0" y="174"/>
                </a:moveTo>
                <a:cubicBezTo>
                  <a:pt x="0" y="78"/>
                  <a:pt x="79" y="0"/>
                  <a:pt x="177" y="0"/>
                </a:cubicBezTo>
                <a:cubicBezTo>
                  <a:pt x="275" y="0"/>
                  <a:pt x="354" y="78"/>
                  <a:pt x="354" y="174"/>
                </a:cubicBezTo>
                <a:cubicBezTo>
                  <a:pt x="354" y="269"/>
                  <a:pt x="275" y="347"/>
                  <a:pt x="177" y="347"/>
                </a:cubicBezTo>
                <a:cubicBezTo>
                  <a:pt x="79" y="347"/>
                  <a:pt x="0" y="269"/>
                  <a:pt x="0" y="174"/>
                </a:cubicBezTo>
                <a:close/>
                <a:moveTo>
                  <a:pt x="7200" y="174"/>
                </a:moveTo>
                <a:cubicBezTo>
                  <a:pt x="7200" y="78"/>
                  <a:pt x="7279" y="0"/>
                  <a:pt x="7377" y="0"/>
                </a:cubicBezTo>
                <a:cubicBezTo>
                  <a:pt x="7475" y="0"/>
                  <a:pt x="7554" y="78"/>
                  <a:pt x="7554" y="174"/>
                </a:cubicBezTo>
                <a:cubicBezTo>
                  <a:pt x="7554" y="269"/>
                  <a:pt x="7475" y="347"/>
                  <a:pt x="7377" y="347"/>
                </a:cubicBezTo>
                <a:cubicBezTo>
                  <a:pt x="7279" y="347"/>
                  <a:pt x="7200" y="269"/>
                  <a:pt x="7200" y="174"/>
                </a:cubicBezTo>
                <a:close/>
                <a:moveTo>
                  <a:pt x="8100" y="174"/>
                </a:moveTo>
                <a:cubicBezTo>
                  <a:pt x="8100" y="78"/>
                  <a:pt x="8179" y="0"/>
                  <a:pt x="8277" y="0"/>
                </a:cubicBezTo>
                <a:cubicBezTo>
                  <a:pt x="8375" y="0"/>
                  <a:pt x="8454" y="78"/>
                  <a:pt x="8454" y="174"/>
                </a:cubicBezTo>
                <a:cubicBezTo>
                  <a:pt x="8454" y="269"/>
                  <a:pt x="8375" y="347"/>
                  <a:pt x="8277" y="347"/>
                </a:cubicBezTo>
                <a:cubicBezTo>
                  <a:pt x="8179" y="347"/>
                  <a:pt x="8100" y="269"/>
                  <a:pt x="8100" y="174"/>
                </a:cubicBezTo>
                <a:close/>
                <a:moveTo>
                  <a:pt x="9000" y="174"/>
                </a:moveTo>
                <a:cubicBezTo>
                  <a:pt x="9000" y="78"/>
                  <a:pt x="9079" y="0"/>
                  <a:pt x="9177" y="0"/>
                </a:cubicBezTo>
                <a:cubicBezTo>
                  <a:pt x="9275" y="0"/>
                  <a:pt x="9354" y="78"/>
                  <a:pt x="9354" y="174"/>
                </a:cubicBezTo>
                <a:cubicBezTo>
                  <a:pt x="9354" y="269"/>
                  <a:pt x="9275" y="347"/>
                  <a:pt x="9177" y="347"/>
                </a:cubicBezTo>
                <a:cubicBezTo>
                  <a:pt x="9079" y="347"/>
                  <a:pt x="9000" y="269"/>
                  <a:pt x="9000" y="174"/>
                </a:cubicBezTo>
                <a:close/>
                <a:moveTo>
                  <a:pt x="9900" y="174"/>
                </a:moveTo>
                <a:cubicBezTo>
                  <a:pt x="9900" y="78"/>
                  <a:pt x="9979" y="0"/>
                  <a:pt x="10077" y="0"/>
                </a:cubicBezTo>
                <a:cubicBezTo>
                  <a:pt x="10175" y="0"/>
                  <a:pt x="10254" y="78"/>
                  <a:pt x="10254" y="174"/>
                </a:cubicBezTo>
                <a:cubicBezTo>
                  <a:pt x="10254" y="269"/>
                  <a:pt x="10175" y="347"/>
                  <a:pt x="10077" y="347"/>
                </a:cubicBezTo>
                <a:cubicBezTo>
                  <a:pt x="9979" y="347"/>
                  <a:pt x="9900" y="269"/>
                  <a:pt x="9900" y="174"/>
                </a:cubicBezTo>
                <a:close/>
                <a:moveTo>
                  <a:pt x="10800" y="174"/>
                </a:moveTo>
                <a:cubicBezTo>
                  <a:pt x="10800" y="78"/>
                  <a:pt x="10879" y="0"/>
                  <a:pt x="10977" y="0"/>
                </a:cubicBezTo>
                <a:cubicBezTo>
                  <a:pt x="11075" y="0"/>
                  <a:pt x="11154" y="78"/>
                  <a:pt x="11154" y="174"/>
                </a:cubicBezTo>
                <a:cubicBezTo>
                  <a:pt x="11154" y="269"/>
                  <a:pt x="11075" y="347"/>
                  <a:pt x="10977" y="347"/>
                </a:cubicBezTo>
                <a:cubicBezTo>
                  <a:pt x="10879" y="347"/>
                  <a:pt x="10800" y="269"/>
                  <a:pt x="10800" y="174"/>
                </a:cubicBezTo>
                <a:close/>
                <a:moveTo>
                  <a:pt x="11700" y="174"/>
                </a:moveTo>
                <a:cubicBezTo>
                  <a:pt x="11700" y="78"/>
                  <a:pt x="11779" y="0"/>
                  <a:pt x="11877" y="0"/>
                </a:cubicBezTo>
                <a:cubicBezTo>
                  <a:pt x="11975" y="0"/>
                  <a:pt x="12054" y="78"/>
                  <a:pt x="12054" y="174"/>
                </a:cubicBezTo>
                <a:cubicBezTo>
                  <a:pt x="12054" y="269"/>
                  <a:pt x="11975" y="347"/>
                  <a:pt x="11877" y="347"/>
                </a:cubicBezTo>
                <a:cubicBezTo>
                  <a:pt x="11779" y="347"/>
                  <a:pt x="11700" y="269"/>
                  <a:pt x="11700" y="174"/>
                </a:cubicBezTo>
                <a:close/>
                <a:moveTo>
                  <a:pt x="6300" y="174"/>
                </a:moveTo>
                <a:cubicBezTo>
                  <a:pt x="6300" y="78"/>
                  <a:pt x="6379" y="0"/>
                  <a:pt x="6477" y="0"/>
                </a:cubicBezTo>
                <a:cubicBezTo>
                  <a:pt x="6575" y="0"/>
                  <a:pt x="6654" y="78"/>
                  <a:pt x="6654" y="174"/>
                </a:cubicBezTo>
                <a:cubicBezTo>
                  <a:pt x="6654" y="269"/>
                  <a:pt x="6575" y="347"/>
                  <a:pt x="6477" y="347"/>
                </a:cubicBezTo>
                <a:cubicBezTo>
                  <a:pt x="6379" y="347"/>
                  <a:pt x="6300" y="269"/>
                  <a:pt x="6300" y="174"/>
                </a:cubicBezTo>
                <a:close/>
                <a:moveTo>
                  <a:pt x="12600" y="174"/>
                </a:moveTo>
                <a:cubicBezTo>
                  <a:pt x="12600" y="78"/>
                  <a:pt x="12679" y="0"/>
                  <a:pt x="12777" y="0"/>
                </a:cubicBezTo>
                <a:cubicBezTo>
                  <a:pt x="12875" y="0"/>
                  <a:pt x="12954" y="78"/>
                  <a:pt x="12954" y="174"/>
                </a:cubicBezTo>
                <a:cubicBezTo>
                  <a:pt x="12954" y="269"/>
                  <a:pt x="12875" y="347"/>
                  <a:pt x="12777" y="347"/>
                </a:cubicBezTo>
                <a:cubicBezTo>
                  <a:pt x="12679" y="347"/>
                  <a:pt x="12600" y="269"/>
                  <a:pt x="12600" y="174"/>
                </a:cubicBezTo>
                <a:close/>
                <a:moveTo>
                  <a:pt x="13500" y="174"/>
                </a:moveTo>
                <a:cubicBezTo>
                  <a:pt x="13500" y="78"/>
                  <a:pt x="13579" y="0"/>
                  <a:pt x="13677" y="0"/>
                </a:cubicBezTo>
                <a:cubicBezTo>
                  <a:pt x="13775" y="0"/>
                  <a:pt x="13854" y="78"/>
                  <a:pt x="13854" y="174"/>
                </a:cubicBezTo>
                <a:cubicBezTo>
                  <a:pt x="13854" y="269"/>
                  <a:pt x="13775" y="347"/>
                  <a:pt x="13677" y="347"/>
                </a:cubicBezTo>
                <a:cubicBezTo>
                  <a:pt x="13579" y="347"/>
                  <a:pt x="13500" y="269"/>
                  <a:pt x="13500" y="174"/>
                </a:cubicBezTo>
                <a:close/>
                <a:moveTo>
                  <a:pt x="14400" y="174"/>
                </a:moveTo>
                <a:cubicBezTo>
                  <a:pt x="14400" y="78"/>
                  <a:pt x="14479" y="0"/>
                  <a:pt x="14577" y="0"/>
                </a:cubicBezTo>
                <a:cubicBezTo>
                  <a:pt x="14675" y="0"/>
                  <a:pt x="14754" y="78"/>
                  <a:pt x="14754" y="174"/>
                </a:cubicBezTo>
                <a:cubicBezTo>
                  <a:pt x="14754" y="269"/>
                  <a:pt x="14675" y="347"/>
                  <a:pt x="14577" y="347"/>
                </a:cubicBezTo>
                <a:cubicBezTo>
                  <a:pt x="14479" y="347"/>
                  <a:pt x="14400" y="269"/>
                  <a:pt x="14400" y="174"/>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clip" horzOverflow="clip" wrap="square" rtlCol="0" anchor="t">
            <a:noAutofit/>
          </a:bodyPr>
          <a:lstStyle>
            <a:defPPr>
              <a:defRPr lang="zh-CN">
                <a:solidFill>
                  <a:schemeClr val="lt1"/>
                </a:solidFill>
              </a:defRPr>
            </a:defPPr>
            <a:lvl1pPr marL="0" algn="l" defTabSz="914400" rtl="0" eaLnBrk="1" latinLnBrk="0" hangingPunct="1">
              <a:defRPr sz="1100">
                <a:solidFill>
                  <a:schemeClr val="lt1"/>
                </a:solidFill>
                <a:latin typeface="+mn-lt"/>
                <a:ea typeface="+mn-ea"/>
                <a:cs typeface="+mn-cs"/>
              </a:defRPr>
            </a:lvl1pPr>
            <a:lvl2pPr marL="457200" algn="l" defTabSz="914400" rtl="0" eaLnBrk="1" latinLnBrk="0" hangingPunct="1">
              <a:defRPr sz="1100">
                <a:solidFill>
                  <a:schemeClr val="lt1"/>
                </a:solidFill>
                <a:latin typeface="+mn-lt"/>
                <a:ea typeface="+mn-ea"/>
                <a:cs typeface="+mn-cs"/>
              </a:defRPr>
            </a:lvl2pPr>
            <a:lvl3pPr marL="914400" algn="l" defTabSz="914400" rtl="0" eaLnBrk="1" latinLnBrk="0" hangingPunct="1">
              <a:defRPr sz="1100">
                <a:solidFill>
                  <a:schemeClr val="lt1"/>
                </a:solidFill>
                <a:latin typeface="+mn-lt"/>
                <a:ea typeface="+mn-ea"/>
                <a:cs typeface="+mn-cs"/>
              </a:defRPr>
            </a:lvl3pPr>
            <a:lvl4pPr marL="1371600" algn="l" defTabSz="914400" rtl="0" eaLnBrk="1" latinLnBrk="0" hangingPunct="1">
              <a:defRPr sz="1100">
                <a:solidFill>
                  <a:schemeClr val="lt1"/>
                </a:solidFill>
                <a:latin typeface="+mn-lt"/>
                <a:ea typeface="+mn-ea"/>
                <a:cs typeface="+mn-cs"/>
              </a:defRPr>
            </a:lvl4pPr>
            <a:lvl5pPr marL="1828800" algn="l" defTabSz="914400" rtl="0" eaLnBrk="1" latinLnBrk="0" hangingPunct="1">
              <a:defRPr sz="1100">
                <a:solidFill>
                  <a:schemeClr val="lt1"/>
                </a:solidFill>
                <a:latin typeface="+mn-lt"/>
                <a:ea typeface="+mn-ea"/>
                <a:cs typeface="+mn-cs"/>
              </a:defRPr>
            </a:lvl5pPr>
            <a:lvl6pPr marL="2286000" algn="l" defTabSz="914400" rtl="0" eaLnBrk="1" latinLnBrk="0" hangingPunct="1">
              <a:defRPr sz="1100">
                <a:solidFill>
                  <a:schemeClr val="lt1"/>
                </a:solidFill>
                <a:latin typeface="+mn-lt"/>
                <a:ea typeface="+mn-ea"/>
                <a:cs typeface="+mn-cs"/>
              </a:defRPr>
            </a:lvl6pPr>
            <a:lvl7pPr marL="2743200" algn="l" defTabSz="914400" rtl="0" eaLnBrk="1" latinLnBrk="0" hangingPunct="1">
              <a:defRPr sz="1100">
                <a:solidFill>
                  <a:schemeClr val="lt1"/>
                </a:solidFill>
                <a:latin typeface="+mn-lt"/>
                <a:ea typeface="+mn-ea"/>
                <a:cs typeface="+mn-cs"/>
              </a:defRPr>
            </a:lvl7pPr>
            <a:lvl8pPr marL="3200400" algn="l" defTabSz="914400" rtl="0" eaLnBrk="1" latinLnBrk="0" hangingPunct="1">
              <a:defRPr sz="1100">
                <a:solidFill>
                  <a:schemeClr val="lt1"/>
                </a:solidFill>
                <a:latin typeface="+mn-lt"/>
                <a:ea typeface="+mn-ea"/>
                <a:cs typeface="+mn-cs"/>
              </a:defRPr>
            </a:lvl8pPr>
            <a:lvl9pPr marL="3657600" algn="l" defTabSz="914400" rtl="0" eaLnBrk="1" latinLnBrk="0" hangingPunct="1">
              <a:defRPr sz="1100">
                <a:solidFill>
                  <a:schemeClr val="lt1"/>
                </a:solidFill>
                <a:latin typeface="+mn-lt"/>
                <a:ea typeface="+mn-ea"/>
                <a:cs typeface="+mn-cs"/>
              </a:defRPr>
            </a:lvl9pPr>
          </a:lstStyle>
          <a:p>
            <a:pPr algn="l"/>
            <a:endParaRPr lang="zh-CN" altLang="en-US" sz="1100"/>
          </a:p>
        </p:txBody>
      </p:sp>
      <p:sp>
        <p:nvSpPr>
          <p:cNvPr id="52" name="任意多边形 51"/>
          <p:cNvSpPr/>
          <p:nvPr>
            <p:custDataLst>
              <p:tags r:id="rId4"/>
            </p:custDataLst>
          </p:nvPr>
        </p:nvSpPr>
        <p:spPr>
          <a:xfrm>
            <a:off x="1447800" y="702310"/>
            <a:ext cx="9138285" cy="379095"/>
          </a:xfrm>
          <a:custGeom>
            <a:avLst/>
            <a:gdLst>
              <a:gd name="adj" fmla="val 43333"/>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4566" h="597">
                <a:moveTo>
                  <a:pt x="900" y="72"/>
                </a:moveTo>
                <a:cubicBezTo>
                  <a:pt x="900" y="32"/>
                  <a:pt x="932" y="0"/>
                  <a:pt x="972" y="0"/>
                </a:cubicBezTo>
                <a:lnTo>
                  <a:pt x="994" y="0"/>
                </a:lnTo>
                <a:cubicBezTo>
                  <a:pt x="1034" y="0"/>
                  <a:pt x="1066" y="32"/>
                  <a:pt x="1066" y="72"/>
                </a:cubicBezTo>
                <a:lnTo>
                  <a:pt x="1066" y="525"/>
                </a:lnTo>
                <a:cubicBezTo>
                  <a:pt x="1066" y="565"/>
                  <a:pt x="1034" y="597"/>
                  <a:pt x="994" y="597"/>
                </a:cubicBezTo>
                <a:lnTo>
                  <a:pt x="972" y="597"/>
                </a:lnTo>
                <a:cubicBezTo>
                  <a:pt x="932" y="597"/>
                  <a:pt x="900" y="565"/>
                  <a:pt x="900" y="525"/>
                </a:cubicBezTo>
                <a:lnTo>
                  <a:pt x="900" y="72"/>
                </a:lnTo>
                <a:close/>
                <a:moveTo>
                  <a:pt x="1800" y="72"/>
                </a:moveTo>
                <a:cubicBezTo>
                  <a:pt x="1800" y="32"/>
                  <a:pt x="1832" y="0"/>
                  <a:pt x="1872" y="0"/>
                </a:cubicBezTo>
                <a:lnTo>
                  <a:pt x="1894" y="0"/>
                </a:lnTo>
                <a:cubicBezTo>
                  <a:pt x="1934" y="0"/>
                  <a:pt x="1966" y="32"/>
                  <a:pt x="1966" y="72"/>
                </a:cubicBezTo>
                <a:lnTo>
                  <a:pt x="1966" y="525"/>
                </a:lnTo>
                <a:cubicBezTo>
                  <a:pt x="1966" y="565"/>
                  <a:pt x="1934" y="597"/>
                  <a:pt x="1894" y="597"/>
                </a:cubicBezTo>
                <a:lnTo>
                  <a:pt x="1872" y="597"/>
                </a:lnTo>
                <a:cubicBezTo>
                  <a:pt x="1832" y="597"/>
                  <a:pt x="1800" y="565"/>
                  <a:pt x="1800" y="525"/>
                </a:cubicBezTo>
                <a:lnTo>
                  <a:pt x="1800" y="72"/>
                </a:lnTo>
                <a:close/>
                <a:moveTo>
                  <a:pt x="2700" y="72"/>
                </a:moveTo>
                <a:cubicBezTo>
                  <a:pt x="2700" y="32"/>
                  <a:pt x="2732" y="0"/>
                  <a:pt x="2772" y="0"/>
                </a:cubicBezTo>
                <a:lnTo>
                  <a:pt x="2794" y="0"/>
                </a:lnTo>
                <a:cubicBezTo>
                  <a:pt x="2834" y="0"/>
                  <a:pt x="2866" y="32"/>
                  <a:pt x="2866" y="72"/>
                </a:cubicBezTo>
                <a:lnTo>
                  <a:pt x="2866" y="525"/>
                </a:lnTo>
                <a:cubicBezTo>
                  <a:pt x="2866" y="565"/>
                  <a:pt x="2834" y="597"/>
                  <a:pt x="2794" y="597"/>
                </a:cubicBezTo>
                <a:lnTo>
                  <a:pt x="2772" y="597"/>
                </a:lnTo>
                <a:cubicBezTo>
                  <a:pt x="2732" y="597"/>
                  <a:pt x="2700" y="565"/>
                  <a:pt x="2700" y="525"/>
                </a:cubicBezTo>
                <a:lnTo>
                  <a:pt x="2700" y="72"/>
                </a:lnTo>
                <a:close/>
                <a:moveTo>
                  <a:pt x="3600" y="72"/>
                </a:moveTo>
                <a:cubicBezTo>
                  <a:pt x="3600" y="32"/>
                  <a:pt x="3632" y="0"/>
                  <a:pt x="3672" y="0"/>
                </a:cubicBezTo>
                <a:lnTo>
                  <a:pt x="3694" y="0"/>
                </a:lnTo>
                <a:cubicBezTo>
                  <a:pt x="3734" y="0"/>
                  <a:pt x="3766" y="32"/>
                  <a:pt x="3766" y="72"/>
                </a:cubicBezTo>
                <a:lnTo>
                  <a:pt x="3766" y="525"/>
                </a:lnTo>
                <a:cubicBezTo>
                  <a:pt x="3766" y="565"/>
                  <a:pt x="3734" y="597"/>
                  <a:pt x="3694" y="597"/>
                </a:cubicBezTo>
                <a:lnTo>
                  <a:pt x="3672" y="597"/>
                </a:lnTo>
                <a:cubicBezTo>
                  <a:pt x="3632" y="597"/>
                  <a:pt x="3600" y="565"/>
                  <a:pt x="3600" y="525"/>
                </a:cubicBezTo>
                <a:lnTo>
                  <a:pt x="3600" y="72"/>
                </a:lnTo>
                <a:close/>
                <a:moveTo>
                  <a:pt x="4500" y="72"/>
                </a:moveTo>
                <a:cubicBezTo>
                  <a:pt x="4500" y="32"/>
                  <a:pt x="4532" y="0"/>
                  <a:pt x="4572" y="0"/>
                </a:cubicBezTo>
                <a:lnTo>
                  <a:pt x="4594" y="0"/>
                </a:lnTo>
                <a:cubicBezTo>
                  <a:pt x="4634" y="0"/>
                  <a:pt x="4666" y="32"/>
                  <a:pt x="4666" y="72"/>
                </a:cubicBezTo>
                <a:lnTo>
                  <a:pt x="4666" y="525"/>
                </a:lnTo>
                <a:cubicBezTo>
                  <a:pt x="4666" y="565"/>
                  <a:pt x="4634" y="597"/>
                  <a:pt x="4594" y="597"/>
                </a:cubicBezTo>
                <a:lnTo>
                  <a:pt x="4572" y="597"/>
                </a:lnTo>
                <a:cubicBezTo>
                  <a:pt x="4532" y="597"/>
                  <a:pt x="4500" y="565"/>
                  <a:pt x="4500" y="525"/>
                </a:cubicBezTo>
                <a:lnTo>
                  <a:pt x="4500" y="72"/>
                </a:lnTo>
                <a:close/>
                <a:moveTo>
                  <a:pt x="5400" y="72"/>
                </a:moveTo>
                <a:cubicBezTo>
                  <a:pt x="5400" y="32"/>
                  <a:pt x="5432" y="0"/>
                  <a:pt x="5472" y="0"/>
                </a:cubicBezTo>
                <a:lnTo>
                  <a:pt x="5494" y="0"/>
                </a:lnTo>
                <a:cubicBezTo>
                  <a:pt x="5534" y="0"/>
                  <a:pt x="5566" y="32"/>
                  <a:pt x="5566" y="72"/>
                </a:cubicBezTo>
                <a:lnTo>
                  <a:pt x="5566" y="525"/>
                </a:lnTo>
                <a:cubicBezTo>
                  <a:pt x="5566" y="565"/>
                  <a:pt x="5534" y="597"/>
                  <a:pt x="5494" y="597"/>
                </a:cubicBezTo>
                <a:lnTo>
                  <a:pt x="5472" y="597"/>
                </a:lnTo>
                <a:cubicBezTo>
                  <a:pt x="5432" y="597"/>
                  <a:pt x="5400" y="565"/>
                  <a:pt x="5400" y="525"/>
                </a:cubicBezTo>
                <a:lnTo>
                  <a:pt x="5400" y="72"/>
                </a:lnTo>
                <a:close/>
                <a:moveTo>
                  <a:pt x="0" y="72"/>
                </a:moveTo>
                <a:cubicBezTo>
                  <a:pt x="0" y="32"/>
                  <a:pt x="32" y="0"/>
                  <a:pt x="72" y="0"/>
                </a:cubicBezTo>
                <a:lnTo>
                  <a:pt x="94" y="0"/>
                </a:lnTo>
                <a:cubicBezTo>
                  <a:pt x="134" y="0"/>
                  <a:pt x="166" y="32"/>
                  <a:pt x="166" y="72"/>
                </a:cubicBezTo>
                <a:lnTo>
                  <a:pt x="166" y="525"/>
                </a:lnTo>
                <a:cubicBezTo>
                  <a:pt x="166" y="565"/>
                  <a:pt x="134" y="597"/>
                  <a:pt x="94" y="597"/>
                </a:cubicBezTo>
                <a:lnTo>
                  <a:pt x="72" y="597"/>
                </a:lnTo>
                <a:cubicBezTo>
                  <a:pt x="32" y="597"/>
                  <a:pt x="0" y="565"/>
                  <a:pt x="0" y="525"/>
                </a:cubicBezTo>
                <a:lnTo>
                  <a:pt x="0" y="72"/>
                </a:lnTo>
                <a:close/>
                <a:moveTo>
                  <a:pt x="7200" y="72"/>
                </a:moveTo>
                <a:cubicBezTo>
                  <a:pt x="7200" y="32"/>
                  <a:pt x="7232" y="0"/>
                  <a:pt x="7272" y="0"/>
                </a:cubicBezTo>
                <a:lnTo>
                  <a:pt x="7294" y="0"/>
                </a:lnTo>
                <a:cubicBezTo>
                  <a:pt x="7334" y="0"/>
                  <a:pt x="7366" y="32"/>
                  <a:pt x="7366" y="72"/>
                </a:cubicBezTo>
                <a:lnTo>
                  <a:pt x="7366" y="525"/>
                </a:lnTo>
                <a:cubicBezTo>
                  <a:pt x="7366" y="565"/>
                  <a:pt x="7334" y="597"/>
                  <a:pt x="7294" y="597"/>
                </a:cubicBezTo>
                <a:lnTo>
                  <a:pt x="7272" y="597"/>
                </a:lnTo>
                <a:cubicBezTo>
                  <a:pt x="7232" y="597"/>
                  <a:pt x="7200" y="565"/>
                  <a:pt x="7200" y="525"/>
                </a:cubicBezTo>
                <a:lnTo>
                  <a:pt x="7200" y="72"/>
                </a:lnTo>
                <a:close/>
                <a:moveTo>
                  <a:pt x="8100" y="72"/>
                </a:moveTo>
                <a:cubicBezTo>
                  <a:pt x="8100" y="32"/>
                  <a:pt x="8132" y="0"/>
                  <a:pt x="8172" y="0"/>
                </a:cubicBezTo>
                <a:lnTo>
                  <a:pt x="8194" y="0"/>
                </a:lnTo>
                <a:cubicBezTo>
                  <a:pt x="8234" y="0"/>
                  <a:pt x="8266" y="32"/>
                  <a:pt x="8266" y="72"/>
                </a:cubicBezTo>
                <a:lnTo>
                  <a:pt x="8266" y="525"/>
                </a:lnTo>
                <a:cubicBezTo>
                  <a:pt x="8266" y="565"/>
                  <a:pt x="8234" y="597"/>
                  <a:pt x="8194" y="597"/>
                </a:cubicBezTo>
                <a:lnTo>
                  <a:pt x="8172" y="597"/>
                </a:lnTo>
                <a:cubicBezTo>
                  <a:pt x="8132" y="597"/>
                  <a:pt x="8100" y="565"/>
                  <a:pt x="8100" y="525"/>
                </a:cubicBezTo>
                <a:lnTo>
                  <a:pt x="8100" y="72"/>
                </a:lnTo>
                <a:close/>
                <a:moveTo>
                  <a:pt x="9000" y="72"/>
                </a:moveTo>
                <a:cubicBezTo>
                  <a:pt x="9000" y="32"/>
                  <a:pt x="9032" y="0"/>
                  <a:pt x="9072" y="0"/>
                </a:cubicBezTo>
                <a:lnTo>
                  <a:pt x="9094" y="0"/>
                </a:lnTo>
                <a:cubicBezTo>
                  <a:pt x="9134" y="0"/>
                  <a:pt x="9166" y="32"/>
                  <a:pt x="9166" y="72"/>
                </a:cubicBezTo>
                <a:lnTo>
                  <a:pt x="9166" y="525"/>
                </a:lnTo>
                <a:cubicBezTo>
                  <a:pt x="9166" y="565"/>
                  <a:pt x="9134" y="597"/>
                  <a:pt x="9094" y="597"/>
                </a:cubicBezTo>
                <a:lnTo>
                  <a:pt x="9072" y="597"/>
                </a:lnTo>
                <a:cubicBezTo>
                  <a:pt x="9032" y="597"/>
                  <a:pt x="9000" y="565"/>
                  <a:pt x="9000" y="525"/>
                </a:cubicBezTo>
                <a:lnTo>
                  <a:pt x="9000" y="72"/>
                </a:lnTo>
                <a:close/>
                <a:moveTo>
                  <a:pt x="9900" y="72"/>
                </a:moveTo>
                <a:cubicBezTo>
                  <a:pt x="9900" y="32"/>
                  <a:pt x="9932" y="0"/>
                  <a:pt x="9972" y="0"/>
                </a:cubicBezTo>
                <a:lnTo>
                  <a:pt x="9994" y="0"/>
                </a:lnTo>
                <a:cubicBezTo>
                  <a:pt x="10034" y="0"/>
                  <a:pt x="10066" y="32"/>
                  <a:pt x="10066" y="72"/>
                </a:cubicBezTo>
                <a:lnTo>
                  <a:pt x="10066" y="525"/>
                </a:lnTo>
                <a:cubicBezTo>
                  <a:pt x="10066" y="565"/>
                  <a:pt x="10034" y="597"/>
                  <a:pt x="9994" y="597"/>
                </a:cubicBezTo>
                <a:lnTo>
                  <a:pt x="9972" y="597"/>
                </a:lnTo>
                <a:cubicBezTo>
                  <a:pt x="9932" y="597"/>
                  <a:pt x="9900" y="565"/>
                  <a:pt x="9900" y="525"/>
                </a:cubicBezTo>
                <a:lnTo>
                  <a:pt x="9900" y="72"/>
                </a:lnTo>
                <a:close/>
                <a:moveTo>
                  <a:pt x="10800" y="72"/>
                </a:moveTo>
                <a:cubicBezTo>
                  <a:pt x="10800" y="32"/>
                  <a:pt x="10832" y="0"/>
                  <a:pt x="10872" y="0"/>
                </a:cubicBezTo>
                <a:lnTo>
                  <a:pt x="10894" y="0"/>
                </a:lnTo>
                <a:cubicBezTo>
                  <a:pt x="10934" y="0"/>
                  <a:pt x="10966" y="32"/>
                  <a:pt x="10966" y="72"/>
                </a:cubicBezTo>
                <a:lnTo>
                  <a:pt x="10966" y="525"/>
                </a:lnTo>
                <a:cubicBezTo>
                  <a:pt x="10966" y="565"/>
                  <a:pt x="10934" y="597"/>
                  <a:pt x="10894" y="597"/>
                </a:cubicBezTo>
                <a:lnTo>
                  <a:pt x="10872" y="597"/>
                </a:lnTo>
                <a:cubicBezTo>
                  <a:pt x="10832" y="597"/>
                  <a:pt x="10800" y="565"/>
                  <a:pt x="10800" y="525"/>
                </a:cubicBezTo>
                <a:lnTo>
                  <a:pt x="10800" y="72"/>
                </a:lnTo>
                <a:close/>
                <a:moveTo>
                  <a:pt x="11700" y="72"/>
                </a:moveTo>
                <a:cubicBezTo>
                  <a:pt x="11700" y="32"/>
                  <a:pt x="11732" y="0"/>
                  <a:pt x="11772" y="0"/>
                </a:cubicBezTo>
                <a:lnTo>
                  <a:pt x="11794" y="0"/>
                </a:lnTo>
                <a:cubicBezTo>
                  <a:pt x="11834" y="0"/>
                  <a:pt x="11866" y="32"/>
                  <a:pt x="11866" y="72"/>
                </a:cubicBezTo>
                <a:lnTo>
                  <a:pt x="11866" y="525"/>
                </a:lnTo>
                <a:cubicBezTo>
                  <a:pt x="11866" y="565"/>
                  <a:pt x="11834" y="597"/>
                  <a:pt x="11794" y="597"/>
                </a:cubicBezTo>
                <a:lnTo>
                  <a:pt x="11772" y="597"/>
                </a:lnTo>
                <a:cubicBezTo>
                  <a:pt x="11732" y="597"/>
                  <a:pt x="11700" y="565"/>
                  <a:pt x="11700" y="525"/>
                </a:cubicBezTo>
                <a:lnTo>
                  <a:pt x="11700" y="72"/>
                </a:lnTo>
                <a:close/>
                <a:moveTo>
                  <a:pt x="6300" y="72"/>
                </a:moveTo>
                <a:cubicBezTo>
                  <a:pt x="6300" y="32"/>
                  <a:pt x="6332" y="0"/>
                  <a:pt x="6372" y="0"/>
                </a:cubicBezTo>
                <a:lnTo>
                  <a:pt x="6394" y="0"/>
                </a:lnTo>
                <a:cubicBezTo>
                  <a:pt x="6434" y="0"/>
                  <a:pt x="6466" y="32"/>
                  <a:pt x="6466" y="72"/>
                </a:cubicBezTo>
                <a:lnTo>
                  <a:pt x="6466" y="525"/>
                </a:lnTo>
                <a:cubicBezTo>
                  <a:pt x="6466" y="565"/>
                  <a:pt x="6434" y="597"/>
                  <a:pt x="6394" y="597"/>
                </a:cubicBezTo>
                <a:lnTo>
                  <a:pt x="6372" y="597"/>
                </a:lnTo>
                <a:cubicBezTo>
                  <a:pt x="6332" y="597"/>
                  <a:pt x="6300" y="565"/>
                  <a:pt x="6300" y="525"/>
                </a:cubicBezTo>
                <a:lnTo>
                  <a:pt x="6300" y="72"/>
                </a:lnTo>
                <a:close/>
                <a:moveTo>
                  <a:pt x="12600" y="72"/>
                </a:moveTo>
                <a:cubicBezTo>
                  <a:pt x="12600" y="32"/>
                  <a:pt x="12632" y="0"/>
                  <a:pt x="12672" y="0"/>
                </a:cubicBezTo>
                <a:lnTo>
                  <a:pt x="12694" y="0"/>
                </a:lnTo>
                <a:cubicBezTo>
                  <a:pt x="12734" y="0"/>
                  <a:pt x="12766" y="32"/>
                  <a:pt x="12766" y="72"/>
                </a:cubicBezTo>
                <a:lnTo>
                  <a:pt x="12766" y="525"/>
                </a:lnTo>
                <a:cubicBezTo>
                  <a:pt x="12766" y="565"/>
                  <a:pt x="12734" y="597"/>
                  <a:pt x="12694" y="597"/>
                </a:cubicBezTo>
                <a:lnTo>
                  <a:pt x="12672" y="597"/>
                </a:lnTo>
                <a:cubicBezTo>
                  <a:pt x="12632" y="597"/>
                  <a:pt x="12600" y="565"/>
                  <a:pt x="12600" y="525"/>
                </a:cubicBezTo>
                <a:lnTo>
                  <a:pt x="12600" y="72"/>
                </a:lnTo>
                <a:close/>
                <a:moveTo>
                  <a:pt x="13500" y="72"/>
                </a:moveTo>
                <a:cubicBezTo>
                  <a:pt x="13500" y="32"/>
                  <a:pt x="13532" y="0"/>
                  <a:pt x="13572" y="0"/>
                </a:cubicBezTo>
                <a:lnTo>
                  <a:pt x="13594" y="0"/>
                </a:lnTo>
                <a:cubicBezTo>
                  <a:pt x="13634" y="0"/>
                  <a:pt x="13666" y="32"/>
                  <a:pt x="13666" y="72"/>
                </a:cubicBezTo>
                <a:lnTo>
                  <a:pt x="13666" y="525"/>
                </a:lnTo>
                <a:cubicBezTo>
                  <a:pt x="13666" y="565"/>
                  <a:pt x="13634" y="597"/>
                  <a:pt x="13594" y="597"/>
                </a:cubicBezTo>
                <a:lnTo>
                  <a:pt x="13572" y="597"/>
                </a:lnTo>
                <a:cubicBezTo>
                  <a:pt x="13532" y="597"/>
                  <a:pt x="13500" y="565"/>
                  <a:pt x="13500" y="525"/>
                </a:cubicBezTo>
                <a:lnTo>
                  <a:pt x="13500" y="72"/>
                </a:lnTo>
                <a:close/>
                <a:moveTo>
                  <a:pt x="14400" y="72"/>
                </a:moveTo>
                <a:cubicBezTo>
                  <a:pt x="14400" y="32"/>
                  <a:pt x="14432" y="0"/>
                  <a:pt x="14472" y="0"/>
                </a:cubicBezTo>
                <a:lnTo>
                  <a:pt x="14494" y="0"/>
                </a:lnTo>
                <a:cubicBezTo>
                  <a:pt x="14534" y="0"/>
                  <a:pt x="14566" y="32"/>
                  <a:pt x="14566" y="72"/>
                </a:cubicBezTo>
                <a:lnTo>
                  <a:pt x="14566" y="525"/>
                </a:lnTo>
                <a:cubicBezTo>
                  <a:pt x="14566" y="565"/>
                  <a:pt x="14534" y="597"/>
                  <a:pt x="14494" y="597"/>
                </a:cubicBezTo>
                <a:lnTo>
                  <a:pt x="14472" y="597"/>
                </a:lnTo>
                <a:cubicBezTo>
                  <a:pt x="14432" y="597"/>
                  <a:pt x="14400" y="565"/>
                  <a:pt x="14400" y="525"/>
                </a:cubicBezTo>
                <a:lnTo>
                  <a:pt x="14400" y="72"/>
                </a:lnTo>
                <a:close/>
              </a:path>
            </a:pathLst>
          </a:custGeom>
          <a:solidFill>
            <a:srgbClr val="FFFFFF"/>
          </a:solidFill>
          <a:ln>
            <a:noFill/>
          </a:ln>
          <a:effectLst>
            <a:outerShdw blurRad="63500" sx="101000" sy="101000" algn="ctr" rotWithShape="0">
              <a:srgbClr val="80808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clip" horzOverflow="clip" wrap="square" rtlCol="0" anchor="t">
            <a:noAutofit/>
          </a:bodyPr>
          <a:lstStyle>
            <a:defPPr>
              <a:defRPr lang="zh-CN">
                <a:solidFill>
                  <a:schemeClr val="lt1"/>
                </a:solidFill>
              </a:defRPr>
            </a:defPPr>
            <a:lvl1pPr marL="0" algn="l" defTabSz="914400" rtl="0" eaLnBrk="1" latinLnBrk="0" hangingPunct="1">
              <a:defRPr sz="1100">
                <a:solidFill>
                  <a:schemeClr val="lt1"/>
                </a:solidFill>
                <a:latin typeface="+mn-lt"/>
                <a:ea typeface="+mn-ea"/>
                <a:cs typeface="+mn-cs"/>
              </a:defRPr>
            </a:lvl1pPr>
            <a:lvl2pPr marL="457200" algn="l" defTabSz="914400" rtl="0" eaLnBrk="1" latinLnBrk="0" hangingPunct="1">
              <a:defRPr sz="1100">
                <a:solidFill>
                  <a:schemeClr val="lt1"/>
                </a:solidFill>
                <a:latin typeface="+mn-lt"/>
                <a:ea typeface="+mn-ea"/>
                <a:cs typeface="+mn-cs"/>
              </a:defRPr>
            </a:lvl2pPr>
            <a:lvl3pPr marL="914400" algn="l" defTabSz="914400" rtl="0" eaLnBrk="1" latinLnBrk="0" hangingPunct="1">
              <a:defRPr sz="1100">
                <a:solidFill>
                  <a:schemeClr val="lt1"/>
                </a:solidFill>
                <a:latin typeface="+mn-lt"/>
                <a:ea typeface="+mn-ea"/>
                <a:cs typeface="+mn-cs"/>
              </a:defRPr>
            </a:lvl3pPr>
            <a:lvl4pPr marL="1371600" algn="l" defTabSz="914400" rtl="0" eaLnBrk="1" latinLnBrk="0" hangingPunct="1">
              <a:defRPr sz="1100">
                <a:solidFill>
                  <a:schemeClr val="lt1"/>
                </a:solidFill>
                <a:latin typeface="+mn-lt"/>
                <a:ea typeface="+mn-ea"/>
                <a:cs typeface="+mn-cs"/>
              </a:defRPr>
            </a:lvl4pPr>
            <a:lvl5pPr marL="1828800" algn="l" defTabSz="914400" rtl="0" eaLnBrk="1" latinLnBrk="0" hangingPunct="1">
              <a:defRPr sz="1100">
                <a:solidFill>
                  <a:schemeClr val="lt1"/>
                </a:solidFill>
                <a:latin typeface="+mn-lt"/>
                <a:ea typeface="+mn-ea"/>
                <a:cs typeface="+mn-cs"/>
              </a:defRPr>
            </a:lvl5pPr>
            <a:lvl6pPr marL="2286000" algn="l" defTabSz="914400" rtl="0" eaLnBrk="1" latinLnBrk="0" hangingPunct="1">
              <a:defRPr sz="1100">
                <a:solidFill>
                  <a:schemeClr val="lt1"/>
                </a:solidFill>
                <a:latin typeface="+mn-lt"/>
                <a:ea typeface="+mn-ea"/>
                <a:cs typeface="+mn-cs"/>
              </a:defRPr>
            </a:lvl6pPr>
            <a:lvl7pPr marL="2743200" algn="l" defTabSz="914400" rtl="0" eaLnBrk="1" latinLnBrk="0" hangingPunct="1">
              <a:defRPr sz="1100">
                <a:solidFill>
                  <a:schemeClr val="lt1"/>
                </a:solidFill>
                <a:latin typeface="+mn-lt"/>
                <a:ea typeface="+mn-ea"/>
                <a:cs typeface="+mn-cs"/>
              </a:defRPr>
            </a:lvl7pPr>
            <a:lvl8pPr marL="3200400" algn="l" defTabSz="914400" rtl="0" eaLnBrk="1" latinLnBrk="0" hangingPunct="1">
              <a:defRPr sz="1100">
                <a:solidFill>
                  <a:schemeClr val="lt1"/>
                </a:solidFill>
                <a:latin typeface="+mn-lt"/>
                <a:ea typeface="+mn-ea"/>
                <a:cs typeface="+mn-cs"/>
              </a:defRPr>
            </a:lvl8pPr>
            <a:lvl9pPr marL="3657600" algn="l" defTabSz="914400" rtl="0" eaLnBrk="1" latinLnBrk="0" hangingPunct="1">
              <a:defRPr sz="1100">
                <a:solidFill>
                  <a:schemeClr val="lt1"/>
                </a:solidFill>
                <a:latin typeface="+mn-lt"/>
                <a:ea typeface="+mn-ea"/>
                <a:cs typeface="+mn-cs"/>
              </a:defRPr>
            </a:lvl9pPr>
          </a:lstStyle>
          <a:p>
            <a:pPr algn="l"/>
            <a:endParaRPr lang="zh-CN" altLang="en-US" sz="1100"/>
          </a:p>
        </p:txBody>
      </p:sp>
      <p:graphicFrame>
        <p:nvGraphicFramePr>
          <p:cNvPr id="3" name="表格 1"/>
          <p:cNvGraphicFramePr>
            <a:graphicFrameLocks noGrp="1"/>
          </p:cNvGraphicFramePr>
          <p:nvPr>
            <p:custDataLst>
              <p:tags r:id="rId5"/>
            </p:custDataLst>
          </p:nvPr>
        </p:nvGraphicFramePr>
        <p:xfrm>
          <a:off x="1132840" y="1295400"/>
          <a:ext cx="9797415" cy="4572000"/>
        </p:xfrm>
        <a:graphic>
          <a:graphicData uri="http://schemas.openxmlformats.org/drawingml/2006/table">
            <a:tbl>
              <a:tblPr firstRow="1" bandRow="1">
                <a:tableStyleId>{5C22544A-7EE6-4342-B048-85BDC9FD1C3A}</a:tableStyleId>
              </a:tblPr>
              <a:tblGrid>
                <a:gridCol w="9797415"/>
              </a:tblGrid>
              <a:tr h="4572000">
                <a:tc>
                  <a:txBody>
                    <a:bodyPr/>
                    <a:p>
                      <a:pPr indent="266700" algn="l">
                        <a:lnSpc>
                          <a:spcPct val="150000"/>
                        </a:lnSpc>
                      </a:pPr>
                      <a:r>
                        <a:rPr lang="zh-CN" altLang="en-US" sz="2000" dirty="0">
                          <a:solidFill>
                            <a:schemeClr val="bg1"/>
                          </a:solidFill>
                          <a:latin typeface="Calibri" panose="020F0502020204030204" pitchFamily="34" charset="0"/>
                          <a:ea typeface="楷体_GB2312" pitchFamily="49" charset="-122"/>
                          <a:sym typeface="+mn-ea"/>
                        </a:rPr>
                        <a:t>目标：</a:t>
                      </a:r>
                      <a:endParaRPr lang="zh-CN" altLang="en-US" sz="2000" dirty="0">
                        <a:solidFill>
                          <a:schemeClr val="bg1"/>
                        </a:solidFill>
                        <a:latin typeface="Calibri" panose="020F0502020204030204" pitchFamily="34" charset="0"/>
                        <a:cs typeface="Times New Roman" panose="02020603050405020304" pitchFamily="18" charset="0"/>
                      </a:endParaRPr>
                    </a:p>
                    <a:p>
                      <a:pPr indent="266700" algn="just">
                        <a:lnSpc>
                          <a:spcPct val="150000"/>
                        </a:lnSpc>
                      </a:pPr>
                      <a:r>
                        <a:rPr lang="zh-CN" altLang="en-US" sz="2000" dirty="0">
                          <a:solidFill>
                            <a:schemeClr val="bg1"/>
                          </a:solidFill>
                          <a:latin typeface="Calibri" panose="020F0502020204030204" pitchFamily="34" charset="0"/>
                          <a:ea typeface="楷体_GB2312" pitchFamily="49" charset="-122"/>
                          <a:sym typeface="+mn-ea"/>
                        </a:rPr>
                        <a:t>结束访谈时，可以试着这样说：</a:t>
                      </a:r>
                      <a:endParaRPr lang="zh-CN" altLang="en-US" sz="2000" dirty="0">
                        <a:solidFill>
                          <a:schemeClr val="bg1"/>
                        </a:solidFill>
                        <a:latin typeface="Calibri" panose="020F0502020204030204" pitchFamily="34" charset="0"/>
                        <a:cs typeface="Times New Roman" panose="02020603050405020304" pitchFamily="18" charset="0"/>
                      </a:endParaRPr>
                    </a:p>
                    <a:p>
                      <a:pPr indent="266700" algn="just">
                        <a:lnSpc>
                          <a:spcPct val="150000"/>
                        </a:lnSpc>
                      </a:pPr>
                      <a:r>
                        <a:rPr lang="zh-CN" altLang="en-US" sz="2000" dirty="0">
                          <a:solidFill>
                            <a:schemeClr val="bg1"/>
                          </a:solidFill>
                          <a:latin typeface="华文楷体" panose="02010600040101010101" charset="-122"/>
                          <a:ea typeface="华文楷体" panose="02010600040101010101" charset="-122"/>
                          <a:sym typeface="+mn-ea"/>
                        </a:rPr>
                        <a:t>（十分高兴与你们分享我们即将在这一年中要做的事情，因为我希望你们知道，你们也是孩子活动的一部分。）</a:t>
                      </a:r>
                      <a:endParaRPr lang="zh-CN" altLang="en-US" sz="2000" dirty="0">
                        <a:solidFill>
                          <a:schemeClr val="bg1"/>
                        </a:solidFill>
                        <a:latin typeface="华文楷体" panose="02010600040101010101" charset="-122"/>
                        <a:ea typeface="华文楷体" panose="02010600040101010101" charset="-122"/>
                        <a:cs typeface="Times New Roman" panose="02020603050405020304" pitchFamily="18" charset="0"/>
                      </a:endParaRPr>
                    </a:p>
                    <a:p>
                      <a:pPr indent="266700" algn="just">
                        <a:lnSpc>
                          <a:spcPct val="150000"/>
                        </a:lnSpc>
                      </a:pPr>
                      <a:r>
                        <a:rPr lang="zh-CN" altLang="en-US" sz="2000" dirty="0">
                          <a:solidFill>
                            <a:schemeClr val="bg1"/>
                          </a:solidFill>
                          <a:latin typeface="Calibri" panose="020F0502020204030204" pitchFamily="34" charset="0"/>
                          <a:ea typeface="楷体_GB2312" pitchFamily="49" charset="-122"/>
                          <a:sym typeface="+mn-ea"/>
                        </a:rPr>
                        <a:t>在这时，可以分享一些事先准备好的关于自己或者班级的事。</a:t>
                      </a:r>
                      <a:endParaRPr lang="zh-CN" altLang="en-US" sz="2000" dirty="0">
                        <a:solidFill>
                          <a:schemeClr val="bg1"/>
                        </a:solidFill>
                        <a:latin typeface="Calibri" panose="020F0502020204030204" pitchFamily="34" charset="0"/>
                        <a:cs typeface="Times New Roman" panose="02020603050405020304" pitchFamily="18" charset="0"/>
                      </a:endParaRPr>
                    </a:p>
                    <a:p>
                      <a:pPr indent="266700" algn="just">
                        <a:lnSpc>
                          <a:spcPct val="150000"/>
                        </a:lnSpc>
                      </a:pPr>
                      <a:r>
                        <a:rPr lang="zh-CN" altLang="en-US" sz="2000" dirty="0">
                          <a:solidFill>
                            <a:schemeClr val="bg1"/>
                          </a:solidFill>
                          <a:latin typeface="Calibri" panose="020F0502020204030204" pitchFamily="34" charset="0"/>
                          <a:ea typeface="楷体_GB2312" pitchFamily="49" charset="-122"/>
                          <a:sym typeface="+mn-ea"/>
                        </a:rPr>
                        <a:t>特别的事情：</a:t>
                      </a:r>
                      <a:endParaRPr lang="zh-CN" altLang="en-US" sz="2000" dirty="0">
                        <a:solidFill>
                          <a:schemeClr val="bg1"/>
                        </a:solidFill>
                        <a:latin typeface="Calibri" panose="020F0502020204030204" pitchFamily="34" charset="0"/>
                        <a:cs typeface="Times New Roman" panose="02020603050405020304" pitchFamily="18" charset="0"/>
                      </a:endParaRPr>
                    </a:p>
                    <a:p>
                      <a:pPr indent="266700" algn="just">
                        <a:lnSpc>
                          <a:spcPct val="150000"/>
                        </a:lnSpc>
                      </a:pPr>
                      <a:r>
                        <a:rPr lang="zh-CN" altLang="en-US" sz="2000" dirty="0">
                          <a:solidFill>
                            <a:schemeClr val="bg1"/>
                          </a:solidFill>
                          <a:latin typeface="华文楷体" panose="02010600040101010101" charset="-122"/>
                          <a:ea typeface="华文楷体" panose="02010600040101010101" charset="-122"/>
                          <a:cs typeface="华文楷体" panose="02010600040101010101" charset="-122"/>
                          <a:sym typeface="+mn-ea"/>
                        </a:rPr>
                        <a:t>（欢迎常来这里看看。对家长的留言会贴在门外（有些时候也会寄给你们）。我会经常和你们联系，让你们了解</a:t>
                      </a:r>
                      <a:r>
                        <a:rPr lang="en-US" altLang="zh-CN" sz="2000" dirty="0">
                          <a:solidFill>
                            <a:schemeClr val="bg1"/>
                          </a:solidFill>
                          <a:latin typeface="华文楷体" panose="02010600040101010101" charset="-122"/>
                          <a:ea typeface="华文楷体" panose="02010600040101010101" charset="-122"/>
                          <a:cs typeface="华文楷体" panose="02010600040101010101" charset="-122"/>
                          <a:sym typeface="+mn-ea"/>
                        </a:rPr>
                        <a:t>______</a:t>
                      </a:r>
                      <a:r>
                        <a:rPr lang="zh-CN" altLang="en-US" sz="2000" dirty="0">
                          <a:solidFill>
                            <a:schemeClr val="bg1"/>
                          </a:solidFill>
                          <a:latin typeface="华文楷体" panose="02010600040101010101" charset="-122"/>
                          <a:ea typeface="华文楷体" panose="02010600040101010101" charset="-122"/>
                          <a:cs typeface="华文楷体" panose="02010600040101010101" charset="-122"/>
                          <a:sym typeface="+mn-ea"/>
                        </a:rPr>
                        <a:t>的情况。当你们觉得我应当知道什么事情的时候，请随时给我写便条或者打电话。这学年会是很棒的一年。我很高兴你们今天能来和我交流。你们有个很可爱的孩子，而我也期待在这一年中成为你们家庭生活中的一员。）</a:t>
                      </a:r>
                      <a:endParaRPr kumimoji="0" lang="zh-CN" altLang="en-US" sz="2000" u="none" strike="noStrike" cap="none" normalizeH="0" baseline="0" dirty="0" smtClean="0">
                        <a:ln>
                          <a:noFill/>
                        </a:ln>
                        <a:solidFill>
                          <a:schemeClr val="bg1"/>
                        </a:solidFill>
                        <a:effectLst/>
                        <a:latin typeface="华文楷体" panose="02010600040101010101" charset="-122"/>
                        <a:ea typeface="华文楷体" panose="02010600040101010101" charset="-122"/>
                        <a:cs typeface="华文楷体" panose="02010600040101010101" charset="-122"/>
                        <a:sym typeface="+mn-ea"/>
                      </a:endParaRPr>
                    </a:p>
                  </a:txBody>
                  <a:tcPr marL="38736" marR="38736" marT="0" marB="0" horzOverflow="overflow"/>
                </a:tc>
              </a:tr>
            </a:tbl>
          </a:graphicData>
        </a:graphic>
      </p:graphicFrame>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7"/>
    </p:custData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fontScale="90000"/>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b="1" dirty="0">
                <a:solidFill>
                  <a:schemeClr val="tx1">
                    <a:lumMod val="90000"/>
                    <a:lumOff val="10000"/>
                  </a:schemeClr>
                </a:solidFill>
                <a:latin typeface="宋体" panose="02010600030101010101" pitchFamily="2" charset="-122"/>
                <a:sym typeface="+mn-ea"/>
              </a:rPr>
              <a:t>2.</a:t>
            </a:r>
            <a:r>
              <a:rPr lang="zh-CN" altLang="en-US" sz="2800" b="1" dirty="0">
                <a:solidFill>
                  <a:schemeClr val="tx1">
                    <a:lumMod val="90000"/>
                    <a:lumOff val="10000"/>
                  </a:schemeClr>
                </a:solidFill>
                <a:latin typeface="宋体" panose="02010600030101010101" pitchFamily="2" charset="-122"/>
                <a:sym typeface="+mn-ea"/>
              </a:rPr>
              <a:t>访谈的形式</a:t>
            </a:r>
            <a:endParaRPr lang="zh-CN" altLang="en-US" sz="2800" b="1"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标准化谈话是按照评估的要求，用固定的方式和程序，按照预先编制的谈话提纲提出问题，让谈话对象按照要求回答。标准化谈话能比较系统地获取评估所需要的资料，而且重点突出，节省谈话的时间。其不足之处是谈话过程缺乏灵活变动性，不利于情感交流和因势利导地深人挖掘进一步的信息。</a:t>
            </a: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3200" dirty="0">
              <a:solidFill>
                <a:schemeClr val="tx1">
                  <a:lumMod val="90000"/>
                  <a:lumOff val="10000"/>
                </a:schemeClr>
              </a:solidFill>
              <a:latin typeface="宋体" panose="02010600030101010101" pitchFamily="2" charset="-122"/>
            </a:endParaRPr>
          </a:p>
          <a:p>
            <a:pPr>
              <a:lnSpc>
                <a:spcPct val="150000"/>
              </a:lnSpc>
            </a:pP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b="1" dirty="0">
                <a:solidFill>
                  <a:schemeClr val="tx1">
                    <a:lumMod val="90000"/>
                    <a:lumOff val="10000"/>
                  </a:schemeClr>
                </a:solidFill>
                <a:latin typeface="宋体" panose="02010600030101010101" pitchFamily="2" charset="-122"/>
                <a:sym typeface="+mn-ea"/>
              </a:rPr>
              <a:t>2.</a:t>
            </a:r>
            <a:r>
              <a:rPr lang="zh-CN" altLang="en-US" sz="2800" b="1" dirty="0">
                <a:solidFill>
                  <a:schemeClr val="tx1">
                    <a:lumMod val="90000"/>
                    <a:lumOff val="10000"/>
                  </a:schemeClr>
                </a:solidFill>
                <a:latin typeface="宋体" panose="02010600030101010101" pitchFamily="2" charset="-122"/>
                <a:sym typeface="+mn-ea"/>
              </a:rPr>
              <a:t>访谈的形式</a:t>
            </a:r>
            <a:endParaRPr lang="zh-CN" altLang="en-US" sz="2800" b="1"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非标准化谈话则比较灵活，不限定具体问题，只按照预定的谈话范围自由交谈，可以根据实际情况调节谈话的内容和方法，让谈话对象在较为轻松的状态下倾吐自己的观点、态度和情感，从而挖掘出对进一步评估具有价值的资料。</a:t>
            </a: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3200" dirty="0">
              <a:solidFill>
                <a:schemeClr val="tx1">
                  <a:lumMod val="90000"/>
                  <a:lumOff val="10000"/>
                </a:schemeClr>
              </a:solidFill>
              <a:latin typeface="宋体" panose="02010600030101010101" pitchFamily="2" charset="-122"/>
            </a:endParaRPr>
          </a:p>
          <a:p>
            <a:pPr>
              <a:lnSpc>
                <a:spcPct val="150000"/>
              </a:lnSpc>
            </a:pPr>
            <a:endParaRPr kumimoji="0" lang="zh-CN" altLang="en-US" sz="3200" b="1"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lnSpcReduction="20000"/>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b="1" dirty="0">
                <a:solidFill>
                  <a:schemeClr val="tx1">
                    <a:lumMod val="90000"/>
                    <a:lumOff val="10000"/>
                  </a:schemeClr>
                </a:solidFill>
                <a:latin typeface="宋体" panose="02010600030101010101" pitchFamily="2" charset="-122"/>
                <a:sym typeface="+mn-ea"/>
              </a:rPr>
              <a:t>3.</a:t>
            </a:r>
            <a:r>
              <a:rPr lang="zh-CN" altLang="en-US" sz="2800" b="1" dirty="0">
                <a:solidFill>
                  <a:schemeClr val="tx1">
                    <a:lumMod val="90000"/>
                    <a:lumOff val="10000"/>
                  </a:schemeClr>
                </a:solidFill>
                <a:latin typeface="宋体" panose="02010600030101010101" pitchFamily="2" charset="-122"/>
                <a:sym typeface="+mn-ea"/>
              </a:rPr>
              <a:t>使用谈话法应注意的问题</a:t>
            </a:r>
            <a:endParaRPr lang="zh-CN" altLang="en-US" sz="2800" b="1"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(1)</a:t>
            </a:r>
            <a:r>
              <a:rPr lang="zh-CN" altLang="en-US" sz="2800" dirty="0">
                <a:solidFill>
                  <a:schemeClr val="tx1">
                    <a:lumMod val="90000"/>
                    <a:lumOff val="10000"/>
                  </a:schemeClr>
                </a:solidFill>
                <a:latin typeface="宋体" panose="02010600030101010101" pitchFamily="2" charset="-122"/>
                <a:sym typeface="+mn-ea"/>
              </a:rPr>
              <a:t>谈话前要明确谈话目的和熟悉谈话内容，了解幼儿的背景情况，选择好谈话的时间和地点，准备好谈话所需要的材料，如提纲或备忘录、记录纸和笔等。</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(2)</a:t>
            </a:r>
            <a:r>
              <a:rPr lang="zh-CN" altLang="en-US" sz="2800" dirty="0">
                <a:solidFill>
                  <a:schemeClr val="tx1">
                    <a:lumMod val="90000"/>
                    <a:lumOff val="10000"/>
                  </a:schemeClr>
                </a:solidFill>
                <a:latin typeface="宋体" panose="02010600030101010101" pitchFamily="2" charset="-122"/>
                <a:sym typeface="+mn-ea"/>
              </a:rPr>
              <a:t>谈话开始之前应通过与幼儿谈其感兴趣的问题，设法营造自然轻松的交谈氛围，与幼儿建立一种合作友好的关系。</a:t>
            </a: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3200" dirty="0">
              <a:solidFill>
                <a:schemeClr val="tx1">
                  <a:lumMod val="90000"/>
                  <a:lumOff val="10000"/>
                </a:schemeClr>
              </a:solidFill>
              <a:latin typeface="宋体" panose="02010600030101010101" pitchFamily="2" charset="-122"/>
            </a:endParaRPr>
          </a:p>
          <a:p>
            <a:pPr>
              <a:lnSpc>
                <a:spcPct val="150000"/>
              </a:lnSpc>
            </a:pPr>
            <a:endParaRPr kumimoji="0" lang="zh-CN" altLang="en-US" sz="3200" b="1" kern="1200" cap="none" spc="0" normalizeH="0" baseline="0" noProof="0" dirty="0">
              <a:solidFill>
                <a:schemeClr val="tx1">
                  <a:lumMod val="90000"/>
                  <a:lumOff val="10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tx1">
                  <a:lumMod val="90000"/>
                  <a:lumOff val="10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a:lstStyle/>
          <a:p>
            <a:pPr algn="l"/>
            <a:r>
              <a:rPr lang="zh-CN" altLang="en-US" dirty="0">
                <a:ea typeface="宋体" panose="02010600030101010101" pitchFamily="2" charset="-122"/>
                <a:sym typeface="+mn-ea"/>
              </a:rPr>
              <a:t>案例</a:t>
            </a:r>
            <a:endParaRPr lang="zh-CN" altLang="en-US"/>
          </a:p>
        </p:txBody>
      </p:sp>
      <p:sp>
        <p:nvSpPr>
          <p:cNvPr id="5" name="圆角矩形 10"/>
          <p:cNvSpPr/>
          <p:nvPr>
            <p:custDataLst>
              <p:tags r:id="rId2"/>
            </p:custDataLst>
          </p:nvPr>
        </p:nvSpPr>
        <p:spPr>
          <a:xfrm>
            <a:off x="695960" y="1440180"/>
            <a:ext cx="4938395" cy="4758055"/>
          </a:xfrm>
          <a:prstGeom prst="roundRect">
            <a:avLst>
              <a:gd name="adj" fmla="val 9212"/>
            </a:avLst>
          </a:prstGeom>
          <a:solidFill>
            <a:schemeClr val="accent1">
              <a:lumMod val="40000"/>
              <a:lumOff val="6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useBgFill="1">
        <p:nvSpPr>
          <p:cNvPr id="6" name="圆角矩形 11"/>
          <p:cNvSpPr/>
          <p:nvPr>
            <p:custDataLst>
              <p:tags r:id="rId3"/>
            </p:custDataLst>
          </p:nvPr>
        </p:nvSpPr>
        <p:spPr>
          <a:xfrm>
            <a:off x="908050" y="1615440"/>
            <a:ext cx="4938395" cy="4756785"/>
          </a:xfrm>
          <a:prstGeom prst="roundRect">
            <a:avLst>
              <a:gd name="adj" fmla="val 6141"/>
            </a:avLst>
          </a:prstGeom>
          <a:ln w="25400">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360045" tIns="360045" rIns="360045" bIns="0" numCol="1" spcCol="0" rtlCol="0" fromWordArt="0" anchor="t" anchorCtr="0" forceAA="0" compatLnSpc="1">
            <a:noAutofit/>
          </a:bodyPr>
          <a:lstStyle/>
          <a:p>
            <a:pPr lvl="0" indent="0" algn="just" fontAlgn="auto">
              <a:lnSpc>
                <a:spcPct val="130000"/>
              </a:lnSpc>
              <a:spcBef>
                <a:spcPts val="1200"/>
              </a:spcBef>
              <a:buClrTx/>
              <a:buSzTx/>
              <a:buFontTx/>
            </a:pPr>
            <a:endParaRPr lang="zh-CN" altLang="en-US" sz="1600">
              <a:solidFill>
                <a:schemeClr val="tx1">
                  <a:lumMod val="85000"/>
                  <a:lumOff val="15000"/>
                </a:schemeClr>
              </a:solidFill>
              <a:sym typeface="+mn-ea"/>
            </a:endParaRPr>
          </a:p>
        </p:txBody>
      </p:sp>
      <p:sp>
        <p:nvSpPr>
          <p:cNvPr id="18" name="任意多边形: 形状 72"/>
          <p:cNvSpPr/>
          <p:nvPr>
            <p:custDataLst>
              <p:tags r:id="rId4"/>
            </p:custDataLst>
          </p:nvPr>
        </p:nvSpPr>
        <p:spPr>
          <a:xfrm>
            <a:off x="5029200" y="1654810"/>
            <a:ext cx="243840" cy="377190"/>
          </a:xfrm>
          <a:custGeom>
            <a:avLst/>
            <a:gdLst>
              <a:gd name="connsiteX0" fmla="*/ 0 w 809882"/>
              <a:gd name="connsiteY0" fmla="*/ 0 h 1163818"/>
              <a:gd name="connsiteX1" fmla="*/ 809882 w 809882"/>
              <a:gd name="connsiteY1" fmla="*/ 0 h 1163818"/>
              <a:gd name="connsiteX2" fmla="*/ 809882 w 809882"/>
              <a:gd name="connsiteY2" fmla="*/ 1163818 h 1163818"/>
              <a:gd name="connsiteX3" fmla="*/ 517786 w 809882"/>
              <a:gd name="connsiteY3" fmla="*/ 853184 h 1163818"/>
              <a:gd name="connsiteX4" fmla="*/ 492247 w 809882"/>
              <a:gd name="connsiteY4" fmla="*/ 880361 h 1163818"/>
              <a:gd name="connsiteX5" fmla="*/ 363520 w 809882"/>
              <a:gd name="connsiteY5" fmla="*/ 743507 h 1163818"/>
              <a:gd name="connsiteX6" fmla="*/ 303229 w 809882"/>
              <a:gd name="connsiteY6" fmla="*/ 743507 h 1163818"/>
              <a:gd name="connsiteX7" fmla="*/ 0 w 809882"/>
              <a:gd name="connsiteY7" fmla="*/ 1065880 h 116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9882" h="1163818">
                <a:moveTo>
                  <a:pt x="0" y="0"/>
                </a:moveTo>
                <a:lnTo>
                  <a:pt x="809882" y="0"/>
                </a:lnTo>
                <a:lnTo>
                  <a:pt x="809882" y="1163818"/>
                </a:lnTo>
                <a:lnTo>
                  <a:pt x="517786" y="853184"/>
                </a:lnTo>
                <a:lnTo>
                  <a:pt x="492247" y="880361"/>
                </a:lnTo>
                <a:lnTo>
                  <a:pt x="363520" y="743507"/>
                </a:lnTo>
                <a:cubicBezTo>
                  <a:pt x="347934" y="726754"/>
                  <a:pt x="318816" y="726754"/>
                  <a:pt x="303229" y="743507"/>
                </a:cubicBezTo>
                <a:lnTo>
                  <a:pt x="0" y="1065880"/>
                </a:lnTo>
                <a:close/>
              </a:path>
            </a:pathLst>
          </a:custGeom>
          <a:solidFill>
            <a:schemeClr val="accent1">
              <a:lumMod val="40000"/>
              <a:lumOff val="6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buClrTx/>
              <a:buSzTx/>
              <a:buFontTx/>
            </a:pPr>
            <a:endParaRPr lang="zh-CN" altLang="en-US">
              <a:sym typeface="+mn-ea"/>
            </a:endParaRPr>
          </a:p>
        </p:txBody>
      </p:sp>
      <p:sp>
        <p:nvSpPr>
          <p:cNvPr id="19" name="任意多边形 14"/>
          <p:cNvSpPr/>
          <p:nvPr>
            <p:custDataLst>
              <p:tags r:id="rId5"/>
            </p:custDataLst>
          </p:nvPr>
        </p:nvSpPr>
        <p:spPr>
          <a:xfrm>
            <a:off x="4978400" y="1617980"/>
            <a:ext cx="309880" cy="478790"/>
          </a:xfrm>
          <a:custGeom>
            <a:avLst/>
            <a:gdLst>
              <a:gd name="connsiteX0" fmla="*/ 488 w 488"/>
              <a:gd name="connsiteY0" fmla="*/ 0 h 754"/>
              <a:gd name="connsiteX1" fmla="*/ 488 w 488"/>
              <a:gd name="connsiteY1" fmla="*/ 731 h 754"/>
              <a:gd name="connsiteX2" fmla="*/ 248 w 488"/>
              <a:gd name="connsiteY2" fmla="*/ 457 h 754"/>
              <a:gd name="connsiteX3" fmla="*/ 0 w 488"/>
              <a:gd name="connsiteY3" fmla="*/ 754 h 754"/>
              <a:gd name="connsiteX4" fmla="*/ 0 w 488"/>
              <a:gd name="connsiteY4" fmla="*/ 525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 h="754">
                <a:moveTo>
                  <a:pt x="488" y="0"/>
                </a:moveTo>
                <a:lnTo>
                  <a:pt x="488" y="731"/>
                </a:lnTo>
                <a:lnTo>
                  <a:pt x="248" y="457"/>
                </a:lnTo>
                <a:lnTo>
                  <a:pt x="0" y="754"/>
                </a:lnTo>
                <a:lnTo>
                  <a:pt x="0" y="525"/>
                </a:lnTo>
              </a:path>
            </a:pathLst>
          </a:custGeom>
          <a:noFill/>
          <a:ln w="22225" cap="rnd">
            <a:solidFill>
              <a:schemeClr val="accent1">
                <a:lumMod val="60000"/>
                <a:lumOff val="40000"/>
                <a:alpha val="60000"/>
              </a:schemeClr>
            </a:solidFill>
            <a:round/>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0" name="任意多边形 15"/>
          <p:cNvSpPr/>
          <p:nvPr>
            <p:custDataLst>
              <p:tags r:id="rId6"/>
            </p:custDataLst>
          </p:nvPr>
        </p:nvSpPr>
        <p:spPr>
          <a:xfrm>
            <a:off x="4978400" y="1868805"/>
            <a:ext cx="0" cy="43200"/>
          </a:xfrm>
          <a:custGeom>
            <a:avLst/>
            <a:gdLst>
              <a:gd name="connsiteX0" fmla="*/ 0 w 0"/>
              <a:gd name="connsiteY0" fmla="*/ 0 h 78"/>
              <a:gd name="connsiteX1" fmla="*/ 0 w 0"/>
              <a:gd name="connsiteY1" fmla="*/ 78 h 78"/>
            </a:gdLst>
            <a:ahLst/>
            <a:cxnLst>
              <a:cxn ang="0">
                <a:pos x="connsiteX0" y="connsiteY0"/>
              </a:cxn>
              <a:cxn ang="0">
                <a:pos x="connsiteX1" y="connsiteY1"/>
              </a:cxn>
            </a:cxnLst>
            <a:rect l="l" t="t" r="r" b="b"/>
            <a:pathLst>
              <a:path h="78">
                <a:moveTo>
                  <a:pt x="0" y="0"/>
                </a:moveTo>
                <a:lnTo>
                  <a:pt x="0" y="78"/>
                </a:lnTo>
              </a:path>
            </a:pathLst>
          </a:custGeom>
          <a:noFill/>
          <a:ln w="22225" cap="rnd">
            <a:solidFill>
              <a:schemeClr val="accent1">
                <a:lumMod val="60000"/>
                <a:lumOff val="40000"/>
                <a:alpha val="60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1" name="任意多边形 16"/>
          <p:cNvSpPr/>
          <p:nvPr>
            <p:custDataLst>
              <p:tags r:id="rId7"/>
            </p:custDataLst>
          </p:nvPr>
        </p:nvSpPr>
        <p:spPr>
          <a:xfrm>
            <a:off x="4978400" y="1615440"/>
            <a:ext cx="0" cy="216535"/>
          </a:xfrm>
          <a:custGeom>
            <a:avLst/>
            <a:gdLst>
              <a:gd name="connsiteX0" fmla="*/ 0 w 0"/>
              <a:gd name="connsiteY0" fmla="*/ 341 h 341"/>
              <a:gd name="connsiteX1" fmla="*/ 0 w 0"/>
              <a:gd name="connsiteY1" fmla="*/ 0 h 341"/>
            </a:gdLst>
            <a:ahLst/>
            <a:cxnLst>
              <a:cxn ang="0">
                <a:pos x="connsiteX0" y="connsiteY0"/>
              </a:cxn>
              <a:cxn ang="0">
                <a:pos x="connsiteX1" y="connsiteY1"/>
              </a:cxn>
            </a:cxnLst>
            <a:rect l="l" t="t" r="r" b="b"/>
            <a:pathLst>
              <a:path h="341">
                <a:moveTo>
                  <a:pt x="0" y="341"/>
                </a:moveTo>
                <a:lnTo>
                  <a:pt x="0" y="0"/>
                </a:lnTo>
              </a:path>
            </a:pathLst>
          </a:custGeom>
          <a:noFill/>
          <a:ln w="22225" cap="rnd">
            <a:solidFill>
              <a:schemeClr val="accent1">
                <a:lumMod val="60000"/>
                <a:lumOff val="40000"/>
                <a:alpha val="60000"/>
              </a:schemeClr>
            </a:solidFill>
            <a:round/>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8" name="圆角矩形 12"/>
          <p:cNvSpPr/>
          <p:nvPr>
            <p:custDataLst>
              <p:tags r:id="rId8"/>
            </p:custDataLst>
          </p:nvPr>
        </p:nvSpPr>
        <p:spPr>
          <a:xfrm>
            <a:off x="825500" y="1615440"/>
            <a:ext cx="5131435" cy="4756785"/>
          </a:xfrm>
          <a:prstGeom prst="roundRect">
            <a:avLst>
              <a:gd name="adj" fmla="val 6141"/>
            </a:avLst>
          </a:prstGeom>
          <a:solidFill>
            <a:srgbClr val="FFFFFF">
              <a:alpha val="20000"/>
            </a:srgbClr>
          </a:solidFill>
          <a:ln w="25400">
            <a:solidFill>
              <a:schemeClr val="accent1">
                <a:lumMod val="60000"/>
                <a:lumOff val="40000"/>
                <a:alpha val="60000"/>
              </a:schemeClr>
            </a:soli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360045" tIns="0" rIns="360045" bIns="0" numCol="1" spcCol="0" rtlCol="0" fromWordArt="0" anchor="ctr" anchorCtr="0" forceAA="0" compatLnSpc="1">
            <a:normAutofit fontScale="40000"/>
          </a:bodyPr>
          <a:lstStyle/>
          <a:p>
            <a:pPr marL="0" lvl="0" indent="0" algn="just" fontAlgn="auto">
              <a:lnSpc>
                <a:spcPct val="200000"/>
              </a:lnSpc>
              <a:spcBef>
                <a:spcPts val="1200"/>
              </a:spcBef>
              <a:buClrTx/>
              <a:buSzTx/>
              <a:buFontTx/>
            </a:pPr>
            <a:r>
              <a:rPr lang="en-US" altLang="zh-CN" sz="4500" dirty="0">
                <a:solidFill>
                  <a:schemeClr val="tx1">
                    <a:lumMod val="85000"/>
                    <a:lumOff val="15000"/>
                  </a:schemeClr>
                </a:solidFill>
                <a:sym typeface="+mn-ea"/>
              </a:rPr>
              <a:t>       </a:t>
            </a:r>
            <a:r>
              <a:rPr lang="en-US" altLang="zh-CN" sz="4500" dirty="0">
                <a:solidFill>
                  <a:schemeClr val="tx1"/>
                </a:solidFill>
                <a:sym typeface="+mn-ea"/>
              </a:rPr>
              <a:t> </a:t>
            </a:r>
            <a:r>
              <a:rPr lang="zh-CN" altLang="en-US" sz="4500" dirty="0">
                <a:solidFill>
                  <a:schemeClr val="tx1"/>
                </a:solidFill>
                <a:sym typeface="+mn-ea"/>
              </a:rPr>
              <a:t>一位英国医生让他的学生们亲口尝一尝糖尿病人尿的味道,并当场做了示范:他当众用手指蘸了一下尿,舌头舔了一下手指,然后要求学生完全按照他的样子重复这一个过程。学生们都极不情愿做这种事,但是又不得不做。于是勉强地尝了一点,都说糖尿病人的尿是甜的。</a:t>
            </a:r>
            <a:r>
              <a:rPr lang="en-US" altLang="zh-CN" sz="2000" dirty="0">
                <a:solidFill>
                  <a:schemeClr val="tx1"/>
                </a:solidFill>
                <a:sym typeface="+mn-ea"/>
              </a:rPr>
              <a:t>  </a:t>
            </a:r>
            <a:endParaRPr lang="en-US" altLang="zh-CN" sz="2000" dirty="0">
              <a:solidFill>
                <a:schemeClr val="tx1"/>
              </a:solidFill>
              <a:sym typeface="+mn-ea"/>
            </a:endParaRPr>
          </a:p>
          <a:p>
            <a:pPr marL="0" lvl="0" indent="0" algn="just" fontAlgn="auto">
              <a:lnSpc>
                <a:spcPct val="150000"/>
              </a:lnSpc>
              <a:spcBef>
                <a:spcPts val="1200"/>
              </a:spcBef>
              <a:buClrTx/>
              <a:buSzTx/>
              <a:buFontTx/>
            </a:pPr>
            <a:r>
              <a:rPr lang="en-US" altLang="zh-CN" sz="1600" dirty="0">
                <a:solidFill>
                  <a:schemeClr val="tx1"/>
                </a:solidFill>
                <a:sym typeface="+mn-ea"/>
              </a:rPr>
              <a:t>        </a:t>
            </a:r>
            <a:endParaRPr lang="en-US" altLang="zh-CN" sz="1600" dirty="0">
              <a:solidFill>
                <a:schemeClr val="tx1"/>
              </a:solidFill>
              <a:sym typeface="+mn-ea"/>
            </a:endParaRPr>
          </a:p>
        </p:txBody>
      </p:sp>
      <p:sp>
        <p:nvSpPr>
          <p:cNvPr id="9" name="圆角矩形 10"/>
          <p:cNvSpPr/>
          <p:nvPr>
            <p:custDataLst>
              <p:tags r:id="rId9"/>
            </p:custDataLst>
          </p:nvPr>
        </p:nvSpPr>
        <p:spPr>
          <a:xfrm>
            <a:off x="6345475" y="1440180"/>
            <a:ext cx="4938395" cy="4758055"/>
          </a:xfrm>
          <a:prstGeom prst="roundRect">
            <a:avLst>
              <a:gd name="adj" fmla="val 9212"/>
            </a:avLst>
          </a:prstGeom>
          <a:solidFill>
            <a:schemeClr val="accent1">
              <a:lumMod val="40000"/>
              <a:lumOff val="6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useBgFill="1">
        <p:nvSpPr>
          <p:cNvPr id="10" name="圆角矩形 11"/>
          <p:cNvSpPr/>
          <p:nvPr>
            <p:custDataLst>
              <p:tags r:id="rId10"/>
            </p:custDataLst>
          </p:nvPr>
        </p:nvSpPr>
        <p:spPr>
          <a:xfrm>
            <a:off x="6557565" y="1615440"/>
            <a:ext cx="4938395" cy="4756785"/>
          </a:xfrm>
          <a:prstGeom prst="roundRect">
            <a:avLst>
              <a:gd name="adj" fmla="val 6141"/>
            </a:avLst>
          </a:prstGeom>
          <a:ln w="25400">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360045" tIns="360045" rIns="360045" bIns="0" numCol="1" spcCol="0" rtlCol="0" fromWordArt="0" anchor="t" anchorCtr="0" forceAA="0" compatLnSpc="1">
            <a:noAutofit/>
          </a:bodyPr>
          <a:lstStyle/>
          <a:p>
            <a:pPr lvl="0" indent="0" algn="just" fontAlgn="auto">
              <a:lnSpc>
                <a:spcPct val="130000"/>
              </a:lnSpc>
              <a:spcBef>
                <a:spcPts val="1200"/>
              </a:spcBef>
              <a:buClrTx/>
              <a:buSzTx/>
              <a:buFontTx/>
            </a:pPr>
            <a:endParaRPr lang="zh-CN" altLang="en-US" sz="1600">
              <a:solidFill>
                <a:schemeClr val="tx1">
                  <a:lumMod val="85000"/>
                  <a:lumOff val="15000"/>
                </a:schemeClr>
              </a:solidFill>
              <a:sym typeface="+mn-ea"/>
            </a:endParaRPr>
          </a:p>
        </p:txBody>
      </p:sp>
      <p:sp>
        <p:nvSpPr>
          <p:cNvPr id="11" name="任意多边形: 形状 72"/>
          <p:cNvSpPr/>
          <p:nvPr>
            <p:custDataLst>
              <p:tags r:id="rId11"/>
            </p:custDataLst>
          </p:nvPr>
        </p:nvSpPr>
        <p:spPr>
          <a:xfrm>
            <a:off x="10678715" y="1654810"/>
            <a:ext cx="243840" cy="377190"/>
          </a:xfrm>
          <a:custGeom>
            <a:avLst/>
            <a:gdLst>
              <a:gd name="connsiteX0" fmla="*/ 0 w 809882"/>
              <a:gd name="connsiteY0" fmla="*/ 0 h 1163818"/>
              <a:gd name="connsiteX1" fmla="*/ 809882 w 809882"/>
              <a:gd name="connsiteY1" fmla="*/ 0 h 1163818"/>
              <a:gd name="connsiteX2" fmla="*/ 809882 w 809882"/>
              <a:gd name="connsiteY2" fmla="*/ 1163818 h 1163818"/>
              <a:gd name="connsiteX3" fmla="*/ 517786 w 809882"/>
              <a:gd name="connsiteY3" fmla="*/ 853184 h 1163818"/>
              <a:gd name="connsiteX4" fmla="*/ 492247 w 809882"/>
              <a:gd name="connsiteY4" fmla="*/ 880361 h 1163818"/>
              <a:gd name="connsiteX5" fmla="*/ 363520 w 809882"/>
              <a:gd name="connsiteY5" fmla="*/ 743507 h 1163818"/>
              <a:gd name="connsiteX6" fmla="*/ 303229 w 809882"/>
              <a:gd name="connsiteY6" fmla="*/ 743507 h 1163818"/>
              <a:gd name="connsiteX7" fmla="*/ 0 w 809882"/>
              <a:gd name="connsiteY7" fmla="*/ 1065880 h 116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9882" h="1163818">
                <a:moveTo>
                  <a:pt x="0" y="0"/>
                </a:moveTo>
                <a:lnTo>
                  <a:pt x="809882" y="0"/>
                </a:lnTo>
                <a:lnTo>
                  <a:pt x="809882" y="1163818"/>
                </a:lnTo>
                <a:lnTo>
                  <a:pt x="517786" y="853184"/>
                </a:lnTo>
                <a:lnTo>
                  <a:pt x="492247" y="880361"/>
                </a:lnTo>
                <a:lnTo>
                  <a:pt x="363520" y="743507"/>
                </a:lnTo>
                <a:cubicBezTo>
                  <a:pt x="347934" y="726754"/>
                  <a:pt x="318816" y="726754"/>
                  <a:pt x="303229" y="743507"/>
                </a:cubicBezTo>
                <a:lnTo>
                  <a:pt x="0" y="1065880"/>
                </a:lnTo>
                <a:close/>
              </a:path>
            </a:pathLst>
          </a:custGeom>
          <a:solidFill>
            <a:schemeClr val="accent1">
              <a:lumMod val="40000"/>
              <a:lumOff val="6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buClrTx/>
              <a:buSzTx/>
              <a:buFontTx/>
            </a:pPr>
            <a:endParaRPr lang="zh-CN" altLang="en-US">
              <a:sym typeface="+mn-ea"/>
            </a:endParaRPr>
          </a:p>
        </p:txBody>
      </p:sp>
      <p:sp>
        <p:nvSpPr>
          <p:cNvPr id="12" name="任意多边形 14"/>
          <p:cNvSpPr/>
          <p:nvPr>
            <p:custDataLst>
              <p:tags r:id="rId12"/>
            </p:custDataLst>
          </p:nvPr>
        </p:nvSpPr>
        <p:spPr>
          <a:xfrm>
            <a:off x="10627915" y="1617980"/>
            <a:ext cx="309880" cy="478790"/>
          </a:xfrm>
          <a:custGeom>
            <a:avLst/>
            <a:gdLst>
              <a:gd name="connsiteX0" fmla="*/ 488 w 488"/>
              <a:gd name="connsiteY0" fmla="*/ 0 h 754"/>
              <a:gd name="connsiteX1" fmla="*/ 488 w 488"/>
              <a:gd name="connsiteY1" fmla="*/ 731 h 754"/>
              <a:gd name="connsiteX2" fmla="*/ 248 w 488"/>
              <a:gd name="connsiteY2" fmla="*/ 457 h 754"/>
              <a:gd name="connsiteX3" fmla="*/ 0 w 488"/>
              <a:gd name="connsiteY3" fmla="*/ 754 h 754"/>
              <a:gd name="connsiteX4" fmla="*/ 0 w 488"/>
              <a:gd name="connsiteY4" fmla="*/ 525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 h="754">
                <a:moveTo>
                  <a:pt x="488" y="0"/>
                </a:moveTo>
                <a:lnTo>
                  <a:pt x="488" y="731"/>
                </a:lnTo>
                <a:lnTo>
                  <a:pt x="248" y="457"/>
                </a:lnTo>
                <a:lnTo>
                  <a:pt x="0" y="754"/>
                </a:lnTo>
                <a:lnTo>
                  <a:pt x="0" y="525"/>
                </a:lnTo>
              </a:path>
            </a:pathLst>
          </a:custGeom>
          <a:noFill/>
          <a:ln w="22225" cap="rnd">
            <a:solidFill>
              <a:schemeClr val="accent1">
                <a:lumMod val="60000"/>
                <a:lumOff val="40000"/>
                <a:alpha val="60000"/>
              </a:schemeClr>
            </a:solidFill>
            <a:round/>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 name="任意多边形 15"/>
          <p:cNvSpPr/>
          <p:nvPr>
            <p:custDataLst>
              <p:tags r:id="rId13"/>
            </p:custDataLst>
          </p:nvPr>
        </p:nvSpPr>
        <p:spPr>
          <a:xfrm>
            <a:off x="10627915" y="1868805"/>
            <a:ext cx="0" cy="43200"/>
          </a:xfrm>
          <a:custGeom>
            <a:avLst/>
            <a:gdLst>
              <a:gd name="connsiteX0" fmla="*/ 0 w 0"/>
              <a:gd name="connsiteY0" fmla="*/ 0 h 78"/>
              <a:gd name="connsiteX1" fmla="*/ 0 w 0"/>
              <a:gd name="connsiteY1" fmla="*/ 78 h 78"/>
            </a:gdLst>
            <a:ahLst/>
            <a:cxnLst>
              <a:cxn ang="0">
                <a:pos x="connsiteX0" y="connsiteY0"/>
              </a:cxn>
              <a:cxn ang="0">
                <a:pos x="connsiteX1" y="connsiteY1"/>
              </a:cxn>
            </a:cxnLst>
            <a:rect l="l" t="t" r="r" b="b"/>
            <a:pathLst>
              <a:path h="78">
                <a:moveTo>
                  <a:pt x="0" y="0"/>
                </a:moveTo>
                <a:lnTo>
                  <a:pt x="0" y="78"/>
                </a:lnTo>
              </a:path>
            </a:pathLst>
          </a:custGeom>
          <a:noFill/>
          <a:ln w="22225" cap="rnd">
            <a:solidFill>
              <a:schemeClr val="accent1">
                <a:lumMod val="60000"/>
                <a:lumOff val="40000"/>
                <a:alpha val="60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16"/>
          <p:cNvSpPr/>
          <p:nvPr>
            <p:custDataLst>
              <p:tags r:id="rId14"/>
            </p:custDataLst>
          </p:nvPr>
        </p:nvSpPr>
        <p:spPr>
          <a:xfrm>
            <a:off x="10627915" y="1615440"/>
            <a:ext cx="0" cy="216535"/>
          </a:xfrm>
          <a:custGeom>
            <a:avLst/>
            <a:gdLst>
              <a:gd name="connsiteX0" fmla="*/ 0 w 0"/>
              <a:gd name="connsiteY0" fmla="*/ 341 h 341"/>
              <a:gd name="connsiteX1" fmla="*/ 0 w 0"/>
              <a:gd name="connsiteY1" fmla="*/ 0 h 341"/>
            </a:gdLst>
            <a:ahLst/>
            <a:cxnLst>
              <a:cxn ang="0">
                <a:pos x="connsiteX0" y="connsiteY0"/>
              </a:cxn>
              <a:cxn ang="0">
                <a:pos x="connsiteX1" y="connsiteY1"/>
              </a:cxn>
            </a:cxnLst>
            <a:rect l="l" t="t" r="r" b="b"/>
            <a:pathLst>
              <a:path h="341">
                <a:moveTo>
                  <a:pt x="0" y="341"/>
                </a:moveTo>
                <a:lnTo>
                  <a:pt x="0" y="0"/>
                </a:lnTo>
              </a:path>
            </a:pathLst>
          </a:custGeom>
          <a:noFill/>
          <a:ln w="22225" cap="rnd">
            <a:solidFill>
              <a:schemeClr val="accent1">
                <a:lumMod val="60000"/>
                <a:lumOff val="40000"/>
                <a:alpha val="60000"/>
              </a:schemeClr>
            </a:solidFill>
            <a:round/>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5" name="圆角矩形 12"/>
          <p:cNvSpPr/>
          <p:nvPr>
            <p:custDataLst>
              <p:tags r:id="rId15"/>
            </p:custDataLst>
          </p:nvPr>
        </p:nvSpPr>
        <p:spPr>
          <a:xfrm>
            <a:off x="6556930" y="1615440"/>
            <a:ext cx="4938395" cy="4756785"/>
          </a:xfrm>
          <a:prstGeom prst="roundRect">
            <a:avLst>
              <a:gd name="adj" fmla="val 6141"/>
            </a:avLst>
          </a:prstGeom>
          <a:solidFill>
            <a:srgbClr val="FFFFFF">
              <a:alpha val="20000"/>
            </a:srgbClr>
          </a:solidFill>
          <a:ln w="25400">
            <a:solidFill>
              <a:schemeClr val="accent1">
                <a:lumMod val="60000"/>
                <a:lumOff val="40000"/>
                <a:alpha val="60000"/>
              </a:schemeClr>
            </a:solid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360045" tIns="0" rIns="360045" bIns="0" numCol="1" spcCol="0" rtlCol="0" fromWordArt="0" anchor="ctr" anchorCtr="0" forceAA="0" compatLnSpc="1">
            <a:normAutofit lnSpcReduction="20000"/>
          </a:bodyPr>
          <a:lstStyle/>
          <a:p>
            <a:pPr lvl="0" indent="0" algn="just" fontAlgn="auto">
              <a:lnSpc>
                <a:spcPct val="200000"/>
              </a:lnSpc>
              <a:spcBef>
                <a:spcPts val="1200"/>
              </a:spcBef>
              <a:buClrTx/>
              <a:buSzTx/>
              <a:buFontTx/>
            </a:pPr>
            <a:r>
              <a:rPr lang="en-US" altLang="zh-CN" sz="2000" dirty="0">
                <a:solidFill>
                  <a:schemeClr val="tx1">
                    <a:lumMod val="85000"/>
                    <a:lumOff val="15000"/>
                  </a:schemeClr>
                </a:solidFill>
                <a:sym typeface="+mn-ea"/>
              </a:rPr>
              <a:t>       </a:t>
            </a:r>
            <a:r>
              <a:rPr lang="en-US" altLang="zh-CN" sz="2000" dirty="0">
                <a:solidFill>
                  <a:schemeClr val="tx1"/>
                </a:solidFill>
                <a:sym typeface="+mn-ea"/>
              </a:rPr>
              <a:t> </a:t>
            </a:r>
            <a:r>
              <a:rPr lang="zh-CN" altLang="en-US" sz="2000" dirty="0">
                <a:solidFill>
                  <a:schemeClr val="tx1"/>
                </a:solidFill>
                <a:sym typeface="+mn-ea"/>
              </a:rPr>
              <a:t>这时医生笑着对他们的学生说:“我让你们完全按照我的样子重复我的动作,可是你们谁也没有仔细观察我是怎样做的。我伸到尿里去的是中指,而用舌头舔的是食指。好了,现在你们真的知道了糖尿病人的尿是甜的,这很好。但你们更应该要记住的是忽视观察细节的教训。</a:t>
            </a:r>
            <a:r>
              <a:rPr lang="zh-CN" altLang="en-US" sz="2000" dirty="0">
                <a:solidFill>
                  <a:schemeClr val="tx1">
                    <a:lumMod val="85000"/>
                    <a:lumOff val="15000"/>
                  </a:schemeClr>
                </a:solidFill>
                <a:sym typeface="+mn-ea"/>
              </a:rPr>
              <a:t>”</a:t>
            </a:r>
            <a:endParaRPr lang="zh-CN" altLang="en-US" sz="2000" dirty="0">
              <a:solidFill>
                <a:schemeClr val="tx1">
                  <a:lumMod val="85000"/>
                  <a:lumOff val="15000"/>
                </a:schemeClr>
              </a:solidFill>
              <a:sym typeface="+mn-ea"/>
            </a:endParaRPr>
          </a:p>
          <a:p>
            <a:pPr lvl="0" indent="0" algn="just" fontAlgn="auto">
              <a:lnSpc>
                <a:spcPct val="150000"/>
              </a:lnSpc>
              <a:spcBef>
                <a:spcPts val="1200"/>
              </a:spcBef>
              <a:buClrTx/>
              <a:buSzTx/>
              <a:buFontTx/>
            </a:pPr>
            <a:endParaRPr lang="zh-CN" altLang="en-US" sz="2000" dirty="0">
              <a:solidFill>
                <a:schemeClr val="tx1">
                  <a:lumMod val="85000"/>
                  <a:lumOff val="15000"/>
                </a:schemeClr>
              </a:solidFill>
              <a:sym typeface="+mn-ea"/>
            </a:endParaRPr>
          </a:p>
        </p:txBody>
      </p:sp>
    </p:spTree>
    <p:custDataLst>
      <p:tags r:id="rId16"/>
    </p:custData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fontScale="90000" lnSpcReduction="20000"/>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b="1" dirty="0">
                <a:solidFill>
                  <a:schemeClr val="tx1">
                    <a:lumMod val="90000"/>
                    <a:lumOff val="10000"/>
                  </a:schemeClr>
                </a:solidFill>
                <a:latin typeface="宋体" panose="02010600030101010101" pitchFamily="2" charset="-122"/>
                <a:sym typeface="+mn-ea"/>
              </a:rPr>
              <a:t>3.</a:t>
            </a:r>
            <a:r>
              <a:rPr lang="zh-CN" altLang="en-US" sz="2800" b="1" dirty="0">
                <a:solidFill>
                  <a:schemeClr val="tx1">
                    <a:lumMod val="90000"/>
                    <a:lumOff val="10000"/>
                  </a:schemeClr>
                </a:solidFill>
                <a:latin typeface="宋体" panose="02010600030101010101" pitchFamily="2" charset="-122"/>
                <a:sym typeface="+mn-ea"/>
              </a:rPr>
              <a:t>使用谈话法应注意的问题</a:t>
            </a:r>
            <a:endParaRPr lang="zh-CN" altLang="en-US" sz="2800" b="1"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a:t>
            </a:r>
            <a:r>
              <a:rPr lang="en-US" altLang="zh-CN" sz="2800" dirty="0">
                <a:solidFill>
                  <a:schemeClr val="tx1">
                    <a:lumMod val="90000"/>
                    <a:lumOff val="10000"/>
                  </a:schemeClr>
                </a:solidFill>
                <a:latin typeface="宋体" panose="02010600030101010101" pitchFamily="2" charset="-122"/>
                <a:sym typeface="+mn-ea"/>
              </a:rPr>
              <a:t>3</a:t>
            </a:r>
            <a:r>
              <a:rPr lang="zh-CN" altLang="en-US" sz="2800" dirty="0">
                <a:solidFill>
                  <a:schemeClr val="tx1">
                    <a:lumMod val="90000"/>
                    <a:lumOff val="10000"/>
                  </a:schemeClr>
                </a:solidFill>
                <a:latin typeface="宋体" panose="02010600030101010101" pitchFamily="2" charset="-122"/>
                <a:sym typeface="+mn-ea"/>
              </a:rPr>
              <a:t>）与幼儿谈话时，谈话者应态度亲切自然，避免使幼儿情绪紧张。谈话内容应是 幼儿在生活中所熟悉的，提问时使用的文句应简单易懂，但又能针对谈话目的。</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a:t>
            </a:r>
            <a:r>
              <a:rPr lang="en-US" altLang="zh-CN" sz="2800" dirty="0">
                <a:solidFill>
                  <a:schemeClr val="tx1">
                    <a:lumMod val="90000"/>
                    <a:lumOff val="10000"/>
                  </a:schemeClr>
                </a:solidFill>
                <a:latin typeface="宋体" panose="02010600030101010101" pitchFamily="2" charset="-122"/>
                <a:sym typeface="+mn-ea"/>
              </a:rPr>
              <a:t>4</a:t>
            </a:r>
            <a:r>
              <a:rPr lang="zh-CN" altLang="en-US" sz="2800" dirty="0">
                <a:solidFill>
                  <a:schemeClr val="tx1">
                    <a:lumMod val="90000"/>
                    <a:lumOff val="10000"/>
                  </a:schemeClr>
                </a:solidFill>
                <a:latin typeface="宋体" panose="02010600030101010101" pitchFamily="2" charset="-122"/>
                <a:sym typeface="+mn-ea"/>
              </a:rPr>
              <a:t>）可用录音机记录谈话全过程，事后再做笔录，但要注意现场做适当的笔记，把录音机无法记录的内容，如谈话对象的表情等非言语动作表现及时记录下来。</a:t>
            </a: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3200" dirty="0">
              <a:solidFill>
                <a:schemeClr val="tx1">
                  <a:lumMod val="90000"/>
                  <a:lumOff val="10000"/>
                </a:schemeClr>
              </a:solidFill>
              <a:latin typeface="宋体" panose="02010600030101010101" pitchFamily="2" charset="-122"/>
            </a:endParaRPr>
          </a:p>
          <a:p>
            <a:pPr>
              <a:lnSpc>
                <a:spcPct val="150000"/>
              </a:lnSpc>
            </a:pPr>
            <a:endParaRPr kumimoji="0" lang="zh-CN" altLang="en-US" sz="3200" b="1" kern="1200" cap="none" spc="0" normalizeH="0" baseline="0" noProof="0" dirty="0">
              <a:solidFill>
                <a:schemeClr val="tx1">
                  <a:lumMod val="90000"/>
                  <a:lumOff val="10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tx1">
                  <a:lumMod val="90000"/>
                  <a:lumOff val="10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b="1" dirty="0">
                <a:solidFill>
                  <a:schemeClr val="tx1">
                    <a:lumMod val="90000"/>
                    <a:lumOff val="10000"/>
                  </a:schemeClr>
                </a:solidFill>
                <a:latin typeface="宋体" panose="02010600030101010101" pitchFamily="2" charset="-122"/>
                <a:sym typeface="+mn-ea"/>
              </a:rPr>
              <a:t>3.</a:t>
            </a:r>
            <a:r>
              <a:rPr lang="zh-CN" altLang="en-US" sz="2800" b="1" dirty="0">
                <a:solidFill>
                  <a:schemeClr val="tx1">
                    <a:lumMod val="90000"/>
                    <a:lumOff val="10000"/>
                  </a:schemeClr>
                </a:solidFill>
                <a:latin typeface="宋体" panose="02010600030101010101" pitchFamily="2" charset="-122"/>
                <a:sym typeface="+mn-ea"/>
              </a:rPr>
              <a:t>使用谈话法应注意的问题</a:t>
            </a:r>
            <a:endParaRPr lang="zh-CN" altLang="en-US" sz="2800" b="1"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a:t>
            </a:r>
            <a:r>
              <a:rPr lang="en-US" altLang="zh-CN" sz="2800" dirty="0">
                <a:solidFill>
                  <a:schemeClr val="tx1">
                    <a:lumMod val="90000"/>
                    <a:lumOff val="10000"/>
                  </a:schemeClr>
                </a:solidFill>
                <a:latin typeface="宋体" panose="02010600030101010101" pitchFamily="2" charset="-122"/>
                <a:sym typeface="+mn-ea"/>
              </a:rPr>
              <a:t>5)</a:t>
            </a:r>
            <a:r>
              <a:rPr lang="zh-CN" altLang="en-US" sz="2800" dirty="0">
                <a:solidFill>
                  <a:schemeClr val="tx1">
                    <a:lumMod val="90000"/>
                    <a:lumOff val="10000"/>
                  </a:schemeClr>
                </a:solidFill>
                <a:latin typeface="宋体" panose="02010600030101010101" pitchFamily="2" charset="-122"/>
                <a:sym typeface="+mn-ea"/>
              </a:rPr>
              <a:t>与家长和教师谈话时，由于父母和教师对幼儿的认识、态度和要求有所不同，有时不能客观地、公正地反映有关儿童的情况。</a:t>
            </a: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3200" dirty="0">
              <a:solidFill>
                <a:schemeClr val="tx1">
                  <a:lumMod val="90000"/>
                  <a:lumOff val="10000"/>
                </a:schemeClr>
              </a:solidFill>
              <a:latin typeface="宋体" panose="02010600030101010101" pitchFamily="2" charset="-122"/>
            </a:endParaRPr>
          </a:p>
          <a:p>
            <a:pPr>
              <a:lnSpc>
                <a:spcPct val="150000"/>
              </a:lnSpc>
            </a:pPr>
            <a:endParaRPr kumimoji="0" lang="zh-CN" altLang="en-US" sz="3200" b="1" kern="1200" cap="none" spc="0" normalizeH="0" baseline="0" noProof="0" dirty="0">
              <a:solidFill>
                <a:schemeClr val="tx1">
                  <a:lumMod val="90000"/>
                  <a:lumOff val="10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3200" b="1" dirty="0">
              <a:solidFill>
                <a:schemeClr val="tx1">
                  <a:lumMod val="90000"/>
                  <a:lumOff val="10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fontScale="90000"/>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(一）个别谈话</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b="1" dirty="0">
                <a:solidFill>
                  <a:schemeClr val="tx1">
                    <a:lumMod val="90000"/>
                    <a:lumOff val="10000"/>
                  </a:schemeClr>
                </a:solidFill>
                <a:latin typeface="宋体" panose="02010600030101010101" pitchFamily="2" charset="-122"/>
                <a:sym typeface="+mn-ea"/>
              </a:rPr>
              <a:t>4.</a:t>
            </a:r>
            <a:r>
              <a:rPr lang="zh-CN" altLang="en-US" sz="2800" b="1" dirty="0">
                <a:solidFill>
                  <a:schemeClr val="tx1">
                    <a:lumMod val="90000"/>
                    <a:lumOff val="10000"/>
                  </a:schemeClr>
                </a:solidFill>
                <a:latin typeface="宋体" panose="02010600030101010101" pitchFamily="2" charset="-122"/>
                <a:sym typeface="+mn-ea"/>
              </a:rPr>
              <a:t>谈话法的优点和缺点</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谈话法的优点之一是不受读写能力的影响，适用于一切具有口头表达能力的、不同 文化程度的谈话对象，方便易行。但谈话法对谈话结果的分析受谈话者的个人主观影响较大，而且谈话的过程和谈话所得资料的分析都比较费时费力，谈话效果也受环境、时间和谈话对象特点等条件的限制。</a:t>
            </a:r>
            <a:endParaRPr lang="zh-CN" altLang="en-US" sz="3200" b="1" dirty="0">
              <a:solidFill>
                <a:schemeClr val="tx1">
                  <a:lumMod val="90000"/>
                  <a:lumOff val="10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lang="zh-CN" altLang="en-US" sz="2900" dirty="0">
              <a:solidFill>
                <a:schemeClr val="bg1">
                  <a:lumMod val="25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fontScale="90000" lnSpcReduction="20000"/>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(二）小组座谈</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dirty="0">
                <a:solidFill>
                  <a:schemeClr val="tx1">
                    <a:lumMod val="90000"/>
                    <a:lumOff val="10000"/>
                  </a:schemeClr>
                </a:solidFill>
                <a:latin typeface="宋体" panose="02010600030101010101" pitchFamily="2" charset="-122"/>
                <a:sym typeface="+mn-ea"/>
              </a:rPr>
              <a:t>1</a:t>
            </a:r>
            <a:r>
              <a:rPr lang="zh-CN" altLang="en-US" sz="2800" dirty="0">
                <a:solidFill>
                  <a:schemeClr val="tx1">
                    <a:lumMod val="90000"/>
                    <a:lumOff val="10000"/>
                  </a:schemeClr>
                </a:solidFill>
                <a:latin typeface="宋体" panose="02010600030101010101" pitchFamily="2" charset="-122"/>
                <a:sym typeface="+mn-ea"/>
              </a:rPr>
              <a:t>.焦点小组座谈会</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焦点小组座谈会（</a:t>
            </a:r>
            <a:r>
              <a:rPr lang="en-US" altLang="zh-CN" sz="2800" dirty="0">
                <a:solidFill>
                  <a:schemeClr val="tx1">
                    <a:lumMod val="90000"/>
                    <a:lumOff val="10000"/>
                  </a:schemeClr>
                </a:solidFill>
                <a:latin typeface="宋体" panose="02010600030101010101" pitchFamily="2" charset="-122"/>
                <a:sym typeface="+mn-ea"/>
              </a:rPr>
              <a:t>Focus Group Discuss</a:t>
            </a:r>
            <a:r>
              <a:rPr lang="zh-CN" altLang="en-US" sz="2800" dirty="0">
                <a:solidFill>
                  <a:schemeClr val="tx1">
                    <a:lumMod val="90000"/>
                    <a:lumOff val="10000"/>
                  </a:schemeClr>
                </a:solidFill>
                <a:latin typeface="宋体" panose="02010600030101010101" pitchFamily="2" charset="-122"/>
                <a:sym typeface="+mn-ea"/>
              </a:rPr>
              <a:t>，简称</a:t>
            </a:r>
            <a:r>
              <a:rPr lang="en-US" altLang="zh-CN" sz="2800" dirty="0">
                <a:solidFill>
                  <a:schemeClr val="tx1">
                    <a:lumMod val="90000"/>
                    <a:lumOff val="10000"/>
                  </a:schemeClr>
                </a:solidFill>
                <a:latin typeface="宋体" panose="02010600030101010101" pitchFamily="2" charset="-122"/>
                <a:sym typeface="+mn-ea"/>
              </a:rPr>
              <a:t>FGD</a:t>
            </a:r>
            <a:r>
              <a:rPr lang="zh-CN" altLang="en-US" sz="2800" dirty="0">
                <a:solidFill>
                  <a:schemeClr val="tx1">
                    <a:lumMod val="90000"/>
                    <a:lumOff val="10000"/>
                  </a:schemeClr>
                </a:solidFill>
                <a:latin typeface="宋体" panose="02010600030101010101" pitchFamily="2" charset="-122"/>
                <a:sym typeface="+mn-ea"/>
              </a:rPr>
              <a:t>)是一种非常实用和有效的定性评价研究方法。它从所要研究的目标人群中慎重选择8</a:t>
            </a:r>
            <a:r>
              <a:rPr lang="en-US" altLang="zh-CN" sz="2800" dirty="0">
                <a:solidFill>
                  <a:schemeClr val="tx1">
                    <a:lumMod val="90000"/>
                    <a:lumOff val="10000"/>
                  </a:schemeClr>
                </a:solidFill>
                <a:latin typeface="宋体" panose="02010600030101010101" pitchFamily="2" charset="-122"/>
                <a:sym typeface="+mn-ea"/>
              </a:rPr>
              <a:t>——</a:t>
            </a:r>
            <a:r>
              <a:rPr lang="zh-CN" altLang="en-US" sz="2800" dirty="0">
                <a:solidFill>
                  <a:schemeClr val="tx1">
                    <a:lumMod val="90000"/>
                    <a:lumOff val="10000"/>
                  </a:schemeClr>
                </a:solidFill>
                <a:latin typeface="宋体" panose="02010600030101010101" pitchFamily="2" charset="-122"/>
                <a:sym typeface="+mn-ea"/>
              </a:rPr>
              <a:t>12人组成一个焦点小组，由一名经验丰富、训练有素的主持人以一种无结构的自然形式负责组织讨论，从而获取被调查者对所要评价的现象或对象的感知及看法。</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2.</a:t>
            </a:r>
            <a:r>
              <a:rPr lang="zh-CN" altLang="en-US" sz="2800" dirty="0">
                <a:solidFill>
                  <a:schemeClr val="tx1">
                    <a:lumMod val="90000"/>
                    <a:lumOff val="10000"/>
                  </a:schemeClr>
                </a:solidFill>
                <a:latin typeface="宋体" panose="02010600030101010101" pitchFamily="2" charset="-122"/>
                <a:sym typeface="+mn-ea"/>
              </a:rPr>
              <a:t>小组座谈的组织实施工作</a:t>
            </a: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2900" dirty="0">
              <a:solidFill>
                <a:schemeClr val="tx1">
                  <a:lumMod val="90000"/>
                  <a:lumOff val="10000"/>
                </a:schemeClr>
              </a:solidFill>
              <a:latin typeface="Calibri" panose="020F0502020204030204" pitchFamily="34" charset="0"/>
            </a:endParaRPr>
          </a:p>
          <a:p>
            <a:pPr>
              <a:lnSpc>
                <a:spcPct val="150000"/>
              </a:lnSpc>
            </a:pPr>
            <a:endParaRPr lang="zh-CN" altLang="en-US" sz="2900" dirty="0">
              <a:solidFill>
                <a:schemeClr val="tx1">
                  <a:lumMod val="90000"/>
                  <a:lumOff val="10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fontScale="90000" lnSpcReduction="20000"/>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(二）小组座谈</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dirty="0">
                <a:solidFill>
                  <a:schemeClr val="tx1">
                    <a:lumMod val="90000"/>
                    <a:lumOff val="10000"/>
                  </a:schemeClr>
                </a:solidFill>
                <a:latin typeface="宋体" panose="02010600030101010101" pitchFamily="2" charset="-122"/>
                <a:sym typeface="+mn-ea"/>
              </a:rPr>
              <a:t>3.</a:t>
            </a:r>
            <a:r>
              <a:rPr lang="zh-CN" altLang="en-US" sz="2800" dirty="0">
                <a:solidFill>
                  <a:schemeClr val="tx1">
                    <a:lumMod val="90000"/>
                    <a:lumOff val="10000"/>
                  </a:schemeClr>
                </a:solidFill>
                <a:latin typeface="宋体" panose="02010600030101010101" pitchFamily="2" charset="-122"/>
                <a:sym typeface="+mn-ea"/>
              </a:rPr>
              <a:t>主持人的作用和素质</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小组座谈主持人应具备的基本素质可以总结为以下几点</a:t>
            </a:r>
            <a:r>
              <a:rPr lang="zh-CN" altLang="en-US" sz="2800" baseline="-25000" dirty="0">
                <a:solidFill>
                  <a:schemeClr val="tx1">
                    <a:lumMod val="90000"/>
                    <a:lumOff val="10000"/>
                  </a:schemeClr>
                </a:solidFill>
                <a:latin typeface="宋体" panose="02010600030101010101" pitchFamily="2" charset="-122"/>
                <a:sym typeface="+mn-ea"/>
              </a:rPr>
              <a:t>：</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a:t>
            </a:r>
            <a:r>
              <a:rPr lang="en-US" altLang="zh-CN" sz="2800" dirty="0">
                <a:solidFill>
                  <a:schemeClr val="tx1">
                    <a:lumMod val="90000"/>
                    <a:lumOff val="10000"/>
                  </a:schemeClr>
                </a:solidFill>
                <a:latin typeface="宋体" panose="02010600030101010101" pitchFamily="2" charset="-122"/>
                <a:sym typeface="+mn-ea"/>
              </a:rPr>
              <a:t>1</a:t>
            </a:r>
            <a:r>
              <a:rPr lang="zh-CN" altLang="en-US" sz="2800" dirty="0">
                <a:solidFill>
                  <a:schemeClr val="tx1">
                    <a:lumMod val="90000"/>
                    <a:lumOff val="10000"/>
                  </a:schemeClr>
                </a:solidFill>
                <a:latin typeface="宋体" panose="02010600030101010101" pitchFamily="2" charset="-122"/>
                <a:sym typeface="+mn-ea"/>
              </a:rPr>
              <a:t>）坚持主见而又和善友好，具备超脱的态度，训练有素，不偏不倚，能有效地促成组员之间必要的影响。</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a:t>
            </a:r>
            <a:r>
              <a:rPr lang="en-US" altLang="zh-CN" sz="2800" dirty="0">
                <a:solidFill>
                  <a:schemeClr val="tx1">
                    <a:lumMod val="90000"/>
                    <a:lumOff val="10000"/>
                  </a:schemeClr>
                </a:solidFill>
                <a:latin typeface="宋体" panose="02010600030101010101" pitchFamily="2" charset="-122"/>
                <a:sym typeface="+mn-ea"/>
              </a:rPr>
              <a:t>2</a:t>
            </a:r>
            <a:r>
              <a:rPr lang="zh-CN" altLang="en-US" sz="2800" dirty="0">
                <a:solidFill>
                  <a:schemeClr val="tx1">
                    <a:lumMod val="90000"/>
                    <a:lumOff val="10000"/>
                  </a:schemeClr>
                </a:solidFill>
                <a:latin typeface="宋体" panose="02010600030101010101" pitchFamily="2" charset="-122"/>
                <a:sym typeface="+mn-ea"/>
              </a:rPr>
              <a:t>）容许出现兴奋点转移或目的不集中的情况，但保持警觉性，并及时引导转入主题。改动原来的座谈提纲。</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4.</a:t>
            </a:r>
            <a:r>
              <a:rPr lang="zh-CN" altLang="en-US" sz="2800" dirty="0">
                <a:solidFill>
                  <a:schemeClr val="tx1">
                    <a:lumMod val="90000"/>
                    <a:lumOff val="10000"/>
                  </a:schemeClr>
                </a:solidFill>
                <a:latin typeface="宋体" panose="02010600030101010101" pitchFamily="2" charset="-122"/>
                <a:sym typeface="+mn-ea"/>
              </a:rPr>
              <a:t>小组座谈的优点与缺点</a:t>
            </a:r>
            <a:endParaRPr lang="zh-CN" altLang="en-US" sz="2800" dirty="0">
              <a:solidFill>
                <a:schemeClr val="tx1">
                  <a:lumMod val="90000"/>
                  <a:lumOff val="10000"/>
                </a:schemeClr>
              </a:solidFill>
              <a:latin typeface="宋体" panose="02010600030101010101" pitchFamily="2" charset="-122"/>
            </a:endParaRPr>
          </a:p>
          <a:p>
            <a:pPr>
              <a:lnSpc>
                <a:spcPct val="150000"/>
              </a:lnSpc>
            </a:pPr>
            <a:endParaRPr lang="zh-CN" altLang="en-US" sz="2900" dirty="0">
              <a:solidFill>
                <a:schemeClr val="tx1">
                  <a:lumMod val="90000"/>
                  <a:lumOff val="10000"/>
                </a:schemeClr>
              </a:solidFill>
              <a:latin typeface="Calibri" panose="020F0502020204030204" pitchFamily="34" charset="0"/>
            </a:endParaRPr>
          </a:p>
          <a:p>
            <a:pPr>
              <a:lnSpc>
                <a:spcPct val="150000"/>
              </a:lnSpc>
            </a:pPr>
            <a:endParaRPr lang="zh-CN" altLang="en-US" sz="2900" dirty="0">
              <a:solidFill>
                <a:schemeClr val="tx1">
                  <a:lumMod val="90000"/>
                  <a:lumOff val="10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fontScale="60000"/>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(二）小组座谈</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bg1">
                    <a:lumMod val="25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dirty="0">
                <a:solidFill>
                  <a:schemeClr val="tx1">
                    <a:lumMod val="90000"/>
                    <a:lumOff val="10000"/>
                  </a:schemeClr>
                </a:solidFill>
                <a:latin typeface="宋体" panose="02010600030101010101" pitchFamily="2" charset="-122"/>
                <a:sym typeface="+mn-ea"/>
              </a:rPr>
              <a:t>3.</a:t>
            </a:r>
            <a:r>
              <a:rPr lang="zh-CN" altLang="en-US" sz="2800" dirty="0">
                <a:solidFill>
                  <a:schemeClr val="tx1">
                    <a:lumMod val="90000"/>
                    <a:lumOff val="10000"/>
                  </a:schemeClr>
                </a:solidFill>
                <a:latin typeface="宋体" panose="02010600030101010101" pitchFamily="2" charset="-122"/>
                <a:sym typeface="+mn-ea"/>
              </a:rPr>
              <a:t>主持人的作用和素质</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小组座谈主持人应具备的基本素质可以总结为以下几点</a:t>
            </a:r>
            <a:r>
              <a:rPr lang="zh-CN" altLang="en-US" sz="2800" baseline="-25000" dirty="0">
                <a:solidFill>
                  <a:schemeClr val="tx1">
                    <a:lumMod val="90000"/>
                    <a:lumOff val="10000"/>
                  </a:schemeClr>
                </a:solidFill>
                <a:latin typeface="宋体" panose="02010600030101010101" pitchFamily="2" charset="-122"/>
                <a:sym typeface="+mn-ea"/>
              </a:rPr>
              <a:t>：</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a:t>
            </a:r>
            <a:r>
              <a:rPr lang="en-US" altLang="zh-CN" sz="2800" dirty="0">
                <a:solidFill>
                  <a:schemeClr val="tx1">
                    <a:lumMod val="90000"/>
                    <a:lumOff val="10000"/>
                  </a:schemeClr>
                </a:solidFill>
                <a:latin typeface="宋体" panose="02010600030101010101" pitchFamily="2" charset="-122"/>
                <a:sym typeface="+mn-ea"/>
              </a:rPr>
              <a:t>1</a:t>
            </a:r>
            <a:r>
              <a:rPr lang="zh-CN" altLang="en-US" sz="2800" dirty="0">
                <a:solidFill>
                  <a:schemeClr val="tx1">
                    <a:lumMod val="90000"/>
                    <a:lumOff val="10000"/>
                  </a:schemeClr>
                </a:solidFill>
                <a:latin typeface="宋体" panose="02010600030101010101" pitchFamily="2" charset="-122"/>
                <a:sym typeface="+mn-ea"/>
              </a:rPr>
              <a:t>）坚持主见而又和善友好，具备超脱的态度，训练有素，不偏不倚，能有效地促成组员之间必要的影响。</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a:t>
            </a:r>
            <a:r>
              <a:rPr lang="en-US" altLang="zh-CN" sz="2800" dirty="0">
                <a:solidFill>
                  <a:schemeClr val="tx1">
                    <a:lumMod val="90000"/>
                    <a:lumOff val="10000"/>
                  </a:schemeClr>
                </a:solidFill>
                <a:latin typeface="宋体" panose="02010600030101010101" pitchFamily="2" charset="-122"/>
                <a:sym typeface="+mn-ea"/>
              </a:rPr>
              <a:t>2</a:t>
            </a:r>
            <a:r>
              <a:rPr lang="zh-CN" altLang="en-US" sz="2800" dirty="0">
                <a:solidFill>
                  <a:schemeClr val="tx1">
                    <a:lumMod val="90000"/>
                    <a:lumOff val="10000"/>
                  </a:schemeClr>
                </a:solidFill>
                <a:latin typeface="宋体" panose="02010600030101010101" pitchFamily="2" charset="-122"/>
                <a:sym typeface="+mn-ea"/>
              </a:rPr>
              <a:t>）容许出现兴奋点转移或目的不集中的情况，但保持警觉性，并及时引导转入主题。改动原来的座谈提纲。</a:t>
            </a:r>
            <a:r>
              <a:rPr lang="zh-CN" altLang="en-US" sz="2800" dirty="0">
                <a:solidFill>
                  <a:srgbClr val="DCFCDE"/>
                </a:solidFill>
                <a:latin typeface="宋体" panose="02010600030101010101" pitchFamily="2" charset="-122"/>
                <a:sym typeface="+mn-ea"/>
              </a:rPr>
              <a:t>（</a:t>
            </a:r>
            <a:r>
              <a:rPr lang="en-US" altLang="zh-CN" sz="2800" dirty="0">
                <a:solidFill>
                  <a:srgbClr val="DCFCDE"/>
                </a:solidFill>
                <a:latin typeface="宋体" panose="02010600030101010101" pitchFamily="2" charset="-122"/>
                <a:sym typeface="+mn-ea"/>
              </a:rPr>
              <a:t>3</a:t>
            </a:r>
            <a:r>
              <a:rPr lang="zh-CN" altLang="en-US" sz="2800" dirty="0">
                <a:solidFill>
                  <a:srgbClr val="DCFCDE"/>
                </a:solidFill>
                <a:latin typeface="宋体" panose="02010600030101010101" pitchFamily="2" charset="-122"/>
                <a:sym typeface="+mn-ea"/>
              </a:rPr>
              <a:t>）</a:t>
            </a:r>
            <a:r>
              <a:rPr lang="en-US" altLang="zh-CN" sz="2800" dirty="0">
                <a:solidFill>
                  <a:srgbClr val="DCFCDE"/>
                </a:solidFill>
                <a:latin typeface="宋体" panose="02010600030101010101" pitchFamily="2" charset="-122"/>
                <a:sym typeface="+mn-ea"/>
              </a:rPr>
              <a:t>   </a:t>
            </a:r>
            <a:endParaRPr lang="en-US" altLang="zh-CN" sz="2800" dirty="0">
              <a:solidFill>
                <a:srgbClr val="DCFCDE"/>
              </a:solidFill>
              <a:latin typeface="宋体" panose="02010600030101010101" pitchFamily="2" charset="-122"/>
              <a:sym typeface="+mn-ea"/>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a:t>
            </a:r>
            <a:r>
              <a:rPr lang="en-US" altLang="zh-CN" sz="2800" dirty="0">
                <a:solidFill>
                  <a:schemeClr val="tx1">
                    <a:lumMod val="90000"/>
                    <a:lumOff val="10000"/>
                  </a:schemeClr>
                </a:solidFill>
                <a:latin typeface="宋体" panose="02010600030101010101" pitchFamily="2" charset="-122"/>
                <a:sym typeface="+mn-ea"/>
              </a:rPr>
              <a:t>3</a:t>
            </a:r>
            <a:r>
              <a:rPr lang="zh-CN" altLang="en-US" sz="2800" dirty="0">
                <a:solidFill>
                  <a:schemeClr val="tx1">
                    <a:lumMod val="90000"/>
                    <a:lumOff val="10000"/>
                  </a:schemeClr>
                </a:solidFill>
                <a:latin typeface="宋体" panose="02010600030101010101" pitchFamily="2" charset="-122"/>
                <a:sym typeface="+mn-ea"/>
              </a:rPr>
              <a:t>）鼓励被调查者介入个人的热情。通过摆出自己对问题的不完全理解，进而鼓励参加者更具体地阐述其看法，鼓励不发言的成员积极参与。</a:t>
            </a:r>
            <a:endParaRPr lang="zh-CN" altLang="en-US" sz="2800" dirty="0">
              <a:solidFill>
                <a:schemeClr val="tx1">
                  <a:lumMod val="90000"/>
                  <a:lumOff val="10000"/>
                </a:schemeClr>
              </a:solidFill>
              <a:latin typeface="宋体" panose="02010600030101010101" pitchFamily="2" charset="-122"/>
            </a:endParaRPr>
          </a:p>
          <a:p>
            <a:pPr>
              <a:lnSpc>
                <a:spcPct val="150000"/>
              </a:lnSpc>
            </a:pPr>
            <a:r>
              <a:rPr lang="en-US" altLang="zh-CN" sz="2800" dirty="0">
                <a:solidFill>
                  <a:schemeClr val="tx1">
                    <a:lumMod val="90000"/>
                    <a:lumOff val="10000"/>
                  </a:schemeClr>
                </a:solidFill>
                <a:latin typeface="宋体" panose="02010600030101010101" pitchFamily="2" charset="-122"/>
                <a:sym typeface="+mn-ea"/>
              </a:rPr>
              <a:t>  </a:t>
            </a:r>
            <a:r>
              <a:rPr lang="zh-CN" altLang="en-US" sz="2800" dirty="0">
                <a:solidFill>
                  <a:schemeClr val="tx1">
                    <a:lumMod val="90000"/>
                    <a:lumOff val="10000"/>
                  </a:schemeClr>
                </a:solidFill>
                <a:latin typeface="宋体" panose="02010600030101010101" pitchFamily="2" charset="-122"/>
                <a:sym typeface="+mn-ea"/>
              </a:rPr>
              <a:t>（</a:t>
            </a:r>
            <a:r>
              <a:rPr lang="en-US" altLang="zh-CN" sz="2800" dirty="0">
                <a:solidFill>
                  <a:schemeClr val="tx1">
                    <a:lumMod val="90000"/>
                    <a:lumOff val="10000"/>
                  </a:schemeClr>
                </a:solidFill>
                <a:latin typeface="宋体" panose="02010600030101010101" pitchFamily="2" charset="-122"/>
                <a:sym typeface="+mn-ea"/>
              </a:rPr>
              <a:t>4</a:t>
            </a:r>
            <a:r>
              <a:rPr lang="zh-CN" altLang="en-US" sz="2800" dirty="0">
                <a:solidFill>
                  <a:schemeClr val="tx1">
                    <a:lumMod val="90000"/>
                    <a:lumOff val="10000"/>
                  </a:schemeClr>
                </a:solidFill>
                <a:latin typeface="宋体" panose="02010600030101010101" pitchFamily="2" charset="-122"/>
                <a:sym typeface="+mn-ea"/>
              </a:rPr>
              <a:t>）在讨论过程中出现混乱时，必须能够随机应变并及时</a:t>
            </a:r>
            <a:r>
              <a:rPr lang="zh-CN" altLang="en-US" sz="2900" dirty="0">
                <a:solidFill>
                  <a:schemeClr val="tx1">
                    <a:lumMod val="90000"/>
                    <a:lumOff val="10000"/>
                  </a:schemeClr>
                </a:solidFill>
                <a:latin typeface="Calibri" panose="020F0502020204030204" pitchFamily="34" charset="0"/>
              </a:rPr>
              <a:t>改动原来的座谈提纲。</a:t>
            </a:r>
            <a:endParaRPr lang="zh-CN" altLang="en-US" sz="2900" dirty="0">
              <a:solidFill>
                <a:schemeClr val="tx1">
                  <a:lumMod val="90000"/>
                  <a:lumOff val="10000"/>
                </a:schemeClr>
              </a:solidFill>
              <a:latin typeface="Calibri" panose="020F0502020204030204" pitchFamily="34" charset="0"/>
            </a:endParaRPr>
          </a:p>
          <a:p>
            <a:pPr>
              <a:lnSpc>
                <a:spcPct val="150000"/>
              </a:lnSpc>
            </a:pPr>
            <a:endParaRPr lang="zh-CN" altLang="en-US" sz="2900" dirty="0">
              <a:solidFill>
                <a:schemeClr val="tx1">
                  <a:lumMod val="90000"/>
                  <a:lumOff val="10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b="1">
                <a:solidFill>
                  <a:schemeClr val="bg1">
                    <a:lumMod val="25000"/>
                  </a:schemeClr>
                </a:solidFill>
                <a:sym typeface="+mn-ea"/>
              </a:rPr>
              <a:t>三、访谈调查</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148715" y="1691005"/>
            <a:ext cx="9573260" cy="4453890"/>
          </a:xfrm>
          <a:prstGeom prst="rect">
            <a:avLst/>
          </a:prstGeom>
          <a:noFill/>
        </p:spPr>
        <p:txBody>
          <a:bodyPr wrap="square" rtlCol="0">
            <a:normAutofit/>
          </a:bodyPr>
          <a:lstStyle/>
          <a:p>
            <a:pPr marR="0" defTabSz="914400" rtl="0">
              <a:lnSpc>
                <a:spcPct val="150000"/>
              </a:lnSpc>
              <a:buClrTx/>
              <a:buSzTx/>
              <a:buFont typeface="Arial" panose="020B0604020202020204" pitchFamily="34" charset="0"/>
              <a:buNone/>
              <a:defRPr/>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bg1">
                    <a:lumMod val="25000"/>
                  </a:schemeClr>
                </a:solidFill>
                <a:latin typeface="宋体" panose="02010600030101010101" pitchFamily="2" charset="-122"/>
                <a:sym typeface="+mn-ea"/>
              </a:rPr>
              <a:t>(二）小组座谈</a:t>
            </a:r>
            <a:endParaRPr lang="zh-CN" altLang="en-US" sz="5600" b="1" dirty="0">
              <a:solidFill>
                <a:schemeClr val="bg1">
                  <a:lumMod val="25000"/>
                </a:schemeClr>
              </a:solidFill>
              <a:latin typeface="宋体" panose="02010600030101010101" pitchFamily="2" charset="-122"/>
            </a:endParaRPr>
          </a:p>
          <a:p>
            <a:pPr>
              <a:lnSpc>
                <a:spcPct val="150000"/>
              </a:lnSpc>
            </a:pPr>
            <a:r>
              <a:rPr lang="en-US" altLang="zh-CN" sz="2900" dirty="0">
                <a:solidFill>
                  <a:schemeClr val="bg1">
                    <a:lumMod val="25000"/>
                  </a:schemeClr>
                </a:solidFill>
                <a:latin typeface="宋体" panose="02010600030101010101" pitchFamily="2" charset="-122"/>
                <a:sym typeface="+mn-ea"/>
              </a:rPr>
              <a:t> </a:t>
            </a:r>
            <a:r>
              <a:rPr lang="en-US" altLang="zh-CN" sz="2900"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900" b="1" noProof="0" dirty="0">
                <a:solidFill>
                  <a:schemeClr val="tx1">
                    <a:lumMod val="90000"/>
                    <a:lumOff val="10000"/>
                  </a:schemeClr>
                </a:solidFill>
                <a:latin typeface="宋体" panose="02010600030101010101" pitchFamily="2" charset="-122"/>
                <a:ea typeface="宋体" panose="02010600030101010101" pitchFamily="2" charset="-122"/>
                <a:sym typeface="+mn-ea"/>
              </a:rPr>
              <a:t> </a:t>
            </a:r>
            <a:r>
              <a:rPr lang="en-US" altLang="zh-CN" sz="2800" dirty="0">
                <a:solidFill>
                  <a:schemeClr val="tx1">
                    <a:lumMod val="90000"/>
                    <a:lumOff val="10000"/>
                  </a:schemeClr>
                </a:solidFill>
                <a:latin typeface="宋体" panose="02010600030101010101" pitchFamily="2" charset="-122"/>
                <a:sym typeface="+mn-ea"/>
              </a:rPr>
              <a:t>4.</a:t>
            </a:r>
            <a:r>
              <a:rPr lang="zh-CN" altLang="en-US" sz="2800" dirty="0">
                <a:solidFill>
                  <a:schemeClr val="tx1">
                    <a:lumMod val="90000"/>
                    <a:lumOff val="10000"/>
                  </a:schemeClr>
                </a:solidFill>
                <a:latin typeface="宋体" panose="02010600030101010101" pitchFamily="2" charset="-122"/>
                <a:sym typeface="+mn-ea"/>
              </a:rPr>
              <a:t>小组座谈的优点与缺点</a:t>
            </a:r>
            <a:endParaRPr lang="zh-CN" altLang="en-US" sz="2900" dirty="0">
              <a:solidFill>
                <a:schemeClr val="tx1">
                  <a:lumMod val="90000"/>
                  <a:lumOff val="10000"/>
                </a:schemeClr>
              </a:solidFill>
              <a:latin typeface="Calibri" panose="020F0502020204030204" pitchFamily="34" charset="0"/>
            </a:endParaRPr>
          </a:p>
          <a:p>
            <a:pPr marR="0" indent="0" defTabSz="914400" rtl="0" fontAlgn="auto">
              <a:lnSpc>
                <a:spcPct val="150000"/>
              </a:lnSpc>
              <a:spcBef>
                <a:spcPts val="1800"/>
              </a:spcBef>
              <a:buClrTx/>
              <a:buSzTx/>
              <a:buFont typeface="Arial" panose="020B0604020202020204" pitchFamily="34" charset="0"/>
              <a:buNone/>
              <a:defRPr/>
            </a:pPr>
            <a:endParaRPr kumimoji="0" lang="zh-CN" altLang="en-US" sz="2900" kern="1200" cap="none" spc="0" normalizeH="0" baseline="0" noProof="0" dirty="0">
              <a:solidFill>
                <a:schemeClr val="bg1">
                  <a:lumMod val="25000"/>
                </a:schemeClr>
              </a:solidFill>
              <a:latin typeface="宋体" panose="02010600030101010101" pitchFamily="2" charset="-122"/>
              <a:ea typeface="宋体" panose="02010600030101010101" pitchFamily="2" charset="-122"/>
              <a:cs typeface="+mn-cs"/>
            </a:endParaRPr>
          </a:p>
          <a:p>
            <a:pPr>
              <a:lnSpc>
                <a:spcPct val="150000"/>
              </a:lnSpc>
            </a:pPr>
            <a:endParaRPr lang="zh-CN" altLang="en-US" sz="2900" dirty="0">
              <a:solidFill>
                <a:schemeClr val="bg1">
                  <a:lumMod val="25000"/>
                </a:schemeClr>
              </a:solidFill>
              <a:latin typeface="Calibri" panose="020F0502020204030204" pitchFamily="34" charset="0"/>
            </a:endParaRPr>
          </a:p>
          <a:p>
            <a:pPr>
              <a:lnSpc>
                <a:spcPct val="150000"/>
              </a:lnSpc>
            </a:pPr>
            <a:endParaRPr kumimoji="0" lang="zh-CN" altLang="en-US" sz="2900" b="1" kern="1200" cap="none" spc="0" normalizeH="0" baseline="0" noProof="0" dirty="0">
              <a:solidFill>
                <a:schemeClr val="bg1">
                  <a:lumMod val="25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(一）个别谈话</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80000"/>
          </a:bodyPr>
          <a:lstStyle/>
          <a:p>
            <a:pPr>
              <a:lnSpc>
                <a:spcPct val="150000"/>
              </a:lnSpc>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tx1">
                    <a:lumMod val="90000"/>
                    <a:lumOff val="10000"/>
                  </a:schemeClr>
                </a:solidFill>
                <a:latin typeface="宋体" panose="02010600030101010101" pitchFamily="2" charset="-122"/>
                <a:sym typeface="+mn-ea"/>
              </a:rPr>
              <a:t>(三）深度访谈</a:t>
            </a:r>
            <a:endParaRPr lang="zh-CN" altLang="en-US" sz="3600" b="1" dirty="0">
              <a:solidFill>
                <a:schemeClr val="tx1">
                  <a:lumMod val="90000"/>
                  <a:lumOff val="10000"/>
                </a:schemeClr>
              </a:solidFill>
              <a:latin typeface="宋体" panose="02010600030101010101" pitchFamily="2" charset="-122"/>
            </a:endParaRPr>
          </a:p>
          <a:p>
            <a:pPr>
              <a:lnSpc>
                <a:spcPct val="150000"/>
              </a:lnSpc>
            </a:pPr>
            <a:r>
              <a:rPr lang="en-US" altLang="zh-CN" sz="3600" dirty="0">
                <a:solidFill>
                  <a:schemeClr val="tx1">
                    <a:lumMod val="90000"/>
                    <a:lumOff val="10000"/>
                  </a:schemeClr>
                </a:solidFill>
                <a:latin typeface="Calibri" panose="020F0502020204030204" pitchFamily="34" charset="0"/>
                <a:sym typeface="+mn-ea"/>
              </a:rPr>
              <a:t>         </a:t>
            </a:r>
            <a:r>
              <a:rPr lang="zh-CN" altLang="en-US" sz="3600" dirty="0">
                <a:solidFill>
                  <a:schemeClr val="tx1">
                    <a:lumMod val="90000"/>
                    <a:lumOff val="10000"/>
                  </a:schemeClr>
                </a:solidFill>
                <a:latin typeface="Calibri" panose="020F0502020204030204" pitchFamily="34" charset="0"/>
                <a:sym typeface="+mn-ea"/>
              </a:rPr>
              <a:t>深度访谈是一种无结构的、直接的、个人的访问，即在访问过程中，一个掌握高级技巧的访问员深人与一个被调查者访谈，以揭示其对某一问题的潜在动机、信念、态度和感情。一次深度访谈可能要花30~60分钟，甚至更多时间。</a:t>
            </a:r>
            <a:endParaRPr lang="zh-CN" altLang="en-US" sz="3600" dirty="0">
              <a:solidFill>
                <a:schemeClr val="tx1">
                  <a:lumMod val="90000"/>
                  <a:lumOff val="10000"/>
                </a:schemeClr>
              </a:solidFill>
              <a:latin typeface="Calibri" panose="020F0502020204030204" pitchFamily="34" charset="0"/>
            </a:endParaRPr>
          </a:p>
          <a:p>
            <a:pPr>
              <a:lnSpc>
                <a:spcPct val="150000"/>
              </a:lnSpc>
            </a:pPr>
            <a:endParaRPr kumimoji="0" lang="en-US" altLang="zh-CN" sz="6000" b="1" kern="1200" cap="none" spc="0" normalizeH="0" baseline="0" noProof="0" dirty="0">
              <a:solidFill>
                <a:schemeClr val="tx1">
                  <a:lumMod val="90000"/>
                  <a:lumOff val="10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(一）个别谈话</a:t>
            </a:r>
            <a:br>
              <a:rPr lang="zh-CN" altLang="en-US" sz="4000" b="1" dirty="0">
                <a:solidFill>
                  <a:schemeClr val="bg1">
                    <a:lumMod val="25000"/>
                  </a:schemeClr>
                </a:solidFill>
                <a:latin typeface="宋体" panose="02010600030101010101" pitchFamily="2" charset="-122"/>
              </a:rPr>
            </a:b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80000"/>
          </a:bodyPr>
          <a:lstStyle/>
          <a:p>
            <a:pPr>
              <a:lnSpc>
                <a:spcPct val="150000"/>
              </a:lnSpc>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tx1">
                    <a:lumMod val="90000"/>
                    <a:lumOff val="10000"/>
                  </a:schemeClr>
                </a:solidFill>
                <a:latin typeface="宋体" panose="02010600030101010101" pitchFamily="2" charset="-122"/>
                <a:sym typeface="+mn-ea"/>
              </a:rPr>
              <a:t>(三）深度访谈</a:t>
            </a:r>
            <a:endParaRPr lang="zh-CN" altLang="en-US" sz="3600" b="1" dirty="0">
              <a:solidFill>
                <a:schemeClr val="tx1">
                  <a:lumMod val="90000"/>
                  <a:lumOff val="10000"/>
                </a:schemeClr>
              </a:solidFill>
              <a:latin typeface="宋体" panose="02010600030101010101" pitchFamily="2" charset="-122"/>
            </a:endParaRPr>
          </a:p>
          <a:p>
            <a:pPr>
              <a:lnSpc>
                <a:spcPct val="150000"/>
              </a:lnSpc>
            </a:pPr>
            <a:r>
              <a:rPr lang="en-US" altLang="zh-CN" sz="3600" dirty="0">
                <a:solidFill>
                  <a:schemeClr val="tx1">
                    <a:lumMod val="90000"/>
                    <a:lumOff val="10000"/>
                  </a:schemeClr>
                </a:solidFill>
                <a:latin typeface="Calibri" panose="020F0502020204030204" pitchFamily="34" charset="0"/>
                <a:sym typeface="+mn-ea"/>
              </a:rPr>
              <a:t>         </a:t>
            </a:r>
            <a:r>
              <a:rPr lang="zh-CN" altLang="en-US" sz="3600" dirty="0">
                <a:solidFill>
                  <a:schemeClr val="tx1">
                    <a:lumMod val="90000"/>
                    <a:lumOff val="10000"/>
                  </a:schemeClr>
                </a:solidFill>
                <a:latin typeface="Calibri" panose="020F0502020204030204" pitchFamily="34" charset="0"/>
                <a:sym typeface="+mn-ea"/>
              </a:rPr>
              <a:t>深度访谈的优点在于能更深入地探索受访者的内心思想与看法，可以更自由地与受访者交换信息，刺探受访者的内心。但是深度访谈对访问研究人员的要求较高，有技巧的访问员比较难找。调查的无结构也可能使得结果十分容易受访问员自身的影响，致使数据常常难以分析和解释。</a:t>
            </a:r>
            <a:endParaRPr kumimoji="0" lang="en-US" altLang="zh-CN" sz="6000" b="1" kern="1200" cap="none" spc="0" normalizeH="0" baseline="0" noProof="0" dirty="0">
              <a:solidFill>
                <a:schemeClr val="tx1">
                  <a:lumMod val="90000"/>
                  <a:lumOff val="10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  任务三</a:t>
            </a:r>
            <a:r>
              <a:rPr lang="en-US" altLang="zh-CN" sz="3600" dirty="0">
                <a:latin typeface="隶书" panose="02010509060101010101" pitchFamily="49" charset="-122"/>
                <a:ea typeface="隶书" panose="02010509060101010101" pitchFamily="49" charset="-122"/>
              </a:rPr>
              <a:t>  </a:t>
            </a:r>
            <a:r>
              <a:rPr lang="zh-CN" altLang="en-US" sz="3600" dirty="0">
                <a:latin typeface="隶书" panose="02010509060101010101" pitchFamily="49" charset="-122"/>
                <a:ea typeface="隶书" panose="02010509060101010101" pitchFamily="49" charset="-122"/>
              </a:rPr>
              <a:t>测验</a:t>
            </a:r>
            <a:r>
              <a:rPr lang="zh-CN" altLang="en-US" sz="3600" dirty="0">
                <a:latin typeface="隶书" panose="02010509060101010101" pitchFamily="49" charset="-122"/>
                <a:ea typeface="隶书" panose="02010509060101010101" pitchFamily="49" charset="-122"/>
              </a:rPr>
              <a:t>法</a:t>
            </a:r>
            <a:endParaRPr lang="en-US" altLang="zh-CN"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823720" y="1079183"/>
            <a:ext cx="8545195"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a:bodyPr>
          <a:lstStyle/>
          <a:p>
            <a:pPr indent="0" algn="just" fontAlgn="auto">
              <a:lnSpc>
                <a:spcPct val="150000"/>
              </a:lnSpc>
              <a:spcAft>
                <a:spcPts val="1200"/>
              </a:spcAft>
            </a:pPr>
            <a:r>
              <a:rPr lang="en-US" altLang="zh-CN" sz="2800" b="1">
                <a:solidFill>
                  <a:schemeClr val="tx1"/>
                </a:solidFill>
              </a:rPr>
              <a:t>        </a:t>
            </a:r>
            <a:r>
              <a:rPr lang="zh-CN" altLang="en-US" sz="2800">
                <a:solidFill>
                  <a:schemeClr val="tx1"/>
                </a:solidFill>
              </a:rPr>
              <a:t>观察法是指研究者凭借自身的感官或借助于一定的科学仪器，有目的、有计划地对观察对象的自然活动状态进行系统、深人地观察，以获得评价对象客观资料的方法。</a:t>
            </a:r>
            <a:endParaRPr lang="zh-CN" altLang="en-US" sz="2800">
              <a:solidFill>
                <a:schemeClr val="tx1"/>
              </a:solidFill>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Tree>
    <p:custDataLst>
      <p:tags r:id="rId4"/>
    </p:custData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descr="E:/设计图片素材/7598242_手绘中国风意境水墨山水风景画.jpg7598242_手绘中国风意境水墨山水风景画"/>
          <p:cNvPicPr>
            <a:picLocks noChangeAspect="1"/>
          </p:cNvPicPr>
          <p:nvPr>
            <p:custDataLst>
              <p:tags r:id="rId1"/>
            </p:custDataLst>
          </p:nvPr>
        </p:nvPicPr>
        <p:blipFill>
          <a:blip r:embed="rId2"/>
          <a:srcRect l="888" r="888"/>
          <a:stretch>
            <a:fillRect/>
          </a:stretch>
        </p:blipFill>
        <p:spPr>
          <a:xfrm>
            <a:off x="457200" y="1843405"/>
            <a:ext cx="3580765" cy="3646170"/>
          </a:xfrm>
          <a:custGeom>
            <a:avLst/>
            <a:gdLst/>
            <a:ahLst/>
            <a:cxnLst>
              <a:cxn ang="3">
                <a:pos x="hc" y="t"/>
              </a:cxn>
              <a:cxn ang="cd2">
                <a:pos x="l" y="vc"/>
              </a:cxn>
              <a:cxn ang="cd4">
                <a:pos x="hc" y="b"/>
              </a:cxn>
              <a:cxn ang="0">
                <a:pos x="r" y="vc"/>
              </a:cxn>
            </a:cxnLst>
            <a:rect l="l" t="t" r="r" b="b"/>
            <a:pathLst>
              <a:path w="6252" h="6365">
                <a:moveTo>
                  <a:pt x="3542" y="6312"/>
                </a:moveTo>
                <a:lnTo>
                  <a:pt x="3542" y="6312"/>
                </a:lnTo>
                <a:lnTo>
                  <a:pt x="3542" y="6312"/>
                </a:lnTo>
                <a:lnTo>
                  <a:pt x="3542" y="6312"/>
                </a:lnTo>
                <a:lnTo>
                  <a:pt x="3542" y="6312"/>
                </a:lnTo>
                <a:close/>
                <a:moveTo>
                  <a:pt x="3493" y="6307"/>
                </a:moveTo>
                <a:lnTo>
                  <a:pt x="3493" y="6307"/>
                </a:lnTo>
                <a:lnTo>
                  <a:pt x="3469" y="6308"/>
                </a:lnTo>
                <a:lnTo>
                  <a:pt x="3493" y="6307"/>
                </a:lnTo>
                <a:close/>
                <a:moveTo>
                  <a:pt x="3753" y="6303"/>
                </a:moveTo>
                <a:cubicBezTo>
                  <a:pt x="3721" y="6307"/>
                  <a:pt x="3670" y="6315"/>
                  <a:pt x="3658" y="6315"/>
                </a:cubicBezTo>
                <a:lnTo>
                  <a:pt x="3658" y="6316"/>
                </a:lnTo>
                <a:cubicBezTo>
                  <a:pt x="3670" y="6317"/>
                  <a:pt x="3722" y="6308"/>
                  <a:pt x="3753" y="6303"/>
                </a:cubicBezTo>
                <a:close/>
                <a:moveTo>
                  <a:pt x="3645" y="6296"/>
                </a:moveTo>
                <a:lnTo>
                  <a:pt x="3640" y="6298"/>
                </a:lnTo>
                <a:cubicBezTo>
                  <a:pt x="3629" y="6300"/>
                  <a:pt x="3614" y="6302"/>
                  <a:pt x="3597" y="6305"/>
                </a:cubicBezTo>
                <a:lnTo>
                  <a:pt x="3542" y="6312"/>
                </a:lnTo>
                <a:lnTo>
                  <a:pt x="3597" y="6304"/>
                </a:lnTo>
                <a:cubicBezTo>
                  <a:pt x="3615" y="6302"/>
                  <a:pt x="3630" y="6299"/>
                  <a:pt x="3640" y="6297"/>
                </a:cubicBezTo>
                <a:lnTo>
                  <a:pt x="3645" y="6296"/>
                </a:lnTo>
                <a:close/>
                <a:moveTo>
                  <a:pt x="3746" y="6279"/>
                </a:moveTo>
                <a:lnTo>
                  <a:pt x="3652" y="6293"/>
                </a:lnTo>
                <a:lnTo>
                  <a:pt x="3645" y="6296"/>
                </a:lnTo>
                <a:lnTo>
                  <a:pt x="3652" y="6293"/>
                </a:lnTo>
                <a:lnTo>
                  <a:pt x="3746" y="6279"/>
                </a:lnTo>
                <a:close/>
                <a:moveTo>
                  <a:pt x="3163" y="6277"/>
                </a:moveTo>
                <a:lnTo>
                  <a:pt x="3164" y="6277"/>
                </a:lnTo>
                <a:lnTo>
                  <a:pt x="3164" y="6277"/>
                </a:lnTo>
                <a:lnTo>
                  <a:pt x="3163" y="6277"/>
                </a:lnTo>
                <a:close/>
                <a:moveTo>
                  <a:pt x="3236" y="6276"/>
                </a:moveTo>
                <a:lnTo>
                  <a:pt x="3236" y="6276"/>
                </a:lnTo>
                <a:lnTo>
                  <a:pt x="3248" y="6276"/>
                </a:lnTo>
                <a:lnTo>
                  <a:pt x="3248" y="6276"/>
                </a:lnTo>
                <a:cubicBezTo>
                  <a:pt x="3244" y="6276"/>
                  <a:pt x="3240" y="6276"/>
                  <a:pt x="3236" y="6276"/>
                </a:cubicBezTo>
                <a:close/>
                <a:moveTo>
                  <a:pt x="3449" y="6274"/>
                </a:moveTo>
                <a:lnTo>
                  <a:pt x="3449" y="6274"/>
                </a:lnTo>
                <a:cubicBezTo>
                  <a:pt x="3451" y="6276"/>
                  <a:pt x="3448" y="6277"/>
                  <a:pt x="3442" y="6279"/>
                </a:cubicBezTo>
                <a:lnTo>
                  <a:pt x="3449" y="6274"/>
                </a:lnTo>
                <a:close/>
                <a:moveTo>
                  <a:pt x="3102" y="6274"/>
                </a:moveTo>
                <a:cubicBezTo>
                  <a:pt x="3116" y="6274"/>
                  <a:pt x="3131" y="6275"/>
                  <a:pt x="3147" y="6276"/>
                </a:cubicBezTo>
                <a:lnTo>
                  <a:pt x="3163" y="6277"/>
                </a:lnTo>
                <a:lnTo>
                  <a:pt x="3147" y="6277"/>
                </a:lnTo>
                <a:cubicBezTo>
                  <a:pt x="3131" y="6276"/>
                  <a:pt x="3116" y="6275"/>
                  <a:pt x="3102" y="6274"/>
                </a:cubicBezTo>
                <a:close/>
                <a:moveTo>
                  <a:pt x="3389" y="6273"/>
                </a:moveTo>
                <a:cubicBezTo>
                  <a:pt x="3357" y="6274"/>
                  <a:pt x="3310" y="6276"/>
                  <a:pt x="3248" y="6276"/>
                </a:cubicBezTo>
                <a:lnTo>
                  <a:pt x="3248" y="6276"/>
                </a:lnTo>
                <a:lnTo>
                  <a:pt x="3260" y="6276"/>
                </a:lnTo>
                <a:cubicBezTo>
                  <a:pt x="3316" y="6276"/>
                  <a:pt x="3359" y="6274"/>
                  <a:pt x="3389" y="6273"/>
                </a:cubicBezTo>
                <a:close/>
                <a:moveTo>
                  <a:pt x="3433" y="6273"/>
                </a:moveTo>
                <a:cubicBezTo>
                  <a:pt x="3442" y="6273"/>
                  <a:pt x="3448" y="6273"/>
                  <a:pt x="3449" y="6274"/>
                </a:cubicBezTo>
                <a:lnTo>
                  <a:pt x="3449" y="6274"/>
                </a:lnTo>
                <a:lnTo>
                  <a:pt x="3433" y="6273"/>
                </a:lnTo>
                <a:close/>
                <a:moveTo>
                  <a:pt x="2549" y="6240"/>
                </a:moveTo>
                <a:lnTo>
                  <a:pt x="2619" y="6256"/>
                </a:lnTo>
                <a:lnTo>
                  <a:pt x="2619" y="6256"/>
                </a:lnTo>
                <a:lnTo>
                  <a:pt x="2549" y="6240"/>
                </a:lnTo>
                <a:close/>
                <a:moveTo>
                  <a:pt x="3961" y="6232"/>
                </a:moveTo>
                <a:cubicBezTo>
                  <a:pt x="3925" y="6243"/>
                  <a:pt x="3890" y="6252"/>
                  <a:pt x="3839" y="6264"/>
                </a:cubicBezTo>
                <a:cubicBezTo>
                  <a:pt x="3890" y="6252"/>
                  <a:pt x="3925" y="6243"/>
                  <a:pt x="3961" y="6232"/>
                </a:cubicBezTo>
                <a:close/>
                <a:moveTo>
                  <a:pt x="2878" y="6225"/>
                </a:moveTo>
                <a:cubicBezTo>
                  <a:pt x="2877" y="6225"/>
                  <a:pt x="2875" y="6225"/>
                  <a:pt x="2874" y="6225"/>
                </a:cubicBezTo>
                <a:cubicBezTo>
                  <a:pt x="2864" y="6225"/>
                  <a:pt x="2862" y="6226"/>
                  <a:pt x="2875" y="6228"/>
                </a:cubicBezTo>
                <a:cubicBezTo>
                  <a:pt x="2898" y="6232"/>
                  <a:pt x="2943" y="6235"/>
                  <a:pt x="2975" y="6237"/>
                </a:cubicBezTo>
                <a:cubicBezTo>
                  <a:pt x="2990" y="6237"/>
                  <a:pt x="3004" y="6238"/>
                  <a:pt x="3018" y="6238"/>
                </a:cubicBezTo>
                <a:lnTo>
                  <a:pt x="3056" y="6238"/>
                </a:lnTo>
                <a:cubicBezTo>
                  <a:pt x="3080" y="6238"/>
                  <a:pt x="3101" y="6237"/>
                  <a:pt x="3120" y="6236"/>
                </a:cubicBezTo>
                <a:cubicBezTo>
                  <a:pt x="3139" y="6236"/>
                  <a:pt x="3156" y="6235"/>
                  <a:pt x="3170" y="6233"/>
                </a:cubicBezTo>
                <a:cubicBezTo>
                  <a:pt x="3185" y="6231"/>
                  <a:pt x="3198" y="6229"/>
                  <a:pt x="3209" y="6227"/>
                </a:cubicBezTo>
                <a:lnTo>
                  <a:pt x="3169" y="6226"/>
                </a:lnTo>
                <a:lnTo>
                  <a:pt x="3042" y="6228"/>
                </a:lnTo>
                <a:lnTo>
                  <a:pt x="3010" y="6228"/>
                </a:lnTo>
                <a:lnTo>
                  <a:pt x="2979" y="6227"/>
                </a:lnTo>
                <a:lnTo>
                  <a:pt x="2915" y="6226"/>
                </a:lnTo>
                <a:lnTo>
                  <a:pt x="2915" y="6225"/>
                </a:lnTo>
                <a:cubicBezTo>
                  <a:pt x="2903" y="6225"/>
                  <a:pt x="2888" y="6225"/>
                  <a:pt x="2878" y="6225"/>
                </a:cubicBezTo>
                <a:close/>
                <a:moveTo>
                  <a:pt x="4087" y="6193"/>
                </a:moveTo>
                <a:cubicBezTo>
                  <a:pt x="4033" y="6208"/>
                  <a:pt x="3996" y="6220"/>
                  <a:pt x="3961" y="6232"/>
                </a:cubicBezTo>
                <a:cubicBezTo>
                  <a:pt x="3996" y="6219"/>
                  <a:pt x="4033" y="6208"/>
                  <a:pt x="4087" y="6193"/>
                </a:cubicBezTo>
                <a:close/>
                <a:moveTo>
                  <a:pt x="3538" y="6182"/>
                </a:moveTo>
                <a:cubicBezTo>
                  <a:pt x="3532" y="6185"/>
                  <a:pt x="3522" y="6188"/>
                  <a:pt x="3522" y="6190"/>
                </a:cubicBezTo>
                <a:cubicBezTo>
                  <a:pt x="3522" y="6188"/>
                  <a:pt x="3532" y="6185"/>
                  <a:pt x="3538" y="6182"/>
                </a:cubicBezTo>
                <a:close/>
                <a:moveTo>
                  <a:pt x="3542" y="6179"/>
                </a:moveTo>
                <a:lnTo>
                  <a:pt x="3542" y="6179"/>
                </a:lnTo>
                <a:cubicBezTo>
                  <a:pt x="3543" y="6180"/>
                  <a:pt x="3541" y="6181"/>
                  <a:pt x="3538" y="6182"/>
                </a:cubicBezTo>
                <a:lnTo>
                  <a:pt x="3542" y="6179"/>
                </a:lnTo>
                <a:close/>
                <a:moveTo>
                  <a:pt x="3534" y="6178"/>
                </a:moveTo>
                <a:cubicBezTo>
                  <a:pt x="3540" y="6178"/>
                  <a:pt x="3542" y="6178"/>
                  <a:pt x="3542" y="6179"/>
                </a:cubicBezTo>
                <a:lnTo>
                  <a:pt x="3542" y="6179"/>
                </a:lnTo>
                <a:lnTo>
                  <a:pt x="3534" y="6178"/>
                </a:lnTo>
                <a:close/>
                <a:moveTo>
                  <a:pt x="4404" y="6111"/>
                </a:moveTo>
                <a:cubicBezTo>
                  <a:pt x="4388" y="6118"/>
                  <a:pt x="4370" y="6126"/>
                  <a:pt x="4351" y="6134"/>
                </a:cubicBezTo>
                <a:lnTo>
                  <a:pt x="4336" y="6141"/>
                </a:lnTo>
                <a:lnTo>
                  <a:pt x="4335" y="6141"/>
                </a:lnTo>
                <a:cubicBezTo>
                  <a:pt x="4320" y="6147"/>
                  <a:pt x="4302" y="6154"/>
                  <a:pt x="4283" y="6162"/>
                </a:cubicBezTo>
                <a:cubicBezTo>
                  <a:pt x="4277" y="6166"/>
                  <a:pt x="4273" y="6170"/>
                  <a:pt x="4271" y="6173"/>
                </a:cubicBezTo>
                <a:lnTo>
                  <a:pt x="4271" y="6173"/>
                </a:lnTo>
                <a:lnTo>
                  <a:pt x="4271" y="6173"/>
                </a:lnTo>
                <a:cubicBezTo>
                  <a:pt x="4269" y="6176"/>
                  <a:pt x="4270" y="6178"/>
                  <a:pt x="4276" y="6178"/>
                </a:cubicBezTo>
                <a:lnTo>
                  <a:pt x="4271" y="6173"/>
                </a:lnTo>
                <a:lnTo>
                  <a:pt x="4283" y="6162"/>
                </a:lnTo>
                <a:cubicBezTo>
                  <a:pt x="4302" y="6154"/>
                  <a:pt x="4320" y="6147"/>
                  <a:pt x="4335" y="6141"/>
                </a:cubicBezTo>
                <a:lnTo>
                  <a:pt x="4336" y="6141"/>
                </a:lnTo>
                <a:lnTo>
                  <a:pt x="4351" y="6134"/>
                </a:lnTo>
                <a:lnTo>
                  <a:pt x="4351" y="6135"/>
                </a:lnTo>
                <a:cubicBezTo>
                  <a:pt x="4371" y="6127"/>
                  <a:pt x="4388" y="6119"/>
                  <a:pt x="4404" y="6111"/>
                </a:cubicBezTo>
                <a:close/>
                <a:moveTo>
                  <a:pt x="3207" y="6108"/>
                </a:moveTo>
                <a:cubicBezTo>
                  <a:pt x="3242" y="6111"/>
                  <a:pt x="3246" y="6115"/>
                  <a:pt x="3247" y="6120"/>
                </a:cubicBezTo>
                <a:cubicBezTo>
                  <a:pt x="3246" y="6115"/>
                  <a:pt x="3242" y="6111"/>
                  <a:pt x="3207" y="6108"/>
                </a:cubicBezTo>
                <a:close/>
                <a:moveTo>
                  <a:pt x="4245" y="6107"/>
                </a:moveTo>
                <a:cubicBezTo>
                  <a:pt x="4244" y="6113"/>
                  <a:pt x="4200" y="6133"/>
                  <a:pt x="4140" y="6157"/>
                </a:cubicBezTo>
                <a:cubicBezTo>
                  <a:pt x="4125" y="6163"/>
                  <a:pt x="4109" y="6170"/>
                  <a:pt x="4093" y="6176"/>
                </a:cubicBezTo>
                <a:cubicBezTo>
                  <a:pt x="4109" y="6170"/>
                  <a:pt x="4125" y="6163"/>
                  <a:pt x="4140" y="6157"/>
                </a:cubicBezTo>
                <a:cubicBezTo>
                  <a:pt x="4200" y="6133"/>
                  <a:pt x="4243" y="6113"/>
                  <a:pt x="4245" y="6107"/>
                </a:cubicBezTo>
                <a:close/>
                <a:moveTo>
                  <a:pt x="3067" y="6085"/>
                </a:moveTo>
                <a:lnTo>
                  <a:pt x="3067" y="6086"/>
                </a:lnTo>
                <a:cubicBezTo>
                  <a:pt x="3067" y="6086"/>
                  <a:pt x="3067" y="6086"/>
                  <a:pt x="3067" y="6087"/>
                </a:cubicBezTo>
                <a:lnTo>
                  <a:pt x="3067" y="6085"/>
                </a:lnTo>
                <a:close/>
                <a:moveTo>
                  <a:pt x="3049" y="6074"/>
                </a:moveTo>
                <a:lnTo>
                  <a:pt x="3058" y="6079"/>
                </a:lnTo>
                <a:cubicBezTo>
                  <a:pt x="3062" y="6081"/>
                  <a:pt x="3065" y="6083"/>
                  <a:pt x="3067" y="6085"/>
                </a:cubicBezTo>
                <a:lnTo>
                  <a:pt x="3067" y="6085"/>
                </a:lnTo>
                <a:lnTo>
                  <a:pt x="3066" y="6084"/>
                </a:lnTo>
                <a:cubicBezTo>
                  <a:pt x="3063" y="6081"/>
                  <a:pt x="3056" y="6078"/>
                  <a:pt x="3050" y="6075"/>
                </a:cubicBezTo>
                <a:lnTo>
                  <a:pt x="3049" y="6074"/>
                </a:lnTo>
                <a:close/>
                <a:moveTo>
                  <a:pt x="3033" y="6064"/>
                </a:moveTo>
                <a:lnTo>
                  <a:pt x="3049" y="6074"/>
                </a:lnTo>
                <a:lnTo>
                  <a:pt x="3041" y="6071"/>
                </a:lnTo>
                <a:lnTo>
                  <a:pt x="3033" y="6064"/>
                </a:lnTo>
                <a:close/>
                <a:moveTo>
                  <a:pt x="3032" y="6064"/>
                </a:moveTo>
                <a:lnTo>
                  <a:pt x="3033" y="6064"/>
                </a:lnTo>
                <a:lnTo>
                  <a:pt x="3032" y="6064"/>
                </a:lnTo>
                <a:lnTo>
                  <a:pt x="3032" y="6064"/>
                </a:lnTo>
                <a:close/>
                <a:moveTo>
                  <a:pt x="3045" y="6056"/>
                </a:moveTo>
                <a:lnTo>
                  <a:pt x="3032" y="6064"/>
                </a:lnTo>
                <a:lnTo>
                  <a:pt x="3032" y="6063"/>
                </a:lnTo>
                <a:cubicBezTo>
                  <a:pt x="3032" y="6061"/>
                  <a:pt x="3035" y="6059"/>
                  <a:pt x="3045" y="6056"/>
                </a:cubicBezTo>
                <a:close/>
                <a:moveTo>
                  <a:pt x="4031" y="6051"/>
                </a:moveTo>
                <a:cubicBezTo>
                  <a:pt x="4030" y="6052"/>
                  <a:pt x="4026" y="6053"/>
                  <a:pt x="4020" y="6055"/>
                </a:cubicBezTo>
                <a:lnTo>
                  <a:pt x="4031" y="6051"/>
                </a:lnTo>
                <a:lnTo>
                  <a:pt x="4031" y="6051"/>
                </a:lnTo>
                <a:close/>
                <a:moveTo>
                  <a:pt x="4030" y="6051"/>
                </a:moveTo>
                <a:cubicBezTo>
                  <a:pt x="4031" y="6051"/>
                  <a:pt x="4032" y="6051"/>
                  <a:pt x="4031" y="6051"/>
                </a:cubicBezTo>
                <a:lnTo>
                  <a:pt x="4031" y="6051"/>
                </a:lnTo>
                <a:lnTo>
                  <a:pt x="4025" y="6052"/>
                </a:lnTo>
                <a:cubicBezTo>
                  <a:pt x="4027" y="6051"/>
                  <a:pt x="4029" y="6051"/>
                  <a:pt x="4030" y="6051"/>
                </a:cubicBezTo>
                <a:close/>
                <a:moveTo>
                  <a:pt x="3278" y="6047"/>
                </a:moveTo>
                <a:lnTo>
                  <a:pt x="3278" y="6047"/>
                </a:lnTo>
                <a:lnTo>
                  <a:pt x="3170" y="6056"/>
                </a:lnTo>
                <a:lnTo>
                  <a:pt x="3278" y="6047"/>
                </a:lnTo>
                <a:close/>
                <a:moveTo>
                  <a:pt x="2206" y="6026"/>
                </a:moveTo>
                <a:cubicBezTo>
                  <a:pt x="2211" y="6027"/>
                  <a:pt x="2220" y="6029"/>
                  <a:pt x="2234" y="6033"/>
                </a:cubicBezTo>
                <a:lnTo>
                  <a:pt x="2206" y="6026"/>
                </a:lnTo>
                <a:lnTo>
                  <a:pt x="2206" y="6026"/>
                </a:lnTo>
                <a:close/>
                <a:moveTo>
                  <a:pt x="2203" y="6026"/>
                </a:moveTo>
                <a:cubicBezTo>
                  <a:pt x="2204" y="6026"/>
                  <a:pt x="2205" y="6026"/>
                  <a:pt x="2206" y="6026"/>
                </a:cubicBezTo>
                <a:lnTo>
                  <a:pt x="2206" y="6026"/>
                </a:lnTo>
                <a:lnTo>
                  <a:pt x="2201" y="6028"/>
                </a:lnTo>
                <a:cubicBezTo>
                  <a:pt x="2200" y="6027"/>
                  <a:pt x="2200" y="6026"/>
                  <a:pt x="2203" y="6026"/>
                </a:cubicBezTo>
                <a:close/>
                <a:moveTo>
                  <a:pt x="2578" y="6021"/>
                </a:moveTo>
                <a:lnTo>
                  <a:pt x="2578" y="6021"/>
                </a:lnTo>
                <a:cubicBezTo>
                  <a:pt x="2581" y="6024"/>
                  <a:pt x="2580" y="6025"/>
                  <a:pt x="2574" y="6025"/>
                </a:cubicBezTo>
                <a:lnTo>
                  <a:pt x="2578" y="6021"/>
                </a:lnTo>
                <a:close/>
                <a:moveTo>
                  <a:pt x="2566" y="6014"/>
                </a:moveTo>
                <a:lnTo>
                  <a:pt x="2578" y="6021"/>
                </a:lnTo>
                <a:lnTo>
                  <a:pt x="2578" y="6021"/>
                </a:lnTo>
                <a:lnTo>
                  <a:pt x="2566" y="6014"/>
                </a:lnTo>
                <a:close/>
                <a:moveTo>
                  <a:pt x="2564" y="6013"/>
                </a:moveTo>
                <a:lnTo>
                  <a:pt x="2564" y="6013"/>
                </a:lnTo>
                <a:lnTo>
                  <a:pt x="2566" y="6014"/>
                </a:lnTo>
                <a:lnTo>
                  <a:pt x="2564" y="6013"/>
                </a:lnTo>
                <a:close/>
                <a:moveTo>
                  <a:pt x="2563" y="6013"/>
                </a:moveTo>
                <a:lnTo>
                  <a:pt x="2564" y="6013"/>
                </a:lnTo>
                <a:lnTo>
                  <a:pt x="2564" y="6013"/>
                </a:lnTo>
                <a:lnTo>
                  <a:pt x="2563" y="6013"/>
                </a:lnTo>
                <a:close/>
                <a:moveTo>
                  <a:pt x="2151" y="6003"/>
                </a:moveTo>
                <a:cubicBezTo>
                  <a:pt x="2154" y="6005"/>
                  <a:pt x="2179" y="6012"/>
                  <a:pt x="2234" y="6032"/>
                </a:cubicBezTo>
                <a:cubicBezTo>
                  <a:pt x="2179" y="6013"/>
                  <a:pt x="2154" y="6005"/>
                  <a:pt x="2151" y="6003"/>
                </a:cubicBezTo>
                <a:close/>
                <a:moveTo>
                  <a:pt x="2373" y="6001"/>
                </a:moveTo>
                <a:cubicBezTo>
                  <a:pt x="2398" y="6007"/>
                  <a:pt x="2425" y="6013"/>
                  <a:pt x="2456" y="6019"/>
                </a:cubicBezTo>
                <a:lnTo>
                  <a:pt x="2555" y="6041"/>
                </a:lnTo>
                <a:lnTo>
                  <a:pt x="2456" y="6019"/>
                </a:lnTo>
                <a:cubicBezTo>
                  <a:pt x="2425" y="6013"/>
                  <a:pt x="2398" y="6007"/>
                  <a:pt x="2373" y="6001"/>
                </a:cubicBezTo>
                <a:close/>
                <a:moveTo>
                  <a:pt x="2536" y="5998"/>
                </a:moveTo>
                <a:cubicBezTo>
                  <a:pt x="2536" y="5999"/>
                  <a:pt x="2539" y="6001"/>
                  <a:pt x="2545" y="6004"/>
                </a:cubicBezTo>
                <a:lnTo>
                  <a:pt x="2563" y="6013"/>
                </a:lnTo>
                <a:lnTo>
                  <a:pt x="2545" y="6004"/>
                </a:lnTo>
                <a:cubicBezTo>
                  <a:pt x="2539" y="6001"/>
                  <a:pt x="2536" y="5999"/>
                  <a:pt x="2536" y="5998"/>
                </a:cubicBezTo>
                <a:close/>
                <a:moveTo>
                  <a:pt x="2564" y="5972"/>
                </a:moveTo>
                <a:cubicBezTo>
                  <a:pt x="2576" y="5980"/>
                  <a:pt x="2562" y="5983"/>
                  <a:pt x="2571" y="5990"/>
                </a:cubicBezTo>
                <a:cubicBezTo>
                  <a:pt x="2562" y="5983"/>
                  <a:pt x="2576" y="5980"/>
                  <a:pt x="2564" y="5972"/>
                </a:cubicBezTo>
                <a:close/>
                <a:moveTo>
                  <a:pt x="4592" y="5954"/>
                </a:moveTo>
                <a:cubicBezTo>
                  <a:pt x="4570" y="5966"/>
                  <a:pt x="4555" y="5975"/>
                  <a:pt x="4558" y="5978"/>
                </a:cubicBezTo>
                <a:cubicBezTo>
                  <a:pt x="4555" y="5975"/>
                  <a:pt x="4570" y="5966"/>
                  <a:pt x="4592" y="5954"/>
                </a:cubicBezTo>
                <a:close/>
                <a:moveTo>
                  <a:pt x="2543" y="5945"/>
                </a:moveTo>
                <a:lnTo>
                  <a:pt x="2545" y="5947"/>
                </a:lnTo>
                <a:lnTo>
                  <a:pt x="2542" y="5962"/>
                </a:lnTo>
                <a:lnTo>
                  <a:pt x="2545" y="5947"/>
                </a:lnTo>
                <a:lnTo>
                  <a:pt x="2543" y="5945"/>
                </a:lnTo>
                <a:close/>
                <a:moveTo>
                  <a:pt x="2484" y="5926"/>
                </a:moveTo>
                <a:cubicBezTo>
                  <a:pt x="2482" y="5927"/>
                  <a:pt x="2498" y="5933"/>
                  <a:pt x="2542" y="5943"/>
                </a:cubicBezTo>
                <a:lnTo>
                  <a:pt x="2541" y="5943"/>
                </a:lnTo>
                <a:cubicBezTo>
                  <a:pt x="2498" y="5933"/>
                  <a:pt x="2482" y="5927"/>
                  <a:pt x="2484" y="5926"/>
                </a:cubicBezTo>
                <a:close/>
                <a:moveTo>
                  <a:pt x="4433" y="5906"/>
                </a:moveTo>
                <a:lnTo>
                  <a:pt x="4431" y="5907"/>
                </a:lnTo>
                <a:cubicBezTo>
                  <a:pt x="4424" y="5910"/>
                  <a:pt x="4417" y="5914"/>
                  <a:pt x="4412" y="5917"/>
                </a:cubicBezTo>
                <a:cubicBezTo>
                  <a:pt x="4377" y="5933"/>
                  <a:pt x="4349" y="5944"/>
                  <a:pt x="4322" y="5954"/>
                </a:cubicBezTo>
                <a:cubicBezTo>
                  <a:pt x="4349" y="5944"/>
                  <a:pt x="4377" y="5933"/>
                  <a:pt x="4412" y="5917"/>
                </a:cubicBezTo>
                <a:cubicBezTo>
                  <a:pt x="4417" y="5914"/>
                  <a:pt x="4423" y="5910"/>
                  <a:pt x="4431" y="5907"/>
                </a:cubicBezTo>
                <a:lnTo>
                  <a:pt x="4433" y="5906"/>
                </a:lnTo>
                <a:close/>
                <a:moveTo>
                  <a:pt x="4442" y="5901"/>
                </a:moveTo>
                <a:lnTo>
                  <a:pt x="4433" y="5906"/>
                </a:lnTo>
                <a:lnTo>
                  <a:pt x="4437" y="5904"/>
                </a:lnTo>
                <a:lnTo>
                  <a:pt x="4442" y="5901"/>
                </a:lnTo>
                <a:close/>
                <a:moveTo>
                  <a:pt x="4456" y="5895"/>
                </a:moveTo>
                <a:cubicBezTo>
                  <a:pt x="4452" y="5897"/>
                  <a:pt x="4447" y="5899"/>
                  <a:pt x="4443" y="5901"/>
                </a:cubicBezTo>
                <a:lnTo>
                  <a:pt x="4442" y="5901"/>
                </a:lnTo>
                <a:lnTo>
                  <a:pt x="4443" y="5901"/>
                </a:lnTo>
                <a:cubicBezTo>
                  <a:pt x="4447" y="5899"/>
                  <a:pt x="4452" y="5897"/>
                  <a:pt x="4456" y="5895"/>
                </a:cubicBezTo>
                <a:close/>
                <a:moveTo>
                  <a:pt x="4410" y="5894"/>
                </a:moveTo>
                <a:lnTo>
                  <a:pt x="4404" y="5896"/>
                </a:lnTo>
                <a:lnTo>
                  <a:pt x="4388" y="5903"/>
                </a:lnTo>
                <a:lnTo>
                  <a:pt x="4404" y="5896"/>
                </a:lnTo>
                <a:lnTo>
                  <a:pt x="4410" y="5894"/>
                </a:lnTo>
                <a:close/>
                <a:moveTo>
                  <a:pt x="4811" y="5887"/>
                </a:moveTo>
                <a:cubicBezTo>
                  <a:pt x="4785" y="5899"/>
                  <a:pt x="4768" y="5902"/>
                  <a:pt x="4768" y="5901"/>
                </a:cubicBezTo>
                <a:cubicBezTo>
                  <a:pt x="4771" y="5904"/>
                  <a:pt x="4785" y="5899"/>
                  <a:pt x="4811" y="5887"/>
                </a:cubicBezTo>
                <a:close/>
                <a:moveTo>
                  <a:pt x="4449" y="5885"/>
                </a:moveTo>
                <a:cubicBezTo>
                  <a:pt x="4440" y="5887"/>
                  <a:pt x="4429" y="5890"/>
                  <a:pt x="4417" y="5893"/>
                </a:cubicBezTo>
                <a:lnTo>
                  <a:pt x="4410" y="5894"/>
                </a:lnTo>
                <a:lnTo>
                  <a:pt x="4417" y="5893"/>
                </a:lnTo>
                <a:cubicBezTo>
                  <a:pt x="4429" y="5890"/>
                  <a:pt x="4440" y="5887"/>
                  <a:pt x="4449" y="5885"/>
                </a:cubicBezTo>
                <a:close/>
                <a:moveTo>
                  <a:pt x="2622" y="5876"/>
                </a:moveTo>
                <a:lnTo>
                  <a:pt x="2637" y="5878"/>
                </a:lnTo>
                <a:cubicBezTo>
                  <a:pt x="2633" y="5878"/>
                  <a:pt x="2630" y="5877"/>
                  <a:pt x="2626" y="5876"/>
                </a:cubicBezTo>
                <a:lnTo>
                  <a:pt x="2622" y="5876"/>
                </a:lnTo>
                <a:close/>
                <a:moveTo>
                  <a:pt x="2617" y="5875"/>
                </a:moveTo>
                <a:lnTo>
                  <a:pt x="2622" y="5876"/>
                </a:lnTo>
                <a:lnTo>
                  <a:pt x="2620" y="5875"/>
                </a:lnTo>
                <a:lnTo>
                  <a:pt x="2617" y="5875"/>
                </a:lnTo>
                <a:close/>
                <a:moveTo>
                  <a:pt x="2609" y="5873"/>
                </a:moveTo>
                <a:lnTo>
                  <a:pt x="2617" y="5875"/>
                </a:lnTo>
                <a:lnTo>
                  <a:pt x="2614" y="5874"/>
                </a:lnTo>
                <a:lnTo>
                  <a:pt x="2609" y="5873"/>
                </a:lnTo>
                <a:close/>
                <a:moveTo>
                  <a:pt x="2595" y="5870"/>
                </a:moveTo>
                <a:lnTo>
                  <a:pt x="2609" y="5873"/>
                </a:lnTo>
                <a:lnTo>
                  <a:pt x="2601" y="5872"/>
                </a:lnTo>
                <a:lnTo>
                  <a:pt x="2595" y="5870"/>
                </a:lnTo>
                <a:close/>
                <a:moveTo>
                  <a:pt x="2853" y="5870"/>
                </a:moveTo>
                <a:cubicBezTo>
                  <a:pt x="2862" y="5874"/>
                  <a:pt x="2861" y="5877"/>
                  <a:pt x="2873" y="5881"/>
                </a:cubicBezTo>
                <a:cubicBezTo>
                  <a:pt x="2860" y="5878"/>
                  <a:pt x="2862" y="5874"/>
                  <a:pt x="2853" y="5870"/>
                </a:cubicBezTo>
                <a:close/>
                <a:moveTo>
                  <a:pt x="2563" y="5864"/>
                </a:moveTo>
                <a:lnTo>
                  <a:pt x="2565" y="5864"/>
                </a:lnTo>
                <a:cubicBezTo>
                  <a:pt x="2571" y="5866"/>
                  <a:pt x="2577" y="5867"/>
                  <a:pt x="2583" y="5868"/>
                </a:cubicBezTo>
                <a:lnTo>
                  <a:pt x="2595" y="5870"/>
                </a:lnTo>
                <a:lnTo>
                  <a:pt x="2589" y="5869"/>
                </a:lnTo>
                <a:cubicBezTo>
                  <a:pt x="2581" y="5868"/>
                  <a:pt x="2573" y="5866"/>
                  <a:pt x="2565" y="5864"/>
                </a:cubicBezTo>
                <a:lnTo>
                  <a:pt x="2563" y="5864"/>
                </a:lnTo>
                <a:close/>
                <a:moveTo>
                  <a:pt x="4538" y="5858"/>
                </a:moveTo>
                <a:cubicBezTo>
                  <a:pt x="4526" y="5862"/>
                  <a:pt x="4491" y="5879"/>
                  <a:pt x="4475" y="5885"/>
                </a:cubicBezTo>
                <a:cubicBezTo>
                  <a:pt x="4491" y="5878"/>
                  <a:pt x="4526" y="5862"/>
                  <a:pt x="4538" y="5858"/>
                </a:cubicBezTo>
                <a:close/>
                <a:moveTo>
                  <a:pt x="4070" y="5855"/>
                </a:moveTo>
                <a:cubicBezTo>
                  <a:pt x="4079" y="5856"/>
                  <a:pt x="4077" y="5860"/>
                  <a:pt x="4088" y="5860"/>
                </a:cubicBezTo>
                <a:cubicBezTo>
                  <a:pt x="4077" y="5860"/>
                  <a:pt x="4079" y="5856"/>
                  <a:pt x="4070" y="5855"/>
                </a:cubicBezTo>
                <a:close/>
                <a:moveTo>
                  <a:pt x="2513" y="5855"/>
                </a:moveTo>
                <a:lnTo>
                  <a:pt x="2542" y="5860"/>
                </a:lnTo>
                <a:cubicBezTo>
                  <a:pt x="2546" y="5861"/>
                  <a:pt x="2549" y="5861"/>
                  <a:pt x="2553" y="5862"/>
                </a:cubicBezTo>
                <a:lnTo>
                  <a:pt x="2563" y="5864"/>
                </a:lnTo>
                <a:lnTo>
                  <a:pt x="2513" y="5855"/>
                </a:lnTo>
                <a:close/>
                <a:moveTo>
                  <a:pt x="2050" y="5855"/>
                </a:moveTo>
                <a:lnTo>
                  <a:pt x="2053" y="5856"/>
                </a:lnTo>
                <a:lnTo>
                  <a:pt x="2124" y="5886"/>
                </a:lnTo>
                <a:cubicBezTo>
                  <a:pt x="2186" y="5912"/>
                  <a:pt x="2217" y="5926"/>
                  <a:pt x="2226" y="5934"/>
                </a:cubicBezTo>
                <a:cubicBezTo>
                  <a:pt x="2217" y="5926"/>
                  <a:pt x="2186" y="5912"/>
                  <a:pt x="2124" y="5886"/>
                </a:cubicBezTo>
                <a:lnTo>
                  <a:pt x="2053" y="5856"/>
                </a:lnTo>
                <a:lnTo>
                  <a:pt x="2050" y="5855"/>
                </a:lnTo>
                <a:close/>
                <a:moveTo>
                  <a:pt x="2507" y="5854"/>
                </a:moveTo>
                <a:lnTo>
                  <a:pt x="2513" y="5855"/>
                </a:lnTo>
                <a:lnTo>
                  <a:pt x="2507" y="5854"/>
                </a:lnTo>
                <a:lnTo>
                  <a:pt x="2507" y="5854"/>
                </a:lnTo>
                <a:close/>
                <a:moveTo>
                  <a:pt x="2499" y="5854"/>
                </a:moveTo>
                <a:cubicBezTo>
                  <a:pt x="2501" y="5854"/>
                  <a:pt x="2504" y="5854"/>
                  <a:pt x="2507" y="5854"/>
                </a:cubicBezTo>
                <a:lnTo>
                  <a:pt x="2507" y="5854"/>
                </a:lnTo>
                <a:lnTo>
                  <a:pt x="2493" y="5855"/>
                </a:lnTo>
                <a:cubicBezTo>
                  <a:pt x="2493" y="5854"/>
                  <a:pt x="2495" y="5853"/>
                  <a:pt x="2499" y="5854"/>
                </a:cubicBezTo>
                <a:close/>
                <a:moveTo>
                  <a:pt x="2064" y="5841"/>
                </a:moveTo>
                <a:cubicBezTo>
                  <a:pt x="2063" y="5846"/>
                  <a:pt x="2079" y="5857"/>
                  <a:pt x="2067" y="5857"/>
                </a:cubicBezTo>
                <a:cubicBezTo>
                  <a:pt x="2078" y="5857"/>
                  <a:pt x="2063" y="5846"/>
                  <a:pt x="2064" y="5841"/>
                </a:cubicBezTo>
                <a:close/>
                <a:moveTo>
                  <a:pt x="2382" y="5831"/>
                </a:moveTo>
                <a:lnTo>
                  <a:pt x="2396" y="5840"/>
                </a:lnTo>
                <a:cubicBezTo>
                  <a:pt x="2391" y="5837"/>
                  <a:pt x="2387" y="5835"/>
                  <a:pt x="2384" y="5833"/>
                </a:cubicBezTo>
                <a:lnTo>
                  <a:pt x="2382" y="5831"/>
                </a:lnTo>
                <a:close/>
                <a:moveTo>
                  <a:pt x="2377" y="5828"/>
                </a:moveTo>
                <a:lnTo>
                  <a:pt x="2381" y="5831"/>
                </a:lnTo>
                <a:lnTo>
                  <a:pt x="2382" y="5831"/>
                </a:lnTo>
                <a:lnTo>
                  <a:pt x="2377" y="5828"/>
                </a:lnTo>
                <a:close/>
                <a:moveTo>
                  <a:pt x="2377" y="5828"/>
                </a:moveTo>
                <a:lnTo>
                  <a:pt x="2377" y="5828"/>
                </a:lnTo>
                <a:lnTo>
                  <a:pt x="2377" y="5828"/>
                </a:lnTo>
                <a:lnTo>
                  <a:pt x="2377" y="5828"/>
                </a:lnTo>
                <a:close/>
                <a:moveTo>
                  <a:pt x="2376" y="5828"/>
                </a:moveTo>
                <a:lnTo>
                  <a:pt x="2377" y="5828"/>
                </a:lnTo>
                <a:lnTo>
                  <a:pt x="2376" y="5828"/>
                </a:lnTo>
                <a:lnTo>
                  <a:pt x="2377" y="5828"/>
                </a:lnTo>
                <a:lnTo>
                  <a:pt x="2409" y="5833"/>
                </a:lnTo>
                <a:cubicBezTo>
                  <a:pt x="2428" y="5838"/>
                  <a:pt x="2457" y="5845"/>
                  <a:pt x="2493" y="5855"/>
                </a:cubicBezTo>
                <a:cubicBezTo>
                  <a:pt x="2457" y="5845"/>
                  <a:pt x="2428" y="5838"/>
                  <a:pt x="2409" y="5833"/>
                </a:cubicBezTo>
                <a:lnTo>
                  <a:pt x="2377" y="5828"/>
                </a:lnTo>
                <a:lnTo>
                  <a:pt x="2377" y="5828"/>
                </a:lnTo>
                <a:lnTo>
                  <a:pt x="2376" y="5828"/>
                </a:lnTo>
                <a:close/>
                <a:moveTo>
                  <a:pt x="4514" y="5828"/>
                </a:moveTo>
                <a:cubicBezTo>
                  <a:pt x="4515" y="5828"/>
                  <a:pt x="4515" y="5828"/>
                  <a:pt x="4515" y="5829"/>
                </a:cubicBezTo>
                <a:cubicBezTo>
                  <a:pt x="4515" y="5828"/>
                  <a:pt x="4515" y="5828"/>
                  <a:pt x="4515" y="5828"/>
                </a:cubicBezTo>
                <a:lnTo>
                  <a:pt x="4514" y="5828"/>
                </a:lnTo>
                <a:lnTo>
                  <a:pt x="4514" y="5828"/>
                </a:lnTo>
                <a:close/>
                <a:moveTo>
                  <a:pt x="4514" y="5828"/>
                </a:moveTo>
                <a:lnTo>
                  <a:pt x="4514" y="5828"/>
                </a:lnTo>
                <a:lnTo>
                  <a:pt x="4513" y="5828"/>
                </a:lnTo>
                <a:cubicBezTo>
                  <a:pt x="4509" y="5830"/>
                  <a:pt x="4493" y="5836"/>
                  <a:pt x="4460" y="5852"/>
                </a:cubicBezTo>
                <a:cubicBezTo>
                  <a:pt x="4496" y="5835"/>
                  <a:pt x="4511" y="5828"/>
                  <a:pt x="4514" y="5828"/>
                </a:cubicBezTo>
                <a:close/>
                <a:moveTo>
                  <a:pt x="4576" y="5824"/>
                </a:moveTo>
                <a:cubicBezTo>
                  <a:pt x="4570" y="5826"/>
                  <a:pt x="4566" y="5826"/>
                  <a:pt x="4566" y="5826"/>
                </a:cubicBezTo>
                <a:lnTo>
                  <a:pt x="4567" y="5825"/>
                </a:lnTo>
                <a:lnTo>
                  <a:pt x="4576" y="5824"/>
                </a:lnTo>
                <a:close/>
                <a:moveTo>
                  <a:pt x="3533" y="5820"/>
                </a:moveTo>
                <a:lnTo>
                  <a:pt x="3533" y="5820"/>
                </a:lnTo>
                <a:cubicBezTo>
                  <a:pt x="3533" y="5821"/>
                  <a:pt x="3532" y="5821"/>
                  <a:pt x="3531" y="5822"/>
                </a:cubicBezTo>
                <a:cubicBezTo>
                  <a:pt x="3532" y="5821"/>
                  <a:pt x="3532" y="5821"/>
                  <a:pt x="3533" y="5821"/>
                </a:cubicBezTo>
                <a:lnTo>
                  <a:pt x="3533" y="5820"/>
                </a:lnTo>
                <a:close/>
                <a:moveTo>
                  <a:pt x="3523" y="5818"/>
                </a:moveTo>
                <a:lnTo>
                  <a:pt x="3525" y="5818"/>
                </a:lnTo>
                <a:cubicBezTo>
                  <a:pt x="3530" y="5818"/>
                  <a:pt x="3533" y="5819"/>
                  <a:pt x="3533" y="5820"/>
                </a:cubicBezTo>
                <a:lnTo>
                  <a:pt x="3533" y="5820"/>
                </a:lnTo>
                <a:lnTo>
                  <a:pt x="3532" y="5819"/>
                </a:lnTo>
                <a:cubicBezTo>
                  <a:pt x="3531" y="5819"/>
                  <a:pt x="3529" y="5818"/>
                  <a:pt x="3525" y="5818"/>
                </a:cubicBezTo>
                <a:lnTo>
                  <a:pt x="3523" y="5818"/>
                </a:lnTo>
                <a:close/>
                <a:moveTo>
                  <a:pt x="3517" y="5818"/>
                </a:moveTo>
                <a:cubicBezTo>
                  <a:pt x="3519" y="5818"/>
                  <a:pt x="3520" y="5818"/>
                  <a:pt x="3522" y="5818"/>
                </a:cubicBezTo>
                <a:lnTo>
                  <a:pt x="3523" y="5818"/>
                </a:lnTo>
                <a:lnTo>
                  <a:pt x="3522" y="5818"/>
                </a:lnTo>
                <a:cubicBezTo>
                  <a:pt x="3520" y="5818"/>
                  <a:pt x="3519" y="5818"/>
                  <a:pt x="3517" y="5818"/>
                </a:cubicBezTo>
                <a:close/>
                <a:moveTo>
                  <a:pt x="3109" y="5812"/>
                </a:moveTo>
                <a:lnTo>
                  <a:pt x="3107" y="5813"/>
                </a:lnTo>
                <a:cubicBezTo>
                  <a:pt x="3106" y="5814"/>
                  <a:pt x="3106" y="5814"/>
                  <a:pt x="3106" y="5814"/>
                </a:cubicBezTo>
                <a:cubicBezTo>
                  <a:pt x="3106" y="5814"/>
                  <a:pt x="3107" y="5813"/>
                  <a:pt x="3108" y="5812"/>
                </a:cubicBezTo>
                <a:lnTo>
                  <a:pt x="3109" y="5812"/>
                </a:lnTo>
                <a:close/>
                <a:moveTo>
                  <a:pt x="4437" y="5812"/>
                </a:moveTo>
                <a:lnTo>
                  <a:pt x="4435" y="5814"/>
                </a:lnTo>
                <a:cubicBezTo>
                  <a:pt x="4423" y="5822"/>
                  <a:pt x="4411" y="5828"/>
                  <a:pt x="4399" y="5834"/>
                </a:cubicBezTo>
                <a:cubicBezTo>
                  <a:pt x="4411" y="5828"/>
                  <a:pt x="4423" y="5822"/>
                  <a:pt x="4435" y="5814"/>
                </a:cubicBezTo>
                <a:cubicBezTo>
                  <a:pt x="4436" y="5814"/>
                  <a:pt x="4437" y="5813"/>
                  <a:pt x="4437" y="5812"/>
                </a:cubicBezTo>
                <a:close/>
                <a:moveTo>
                  <a:pt x="4586" y="5811"/>
                </a:moveTo>
                <a:lnTo>
                  <a:pt x="4567" y="5825"/>
                </a:lnTo>
                <a:lnTo>
                  <a:pt x="4566" y="5825"/>
                </a:lnTo>
                <a:cubicBezTo>
                  <a:pt x="4572" y="5819"/>
                  <a:pt x="4579" y="5815"/>
                  <a:pt x="4586" y="5811"/>
                </a:cubicBezTo>
                <a:close/>
                <a:moveTo>
                  <a:pt x="3148" y="5809"/>
                </a:moveTo>
                <a:cubicBezTo>
                  <a:pt x="3128" y="5809"/>
                  <a:pt x="3117" y="5810"/>
                  <a:pt x="3111" y="5812"/>
                </a:cubicBezTo>
                <a:lnTo>
                  <a:pt x="3109" y="5812"/>
                </a:lnTo>
                <a:lnTo>
                  <a:pt x="3109" y="5812"/>
                </a:lnTo>
                <a:cubicBezTo>
                  <a:pt x="3113" y="5810"/>
                  <a:pt x="3124" y="5809"/>
                  <a:pt x="3148" y="5809"/>
                </a:cubicBezTo>
                <a:close/>
                <a:moveTo>
                  <a:pt x="4431" y="5804"/>
                </a:moveTo>
                <a:lnTo>
                  <a:pt x="4432" y="5804"/>
                </a:lnTo>
                <a:lnTo>
                  <a:pt x="4433" y="5808"/>
                </a:lnTo>
                <a:lnTo>
                  <a:pt x="4433" y="5808"/>
                </a:lnTo>
                <a:lnTo>
                  <a:pt x="4431" y="5804"/>
                </a:lnTo>
                <a:close/>
                <a:moveTo>
                  <a:pt x="4102" y="5803"/>
                </a:moveTo>
                <a:lnTo>
                  <a:pt x="4041" y="5826"/>
                </a:lnTo>
                <a:lnTo>
                  <a:pt x="3996" y="5842"/>
                </a:lnTo>
                <a:lnTo>
                  <a:pt x="4041" y="5826"/>
                </a:lnTo>
                <a:lnTo>
                  <a:pt x="4102" y="5803"/>
                </a:lnTo>
                <a:close/>
                <a:moveTo>
                  <a:pt x="3498" y="5781"/>
                </a:moveTo>
                <a:cubicBezTo>
                  <a:pt x="3451" y="5789"/>
                  <a:pt x="3458" y="5792"/>
                  <a:pt x="3458" y="5796"/>
                </a:cubicBezTo>
                <a:cubicBezTo>
                  <a:pt x="3457" y="5792"/>
                  <a:pt x="3451" y="5789"/>
                  <a:pt x="3498" y="5781"/>
                </a:cubicBezTo>
                <a:close/>
                <a:moveTo>
                  <a:pt x="2071" y="5756"/>
                </a:moveTo>
                <a:lnTo>
                  <a:pt x="2079" y="5756"/>
                </a:lnTo>
                <a:lnTo>
                  <a:pt x="2079" y="5756"/>
                </a:lnTo>
                <a:cubicBezTo>
                  <a:pt x="2080" y="5758"/>
                  <a:pt x="2079" y="5759"/>
                  <a:pt x="2071" y="5756"/>
                </a:cubicBezTo>
                <a:close/>
                <a:moveTo>
                  <a:pt x="2078" y="5753"/>
                </a:moveTo>
                <a:lnTo>
                  <a:pt x="2079" y="5755"/>
                </a:lnTo>
                <a:cubicBezTo>
                  <a:pt x="2079" y="5755"/>
                  <a:pt x="2079" y="5756"/>
                  <a:pt x="2079" y="5756"/>
                </a:cubicBezTo>
                <a:lnTo>
                  <a:pt x="2079" y="5756"/>
                </a:lnTo>
                <a:lnTo>
                  <a:pt x="2078" y="5753"/>
                </a:lnTo>
                <a:close/>
                <a:moveTo>
                  <a:pt x="2077" y="5751"/>
                </a:moveTo>
                <a:lnTo>
                  <a:pt x="2078" y="5753"/>
                </a:lnTo>
                <a:lnTo>
                  <a:pt x="2078" y="5753"/>
                </a:lnTo>
                <a:cubicBezTo>
                  <a:pt x="2077" y="5753"/>
                  <a:pt x="2077" y="5752"/>
                  <a:pt x="2077" y="5752"/>
                </a:cubicBezTo>
                <a:lnTo>
                  <a:pt x="2077" y="5751"/>
                </a:lnTo>
                <a:close/>
                <a:moveTo>
                  <a:pt x="3084" y="5746"/>
                </a:moveTo>
                <a:cubicBezTo>
                  <a:pt x="3075" y="5749"/>
                  <a:pt x="3085" y="5753"/>
                  <a:pt x="3081" y="5756"/>
                </a:cubicBezTo>
                <a:cubicBezTo>
                  <a:pt x="3085" y="5753"/>
                  <a:pt x="3075" y="5749"/>
                  <a:pt x="3084" y="5746"/>
                </a:cubicBezTo>
                <a:close/>
                <a:moveTo>
                  <a:pt x="2084" y="5746"/>
                </a:moveTo>
                <a:lnTo>
                  <a:pt x="2085" y="5746"/>
                </a:lnTo>
                <a:cubicBezTo>
                  <a:pt x="2087" y="5749"/>
                  <a:pt x="2084" y="5750"/>
                  <a:pt x="2081" y="5750"/>
                </a:cubicBezTo>
                <a:lnTo>
                  <a:pt x="2084" y="5746"/>
                </a:lnTo>
                <a:close/>
                <a:moveTo>
                  <a:pt x="4227" y="5745"/>
                </a:moveTo>
                <a:lnTo>
                  <a:pt x="4227" y="5745"/>
                </a:lnTo>
                <a:cubicBezTo>
                  <a:pt x="4227" y="5745"/>
                  <a:pt x="4227" y="5745"/>
                  <a:pt x="4227" y="5745"/>
                </a:cubicBezTo>
                <a:cubicBezTo>
                  <a:pt x="4227" y="5745"/>
                  <a:pt x="4227" y="5745"/>
                  <a:pt x="4227" y="5745"/>
                </a:cubicBezTo>
                <a:lnTo>
                  <a:pt x="4227" y="5745"/>
                </a:lnTo>
                <a:close/>
                <a:moveTo>
                  <a:pt x="4229" y="5744"/>
                </a:moveTo>
                <a:lnTo>
                  <a:pt x="4227" y="5745"/>
                </a:lnTo>
                <a:lnTo>
                  <a:pt x="4228" y="5744"/>
                </a:lnTo>
                <a:lnTo>
                  <a:pt x="4229" y="5744"/>
                </a:lnTo>
                <a:close/>
                <a:moveTo>
                  <a:pt x="1807" y="5738"/>
                </a:moveTo>
                <a:lnTo>
                  <a:pt x="1808" y="5738"/>
                </a:lnTo>
                <a:cubicBezTo>
                  <a:pt x="1829" y="5750"/>
                  <a:pt x="1849" y="5761"/>
                  <a:pt x="1870" y="5772"/>
                </a:cubicBezTo>
                <a:cubicBezTo>
                  <a:pt x="1849" y="5761"/>
                  <a:pt x="1829" y="5750"/>
                  <a:pt x="1808" y="5738"/>
                </a:cubicBezTo>
                <a:lnTo>
                  <a:pt x="1807" y="5738"/>
                </a:lnTo>
                <a:close/>
                <a:moveTo>
                  <a:pt x="3652" y="5735"/>
                </a:moveTo>
                <a:cubicBezTo>
                  <a:pt x="3658" y="5737"/>
                  <a:pt x="3649" y="5740"/>
                  <a:pt x="3627" y="5745"/>
                </a:cubicBezTo>
                <a:cubicBezTo>
                  <a:pt x="3649" y="5740"/>
                  <a:pt x="3658" y="5737"/>
                  <a:pt x="3652" y="5735"/>
                </a:cubicBezTo>
                <a:close/>
                <a:moveTo>
                  <a:pt x="1662" y="5730"/>
                </a:moveTo>
                <a:lnTo>
                  <a:pt x="1669" y="5734"/>
                </a:lnTo>
                <a:cubicBezTo>
                  <a:pt x="1673" y="5738"/>
                  <a:pt x="1677" y="5740"/>
                  <a:pt x="1681" y="5743"/>
                </a:cubicBezTo>
                <a:cubicBezTo>
                  <a:pt x="1677" y="5741"/>
                  <a:pt x="1673" y="5738"/>
                  <a:pt x="1669" y="5735"/>
                </a:cubicBezTo>
                <a:lnTo>
                  <a:pt x="1662" y="5730"/>
                </a:lnTo>
                <a:close/>
                <a:moveTo>
                  <a:pt x="2061" y="5730"/>
                </a:moveTo>
                <a:cubicBezTo>
                  <a:pt x="2076" y="5738"/>
                  <a:pt x="2083" y="5743"/>
                  <a:pt x="2085" y="5746"/>
                </a:cubicBezTo>
                <a:lnTo>
                  <a:pt x="2084" y="5746"/>
                </a:lnTo>
                <a:lnTo>
                  <a:pt x="2061" y="5730"/>
                </a:lnTo>
                <a:close/>
                <a:moveTo>
                  <a:pt x="4313" y="5727"/>
                </a:moveTo>
                <a:lnTo>
                  <a:pt x="4313" y="5727"/>
                </a:lnTo>
                <a:cubicBezTo>
                  <a:pt x="4310" y="5731"/>
                  <a:pt x="4304" y="5736"/>
                  <a:pt x="4295" y="5743"/>
                </a:cubicBezTo>
                <a:lnTo>
                  <a:pt x="4313" y="5727"/>
                </a:lnTo>
                <a:close/>
                <a:moveTo>
                  <a:pt x="3685" y="5723"/>
                </a:moveTo>
                <a:lnTo>
                  <a:pt x="3662" y="5728"/>
                </a:lnTo>
                <a:cubicBezTo>
                  <a:pt x="3661" y="5728"/>
                  <a:pt x="3660" y="5727"/>
                  <a:pt x="3658" y="5727"/>
                </a:cubicBezTo>
                <a:cubicBezTo>
                  <a:pt x="3660" y="5727"/>
                  <a:pt x="3661" y="5727"/>
                  <a:pt x="3662" y="5727"/>
                </a:cubicBezTo>
                <a:lnTo>
                  <a:pt x="3685" y="5723"/>
                </a:lnTo>
                <a:close/>
                <a:moveTo>
                  <a:pt x="5063" y="5718"/>
                </a:moveTo>
                <a:lnTo>
                  <a:pt x="5025" y="5747"/>
                </a:lnTo>
                <a:lnTo>
                  <a:pt x="5025" y="5747"/>
                </a:lnTo>
                <a:lnTo>
                  <a:pt x="5025" y="5748"/>
                </a:lnTo>
                <a:lnTo>
                  <a:pt x="5024" y="5751"/>
                </a:lnTo>
                <a:lnTo>
                  <a:pt x="4962" y="5809"/>
                </a:lnTo>
                <a:lnTo>
                  <a:pt x="4962" y="5810"/>
                </a:lnTo>
                <a:cubicBezTo>
                  <a:pt x="4985" y="5793"/>
                  <a:pt x="5005" y="5773"/>
                  <a:pt x="5023" y="5751"/>
                </a:cubicBezTo>
                <a:lnTo>
                  <a:pt x="5024" y="5751"/>
                </a:lnTo>
                <a:lnTo>
                  <a:pt x="5024" y="5750"/>
                </a:lnTo>
                <a:lnTo>
                  <a:pt x="5025" y="5747"/>
                </a:lnTo>
                <a:lnTo>
                  <a:pt x="5063" y="5718"/>
                </a:lnTo>
                <a:close/>
                <a:moveTo>
                  <a:pt x="3718" y="5718"/>
                </a:moveTo>
                <a:cubicBezTo>
                  <a:pt x="3720" y="5718"/>
                  <a:pt x="3721" y="5718"/>
                  <a:pt x="3722" y="5718"/>
                </a:cubicBezTo>
                <a:cubicBezTo>
                  <a:pt x="3718" y="5718"/>
                  <a:pt x="3711" y="5719"/>
                  <a:pt x="3701" y="5721"/>
                </a:cubicBezTo>
                <a:lnTo>
                  <a:pt x="3685" y="5723"/>
                </a:lnTo>
                <a:lnTo>
                  <a:pt x="3700" y="5720"/>
                </a:lnTo>
                <a:cubicBezTo>
                  <a:pt x="3708" y="5719"/>
                  <a:pt x="3714" y="5718"/>
                  <a:pt x="3718" y="5718"/>
                </a:cubicBezTo>
                <a:close/>
                <a:moveTo>
                  <a:pt x="4319" y="5717"/>
                </a:moveTo>
                <a:lnTo>
                  <a:pt x="4319" y="5718"/>
                </a:lnTo>
                <a:lnTo>
                  <a:pt x="4313" y="5727"/>
                </a:lnTo>
                <a:lnTo>
                  <a:pt x="4313" y="5727"/>
                </a:lnTo>
                <a:lnTo>
                  <a:pt x="4319" y="5718"/>
                </a:lnTo>
                <a:lnTo>
                  <a:pt x="4319" y="5717"/>
                </a:lnTo>
                <a:close/>
                <a:moveTo>
                  <a:pt x="1637" y="5712"/>
                </a:moveTo>
                <a:lnTo>
                  <a:pt x="1655" y="5724"/>
                </a:lnTo>
                <a:cubicBezTo>
                  <a:pt x="1657" y="5726"/>
                  <a:pt x="1660" y="5728"/>
                  <a:pt x="1662" y="5730"/>
                </a:cubicBezTo>
                <a:lnTo>
                  <a:pt x="1662" y="5730"/>
                </a:lnTo>
                <a:lnTo>
                  <a:pt x="1662" y="5730"/>
                </a:lnTo>
                <a:cubicBezTo>
                  <a:pt x="1660" y="5728"/>
                  <a:pt x="1657" y="5726"/>
                  <a:pt x="1655" y="5724"/>
                </a:cubicBezTo>
                <a:lnTo>
                  <a:pt x="1637" y="5712"/>
                </a:lnTo>
                <a:close/>
                <a:moveTo>
                  <a:pt x="4296" y="5708"/>
                </a:moveTo>
                <a:cubicBezTo>
                  <a:pt x="4296" y="5710"/>
                  <a:pt x="4242" y="5736"/>
                  <a:pt x="4229" y="5744"/>
                </a:cubicBezTo>
                <a:lnTo>
                  <a:pt x="4229" y="5744"/>
                </a:lnTo>
                <a:lnTo>
                  <a:pt x="4229" y="5744"/>
                </a:lnTo>
                <a:cubicBezTo>
                  <a:pt x="4242" y="5736"/>
                  <a:pt x="4296" y="5710"/>
                  <a:pt x="4296" y="5708"/>
                </a:cubicBezTo>
                <a:close/>
                <a:moveTo>
                  <a:pt x="2426" y="5704"/>
                </a:moveTo>
                <a:cubicBezTo>
                  <a:pt x="2488" y="5717"/>
                  <a:pt x="2570" y="5740"/>
                  <a:pt x="2647" y="5754"/>
                </a:cubicBezTo>
                <a:cubicBezTo>
                  <a:pt x="2570" y="5740"/>
                  <a:pt x="2488" y="5718"/>
                  <a:pt x="2426" y="5704"/>
                </a:cubicBezTo>
                <a:close/>
                <a:moveTo>
                  <a:pt x="1968" y="5699"/>
                </a:moveTo>
                <a:lnTo>
                  <a:pt x="1998" y="5714"/>
                </a:lnTo>
                <a:cubicBezTo>
                  <a:pt x="2024" y="5727"/>
                  <a:pt x="2050" y="5739"/>
                  <a:pt x="2076" y="5751"/>
                </a:cubicBezTo>
                <a:lnTo>
                  <a:pt x="2077" y="5751"/>
                </a:lnTo>
                <a:lnTo>
                  <a:pt x="2076" y="5751"/>
                </a:lnTo>
                <a:cubicBezTo>
                  <a:pt x="2050" y="5739"/>
                  <a:pt x="2024" y="5727"/>
                  <a:pt x="1998" y="5714"/>
                </a:cubicBezTo>
                <a:lnTo>
                  <a:pt x="1968" y="5699"/>
                </a:lnTo>
                <a:close/>
                <a:moveTo>
                  <a:pt x="3942" y="5694"/>
                </a:moveTo>
                <a:lnTo>
                  <a:pt x="3904" y="5710"/>
                </a:lnTo>
                <a:lnTo>
                  <a:pt x="3833" y="5730"/>
                </a:lnTo>
                <a:cubicBezTo>
                  <a:pt x="3809" y="5736"/>
                  <a:pt x="3784" y="5742"/>
                  <a:pt x="3760" y="5747"/>
                </a:cubicBezTo>
                <a:cubicBezTo>
                  <a:pt x="3737" y="5752"/>
                  <a:pt x="3718" y="5757"/>
                  <a:pt x="3703" y="5761"/>
                </a:cubicBezTo>
                <a:cubicBezTo>
                  <a:pt x="3691" y="5764"/>
                  <a:pt x="3679" y="5767"/>
                  <a:pt x="3668" y="5771"/>
                </a:cubicBezTo>
                <a:cubicBezTo>
                  <a:pt x="3648" y="5774"/>
                  <a:pt x="3627" y="5778"/>
                  <a:pt x="3608" y="5784"/>
                </a:cubicBezTo>
                <a:cubicBezTo>
                  <a:pt x="3573" y="5791"/>
                  <a:pt x="3539" y="5796"/>
                  <a:pt x="3504" y="5801"/>
                </a:cubicBezTo>
                <a:cubicBezTo>
                  <a:pt x="3469" y="5805"/>
                  <a:pt x="3434" y="5811"/>
                  <a:pt x="3400" y="5814"/>
                </a:cubicBezTo>
                <a:cubicBezTo>
                  <a:pt x="3344" y="5817"/>
                  <a:pt x="3300" y="5819"/>
                  <a:pt x="3298" y="5814"/>
                </a:cubicBezTo>
                <a:cubicBezTo>
                  <a:pt x="3320" y="5812"/>
                  <a:pt x="3330" y="5809"/>
                  <a:pt x="3329" y="5808"/>
                </a:cubicBezTo>
                <a:lnTo>
                  <a:pt x="3393" y="5803"/>
                </a:lnTo>
                <a:cubicBezTo>
                  <a:pt x="3415" y="5801"/>
                  <a:pt x="3436" y="5800"/>
                  <a:pt x="3458" y="5797"/>
                </a:cubicBezTo>
                <a:cubicBezTo>
                  <a:pt x="3490" y="5792"/>
                  <a:pt x="3521" y="5784"/>
                  <a:pt x="3552" y="5774"/>
                </a:cubicBezTo>
                <a:cubicBezTo>
                  <a:pt x="3597" y="5767"/>
                  <a:pt x="3641" y="5760"/>
                  <a:pt x="3685" y="5752"/>
                </a:cubicBezTo>
                <a:cubicBezTo>
                  <a:pt x="3729" y="5743"/>
                  <a:pt x="3772" y="5733"/>
                  <a:pt x="3816" y="5723"/>
                </a:cubicBezTo>
                <a:cubicBezTo>
                  <a:pt x="3842" y="5717"/>
                  <a:pt x="3868" y="5711"/>
                  <a:pt x="3893" y="5704"/>
                </a:cubicBezTo>
                <a:cubicBezTo>
                  <a:pt x="3910" y="5702"/>
                  <a:pt x="3926" y="5699"/>
                  <a:pt x="3942" y="5694"/>
                </a:cubicBezTo>
                <a:close/>
                <a:moveTo>
                  <a:pt x="3958" y="5686"/>
                </a:moveTo>
                <a:lnTo>
                  <a:pt x="3945" y="5689"/>
                </a:lnTo>
                <a:lnTo>
                  <a:pt x="3930" y="5693"/>
                </a:lnTo>
                <a:lnTo>
                  <a:pt x="3945" y="5689"/>
                </a:lnTo>
                <a:cubicBezTo>
                  <a:pt x="3949" y="5688"/>
                  <a:pt x="3954" y="5687"/>
                  <a:pt x="3958" y="5686"/>
                </a:cubicBezTo>
                <a:lnTo>
                  <a:pt x="3958" y="5686"/>
                </a:lnTo>
                <a:close/>
                <a:moveTo>
                  <a:pt x="3972" y="5684"/>
                </a:moveTo>
                <a:lnTo>
                  <a:pt x="3958" y="5686"/>
                </a:lnTo>
                <a:lnTo>
                  <a:pt x="3958" y="5686"/>
                </a:lnTo>
                <a:cubicBezTo>
                  <a:pt x="3963" y="5685"/>
                  <a:pt x="3967" y="5685"/>
                  <a:pt x="3972" y="5684"/>
                </a:cubicBezTo>
                <a:close/>
                <a:moveTo>
                  <a:pt x="4033" y="5682"/>
                </a:moveTo>
                <a:cubicBezTo>
                  <a:pt x="3994" y="5698"/>
                  <a:pt x="3970" y="5709"/>
                  <a:pt x="3971" y="5713"/>
                </a:cubicBezTo>
                <a:cubicBezTo>
                  <a:pt x="3970" y="5709"/>
                  <a:pt x="3993" y="5698"/>
                  <a:pt x="4033" y="5682"/>
                </a:cubicBezTo>
                <a:close/>
                <a:moveTo>
                  <a:pt x="4094" y="5674"/>
                </a:moveTo>
                <a:lnTo>
                  <a:pt x="4082" y="5678"/>
                </a:lnTo>
                <a:lnTo>
                  <a:pt x="4037" y="5693"/>
                </a:lnTo>
                <a:lnTo>
                  <a:pt x="4083" y="5678"/>
                </a:lnTo>
                <a:lnTo>
                  <a:pt x="4094" y="5674"/>
                </a:lnTo>
                <a:close/>
                <a:moveTo>
                  <a:pt x="1922" y="5674"/>
                </a:moveTo>
                <a:cubicBezTo>
                  <a:pt x="1935" y="5681"/>
                  <a:pt x="1947" y="5688"/>
                  <a:pt x="1960" y="5694"/>
                </a:cubicBezTo>
                <a:lnTo>
                  <a:pt x="1968" y="5699"/>
                </a:lnTo>
                <a:lnTo>
                  <a:pt x="1960" y="5695"/>
                </a:lnTo>
                <a:cubicBezTo>
                  <a:pt x="1947" y="5688"/>
                  <a:pt x="1935" y="5681"/>
                  <a:pt x="1922" y="5674"/>
                </a:cubicBezTo>
                <a:close/>
                <a:moveTo>
                  <a:pt x="1833" y="5657"/>
                </a:moveTo>
                <a:lnTo>
                  <a:pt x="1833" y="5658"/>
                </a:lnTo>
                <a:cubicBezTo>
                  <a:pt x="1832" y="5659"/>
                  <a:pt x="1830" y="5659"/>
                  <a:pt x="1828" y="5660"/>
                </a:cubicBezTo>
                <a:lnTo>
                  <a:pt x="1833" y="5657"/>
                </a:lnTo>
                <a:close/>
                <a:moveTo>
                  <a:pt x="1832" y="5657"/>
                </a:moveTo>
                <a:lnTo>
                  <a:pt x="1833" y="5657"/>
                </a:lnTo>
                <a:lnTo>
                  <a:pt x="1833" y="5657"/>
                </a:lnTo>
                <a:lnTo>
                  <a:pt x="1832" y="5657"/>
                </a:lnTo>
                <a:close/>
                <a:moveTo>
                  <a:pt x="1825" y="5648"/>
                </a:moveTo>
                <a:lnTo>
                  <a:pt x="1830" y="5652"/>
                </a:lnTo>
                <a:lnTo>
                  <a:pt x="1832" y="5657"/>
                </a:lnTo>
                <a:lnTo>
                  <a:pt x="1825" y="5648"/>
                </a:lnTo>
                <a:close/>
                <a:moveTo>
                  <a:pt x="1637" y="5638"/>
                </a:moveTo>
                <a:lnTo>
                  <a:pt x="1641" y="5641"/>
                </a:lnTo>
                <a:cubicBezTo>
                  <a:pt x="1650" y="5648"/>
                  <a:pt x="1660" y="5655"/>
                  <a:pt x="1667" y="5661"/>
                </a:cubicBezTo>
                <a:cubicBezTo>
                  <a:pt x="1660" y="5655"/>
                  <a:pt x="1650" y="5648"/>
                  <a:pt x="1641" y="5641"/>
                </a:cubicBezTo>
                <a:lnTo>
                  <a:pt x="1637" y="5638"/>
                </a:lnTo>
                <a:close/>
                <a:moveTo>
                  <a:pt x="1618" y="5623"/>
                </a:moveTo>
                <a:cubicBezTo>
                  <a:pt x="1676" y="5659"/>
                  <a:pt x="1727" y="5691"/>
                  <a:pt x="1778" y="5721"/>
                </a:cubicBezTo>
                <a:lnTo>
                  <a:pt x="1807" y="5738"/>
                </a:lnTo>
                <a:lnTo>
                  <a:pt x="1778" y="5721"/>
                </a:lnTo>
                <a:cubicBezTo>
                  <a:pt x="1727" y="5691"/>
                  <a:pt x="1675" y="5659"/>
                  <a:pt x="1618" y="5623"/>
                </a:cubicBezTo>
                <a:close/>
                <a:moveTo>
                  <a:pt x="1618" y="5623"/>
                </a:moveTo>
                <a:cubicBezTo>
                  <a:pt x="1622" y="5627"/>
                  <a:pt x="1628" y="5631"/>
                  <a:pt x="1634" y="5636"/>
                </a:cubicBezTo>
                <a:lnTo>
                  <a:pt x="1637" y="5638"/>
                </a:lnTo>
                <a:lnTo>
                  <a:pt x="1634" y="5636"/>
                </a:lnTo>
                <a:cubicBezTo>
                  <a:pt x="1627" y="5631"/>
                  <a:pt x="1622" y="5627"/>
                  <a:pt x="1618" y="5623"/>
                </a:cubicBezTo>
                <a:close/>
                <a:moveTo>
                  <a:pt x="1762" y="5608"/>
                </a:moveTo>
                <a:cubicBezTo>
                  <a:pt x="1795" y="5627"/>
                  <a:pt x="1813" y="5638"/>
                  <a:pt x="1823" y="5645"/>
                </a:cubicBezTo>
                <a:lnTo>
                  <a:pt x="1825" y="5648"/>
                </a:lnTo>
                <a:lnTo>
                  <a:pt x="1810" y="5637"/>
                </a:lnTo>
                <a:cubicBezTo>
                  <a:pt x="1799" y="5630"/>
                  <a:pt x="1784" y="5621"/>
                  <a:pt x="1762" y="5608"/>
                </a:cubicBezTo>
                <a:close/>
                <a:moveTo>
                  <a:pt x="1548" y="5590"/>
                </a:moveTo>
                <a:cubicBezTo>
                  <a:pt x="1548" y="5590"/>
                  <a:pt x="1548" y="5590"/>
                  <a:pt x="1548" y="5590"/>
                </a:cubicBezTo>
                <a:lnTo>
                  <a:pt x="1548" y="5590"/>
                </a:lnTo>
                <a:lnTo>
                  <a:pt x="1548" y="5590"/>
                </a:lnTo>
                <a:close/>
                <a:moveTo>
                  <a:pt x="1842" y="5588"/>
                </a:moveTo>
                <a:lnTo>
                  <a:pt x="1842" y="5588"/>
                </a:lnTo>
                <a:lnTo>
                  <a:pt x="1842" y="5589"/>
                </a:lnTo>
                <a:lnTo>
                  <a:pt x="1842" y="5588"/>
                </a:lnTo>
                <a:close/>
                <a:moveTo>
                  <a:pt x="1842" y="5587"/>
                </a:moveTo>
                <a:lnTo>
                  <a:pt x="1842" y="5588"/>
                </a:lnTo>
                <a:lnTo>
                  <a:pt x="1842" y="5588"/>
                </a:lnTo>
                <a:lnTo>
                  <a:pt x="1842" y="5587"/>
                </a:lnTo>
                <a:close/>
                <a:moveTo>
                  <a:pt x="1841" y="5587"/>
                </a:moveTo>
                <a:lnTo>
                  <a:pt x="1842" y="5587"/>
                </a:lnTo>
                <a:lnTo>
                  <a:pt x="1842" y="5587"/>
                </a:lnTo>
                <a:lnTo>
                  <a:pt x="1841" y="5587"/>
                </a:lnTo>
                <a:close/>
                <a:moveTo>
                  <a:pt x="1841" y="5586"/>
                </a:moveTo>
                <a:lnTo>
                  <a:pt x="1841" y="5586"/>
                </a:lnTo>
                <a:lnTo>
                  <a:pt x="1841" y="5587"/>
                </a:lnTo>
                <a:lnTo>
                  <a:pt x="1841" y="5586"/>
                </a:lnTo>
                <a:close/>
                <a:moveTo>
                  <a:pt x="1530" y="5582"/>
                </a:moveTo>
                <a:cubicBezTo>
                  <a:pt x="1536" y="5584"/>
                  <a:pt x="1543" y="5588"/>
                  <a:pt x="1547" y="5590"/>
                </a:cubicBezTo>
                <a:lnTo>
                  <a:pt x="1548" y="5590"/>
                </a:lnTo>
                <a:lnTo>
                  <a:pt x="1548" y="5590"/>
                </a:lnTo>
                <a:cubicBezTo>
                  <a:pt x="1546" y="5590"/>
                  <a:pt x="1536" y="5584"/>
                  <a:pt x="1530" y="5582"/>
                </a:cubicBezTo>
                <a:close/>
                <a:moveTo>
                  <a:pt x="1775" y="5578"/>
                </a:moveTo>
                <a:cubicBezTo>
                  <a:pt x="1789" y="5584"/>
                  <a:pt x="1803" y="5591"/>
                  <a:pt x="1816" y="5599"/>
                </a:cubicBezTo>
                <a:cubicBezTo>
                  <a:pt x="1839" y="5611"/>
                  <a:pt x="1861" y="5624"/>
                  <a:pt x="1881" y="5640"/>
                </a:cubicBezTo>
                <a:cubicBezTo>
                  <a:pt x="1862" y="5631"/>
                  <a:pt x="1842" y="5621"/>
                  <a:pt x="1823" y="5611"/>
                </a:cubicBezTo>
                <a:cubicBezTo>
                  <a:pt x="1795" y="5594"/>
                  <a:pt x="1768" y="5578"/>
                  <a:pt x="1775" y="5578"/>
                </a:cubicBezTo>
                <a:close/>
                <a:moveTo>
                  <a:pt x="2279" y="5578"/>
                </a:moveTo>
                <a:cubicBezTo>
                  <a:pt x="2368" y="5612"/>
                  <a:pt x="2387" y="5626"/>
                  <a:pt x="2399" y="5636"/>
                </a:cubicBezTo>
                <a:cubicBezTo>
                  <a:pt x="2386" y="5626"/>
                  <a:pt x="2367" y="5612"/>
                  <a:pt x="2279" y="5578"/>
                </a:cubicBezTo>
                <a:close/>
                <a:moveTo>
                  <a:pt x="1822" y="5570"/>
                </a:moveTo>
                <a:cubicBezTo>
                  <a:pt x="1833" y="5577"/>
                  <a:pt x="1838" y="5582"/>
                  <a:pt x="1841" y="5585"/>
                </a:cubicBezTo>
                <a:lnTo>
                  <a:pt x="1841" y="5586"/>
                </a:lnTo>
                <a:lnTo>
                  <a:pt x="1840" y="5584"/>
                </a:lnTo>
                <a:cubicBezTo>
                  <a:pt x="1837" y="5581"/>
                  <a:pt x="1831" y="5577"/>
                  <a:pt x="1822" y="5570"/>
                </a:cubicBezTo>
                <a:close/>
                <a:moveTo>
                  <a:pt x="1702" y="5564"/>
                </a:moveTo>
                <a:lnTo>
                  <a:pt x="1715" y="5581"/>
                </a:lnTo>
                <a:lnTo>
                  <a:pt x="1715" y="5581"/>
                </a:lnTo>
                <a:lnTo>
                  <a:pt x="1702" y="5564"/>
                </a:lnTo>
                <a:close/>
                <a:moveTo>
                  <a:pt x="1773" y="5558"/>
                </a:moveTo>
                <a:lnTo>
                  <a:pt x="1833" y="5591"/>
                </a:lnTo>
                <a:lnTo>
                  <a:pt x="1842" y="5589"/>
                </a:lnTo>
                <a:lnTo>
                  <a:pt x="1842" y="5589"/>
                </a:lnTo>
                <a:cubicBezTo>
                  <a:pt x="1865" y="5602"/>
                  <a:pt x="1890" y="5612"/>
                  <a:pt x="1913" y="5624"/>
                </a:cubicBezTo>
                <a:lnTo>
                  <a:pt x="1985" y="5658"/>
                </a:lnTo>
                <a:lnTo>
                  <a:pt x="2059" y="5690"/>
                </a:lnTo>
                <a:lnTo>
                  <a:pt x="2137" y="5724"/>
                </a:lnTo>
                <a:lnTo>
                  <a:pt x="2214" y="5759"/>
                </a:lnTo>
                <a:cubicBezTo>
                  <a:pt x="2241" y="5771"/>
                  <a:pt x="2273" y="5782"/>
                  <a:pt x="2309" y="5795"/>
                </a:cubicBezTo>
                <a:cubicBezTo>
                  <a:pt x="2355" y="5818"/>
                  <a:pt x="2316" y="5812"/>
                  <a:pt x="2300" y="5813"/>
                </a:cubicBezTo>
                <a:lnTo>
                  <a:pt x="2247" y="5796"/>
                </a:lnTo>
                <a:cubicBezTo>
                  <a:pt x="2229" y="5790"/>
                  <a:pt x="2212" y="5784"/>
                  <a:pt x="2195" y="5777"/>
                </a:cubicBezTo>
                <a:lnTo>
                  <a:pt x="2091" y="5737"/>
                </a:lnTo>
                <a:lnTo>
                  <a:pt x="2061" y="5730"/>
                </a:lnTo>
                <a:cubicBezTo>
                  <a:pt x="2018" y="5714"/>
                  <a:pt x="1976" y="5694"/>
                  <a:pt x="1938" y="5669"/>
                </a:cubicBezTo>
                <a:cubicBezTo>
                  <a:pt x="1952" y="5677"/>
                  <a:pt x="1967" y="5684"/>
                  <a:pt x="1983" y="5689"/>
                </a:cubicBezTo>
                <a:cubicBezTo>
                  <a:pt x="1990" y="5692"/>
                  <a:pt x="1991" y="5692"/>
                  <a:pt x="1988" y="5689"/>
                </a:cubicBezTo>
                <a:lnTo>
                  <a:pt x="1968" y="5679"/>
                </a:lnTo>
                <a:lnTo>
                  <a:pt x="1938" y="5661"/>
                </a:lnTo>
                <a:cubicBezTo>
                  <a:pt x="1908" y="5644"/>
                  <a:pt x="1870" y="5624"/>
                  <a:pt x="1838" y="5604"/>
                </a:cubicBezTo>
                <a:cubicBezTo>
                  <a:pt x="1815" y="5590"/>
                  <a:pt x="1794" y="5575"/>
                  <a:pt x="1773" y="5558"/>
                </a:cubicBezTo>
                <a:close/>
                <a:moveTo>
                  <a:pt x="4369" y="5527"/>
                </a:moveTo>
                <a:lnTo>
                  <a:pt x="4315" y="5554"/>
                </a:lnTo>
                <a:cubicBezTo>
                  <a:pt x="4243" y="5589"/>
                  <a:pt x="4166" y="5621"/>
                  <a:pt x="4090" y="5651"/>
                </a:cubicBezTo>
                <a:cubicBezTo>
                  <a:pt x="4166" y="5621"/>
                  <a:pt x="4243" y="5589"/>
                  <a:pt x="4315" y="5554"/>
                </a:cubicBezTo>
                <a:lnTo>
                  <a:pt x="4369" y="5527"/>
                </a:lnTo>
                <a:close/>
                <a:moveTo>
                  <a:pt x="4506" y="5524"/>
                </a:moveTo>
                <a:lnTo>
                  <a:pt x="4506" y="5524"/>
                </a:lnTo>
                <a:cubicBezTo>
                  <a:pt x="4506" y="5525"/>
                  <a:pt x="4507" y="5525"/>
                  <a:pt x="4509" y="5525"/>
                </a:cubicBezTo>
                <a:cubicBezTo>
                  <a:pt x="4507" y="5525"/>
                  <a:pt x="4506" y="5524"/>
                  <a:pt x="4506" y="5524"/>
                </a:cubicBezTo>
                <a:lnTo>
                  <a:pt x="4506" y="5524"/>
                </a:lnTo>
                <a:close/>
                <a:moveTo>
                  <a:pt x="5270" y="5513"/>
                </a:moveTo>
                <a:lnTo>
                  <a:pt x="5246" y="5534"/>
                </a:lnTo>
                <a:cubicBezTo>
                  <a:pt x="5247" y="5527"/>
                  <a:pt x="5237" y="5531"/>
                  <a:pt x="5213" y="5549"/>
                </a:cubicBezTo>
                <a:cubicBezTo>
                  <a:pt x="5200" y="5557"/>
                  <a:pt x="5185" y="5570"/>
                  <a:pt x="5165" y="5585"/>
                </a:cubicBezTo>
                <a:cubicBezTo>
                  <a:pt x="5146" y="5600"/>
                  <a:pt x="5121" y="5619"/>
                  <a:pt x="5093" y="5641"/>
                </a:cubicBezTo>
                <a:cubicBezTo>
                  <a:pt x="5077" y="5650"/>
                  <a:pt x="5057" y="5665"/>
                  <a:pt x="5033" y="5684"/>
                </a:cubicBezTo>
                <a:lnTo>
                  <a:pt x="5022" y="5690"/>
                </a:lnTo>
                <a:lnTo>
                  <a:pt x="4970" y="5718"/>
                </a:lnTo>
                <a:lnTo>
                  <a:pt x="4898" y="5755"/>
                </a:lnTo>
                <a:cubicBezTo>
                  <a:pt x="4848" y="5784"/>
                  <a:pt x="4817" y="5799"/>
                  <a:pt x="4779" y="5819"/>
                </a:cubicBezTo>
                <a:cubicBezTo>
                  <a:pt x="4759" y="5829"/>
                  <a:pt x="4738" y="5839"/>
                  <a:pt x="4711" y="5853"/>
                </a:cubicBezTo>
                <a:lnTo>
                  <a:pt x="4666" y="5878"/>
                </a:lnTo>
                <a:lnTo>
                  <a:pt x="4640" y="5893"/>
                </a:lnTo>
                <a:lnTo>
                  <a:pt x="4610" y="5908"/>
                </a:lnTo>
                <a:cubicBezTo>
                  <a:pt x="4502" y="5954"/>
                  <a:pt x="4341" y="6026"/>
                  <a:pt x="4169" y="6084"/>
                </a:cubicBezTo>
                <a:cubicBezTo>
                  <a:pt x="4153" y="6090"/>
                  <a:pt x="4136" y="6098"/>
                  <a:pt x="4117" y="6104"/>
                </a:cubicBezTo>
                <a:cubicBezTo>
                  <a:pt x="4099" y="6111"/>
                  <a:pt x="4078" y="6118"/>
                  <a:pt x="4057" y="6124"/>
                </a:cubicBezTo>
                <a:cubicBezTo>
                  <a:pt x="4015" y="6137"/>
                  <a:pt x="3969" y="6151"/>
                  <a:pt x="3923" y="6163"/>
                </a:cubicBezTo>
                <a:lnTo>
                  <a:pt x="3843" y="6181"/>
                </a:lnTo>
                <a:cubicBezTo>
                  <a:pt x="3816" y="6187"/>
                  <a:pt x="3788" y="6194"/>
                  <a:pt x="3761" y="6198"/>
                </a:cubicBezTo>
                <a:lnTo>
                  <a:pt x="3678" y="6212"/>
                </a:lnTo>
                <a:lnTo>
                  <a:pt x="3638" y="6219"/>
                </a:lnTo>
                <a:lnTo>
                  <a:pt x="3598" y="6223"/>
                </a:lnTo>
                <a:cubicBezTo>
                  <a:pt x="3539" y="6228"/>
                  <a:pt x="3509" y="6235"/>
                  <a:pt x="3510" y="6238"/>
                </a:cubicBezTo>
                <a:cubicBezTo>
                  <a:pt x="3510" y="6241"/>
                  <a:pt x="3524" y="6245"/>
                  <a:pt x="3532" y="6245"/>
                </a:cubicBezTo>
                <a:cubicBezTo>
                  <a:pt x="3537" y="6245"/>
                  <a:pt x="3540" y="6245"/>
                  <a:pt x="3542" y="6245"/>
                </a:cubicBezTo>
                <a:lnTo>
                  <a:pt x="3542" y="6245"/>
                </a:lnTo>
                <a:lnTo>
                  <a:pt x="3640" y="6236"/>
                </a:lnTo>
                <a:lnTo>
                  <a:pt x="3680" y="6234"/>
                </a:lnTo>
                <a:lnTo>
                  <a:pt x="3644" y="6240"/>
                </a:lnTo>
                <a:cubicBezTo>
                  <a:pt x="3633" y="6242"/>
                  <a:pt x="3621" y="6243"/>
                  <a:pt x="3609" y="6245"/>
                </a:cubicBezTo>
                <a:lnTo>
                  <a:pt x="3537" y="6253"/>
                </a:lnTo>
                <a:cubicBezTo>
                  <a:pt x="3486" y="6261"/>
                  <a:pt x="3436" y="6263"/>
                  <a:pt x="3388" y="6266"/>
                </a:cubicBezTo>
                <a:cubicBezTo>
                  <a:pt x="3364" y="6267"/>
                  <a:pt x="3341" y="6269"/>
                  <a:pt x="3317" y="6269"/>
                </a:cubicBezTo>
                <a:lnTo>
                  <a:pt x="3246" y="6269"/>
                </a:lnTo>
                <a:cubicBezTo>
                  <a:pt x="3222" y="6271"/>
                  <a:pt x="3197" y="6271"/>
                  <a:pt x="3173" y="6269"/>
                </a:cubicBezTo>
                <a:lnTo>
                  <a:pt x="3032" y="6266"/>
                </a:lnTo>
                <a:cubicBezTo>
                  <a:pt x="3007" y="6266"/>
                  <a:pt x="2982" y="6263"/>
                  <a:pt x="2957" y="6261"/>
                </a:cubicBezTo>
                <a:lnTo>
                  <a:pt x="2882" y="6255"/>
                </a:lnTo>
                <a:lnTo>
                  <a:pt x="2738" y="6235"/>
                </a:lnTo>
                <a:cubicBezTo>
                  <a:pt x="2726" y="6235"/>
                  <a:pt x="2713" y="6235"/>
                  <a:pt x="2699" y="6234"/>
                </a:cubicBezTo>
                <a:cubicBezTo>
                  <a:pt x="2685" y="6232"/>
                  <a:pt x="2670" y="6230"/>
                  <a:pt x="2652" y="6227"/>
                </a:cubicBezTo>
                <a:cubicBezTo>
                  <a:pt x="2618" y="6222"/>
                  <a:pt x="2577" y="6216"/>
                  <a:pt x="2530" y="6206"/>
                </a:cubicBezTo>
                <a:cubicBezTo>
                  <a:pt x="2477" y="6194"/>
                  <a:pt x="2427" y="6183"/>
                  <a:pt x="2387" y="6174"/>
                </a:cubicBezTo>
                <a:cubicBezTo>
                  <a:pt x="2356" y="6166"/>
                  <a:pt x="2325" y="6160"/>
                  <a:pt x="2294" y="6156"/>
                </a:cubicBezTo>
                <a:cubicBezTo>
                  <a:pt x="2309" y="6162"/>
                  <a:pt x="2328" y="6170"/>
                  <a:pt x="2349" y="6176"/>
                </a:cubicBezTo>
                <a:cubicBezTo>
                  <a:pt x="2371" y="6182"/>
                  <a:pt x="2395" y="6190"/>
                  <a:pt x="2420" y="6196"/>
                </a:cubicBezTo>
                <a:cubicBezTo>
                  <a:pt x="2470" y="6208"/>
                  <a:pt x="2522" y="6222"/>
                  <a:pt x="2558" y="6232"/>
                </a:cubicBezTo>
                <a:cubicBezTo>
                  <a:pt x="2607" y="6244"/>
                  <a:pt x="2650" y="6254"/>
                  <a:pt x="2548" y="6239"/>
                </a:cubicBezTo>
                <a:cubicBezTo>
                  <a:pt x="2544" y="6238"/>
                  <a:pt x="2540" y="6237"/>
                  <a:pt x="2535" y="6236"/>
                </a:cubicBezTo>
                <a:lnTo>
                  <a:pt x="2522" y="6233"/>
                </a:lnTo>
                <a:cubicBezTo>
                  <a:pt x="2488" y="6224"/>
                  <a:pt x="2453" y="6215"/>
                  <a:pt x="2416" y="6207"/>
                </a:cubicBezTo>
                <a:lnTo>
                  <a:pt x="2389" y="6200"/>
                </a:lnTo>
                <a:lnTo>
                  <a:pt x="2362" y="6193"/>
                </a:lnTo>
                <a:lnTo>
                  <a:pt x="2306" y="6178"/>
                </a:lnTo>
                <a:cubicBezTo>
                  <a:pt x="2280" y="6169"/>
                  <a:pt x="2253" y="6162"/>
                  <a:pt x="2227" y="6153"/>
                </a:cubicBezTo>
                <a:cubicBezTo>
                  <a:pt x="2000" y="6072"/>
                  <a:pt x="1781" y="5970"/>
                  <a:pt x="1573" y="5848"/>
                </a:cubicBezTo>
                <a:cubicBezTo>
                  <a:pt x="1527" y="5820"/>
                  <a:pt x="1519" y="5816"/>
                  <a:pt x="1541" y="5833"/>
                </a:cubicBezTo>
                <a:cubicBezTo>
                  <a:pt x="1673" y="5918"/>
                  <a:pt x="1811" y="5993"/>
                  <a:pt x="1954" y="6057"/>
                </a:cubicBezTo>
                <a:cubicBezTo>
                  <a:pt x="1979" y="6066"/>
                  <a:pt x="1981" y="6069"/>
                  <a:pt x="1979" y="6069"/>
                </a:cubicBezTo>
                <a:lnTo>
                  <a:pt x="2087" y="6114"/>
                </a:lnTo>
                <a:cubicBezTo>
                  <a:pt x="2096" y="6118"/>
                  <a:pt x="2106" y="6122"/>
                  <a:pt x="2115" y="6125"/>
                </a:cubicBezTo>
                <a:lnTo>
                  <a:pt x="2191" y="6152"/>
                </a:lnTo>
                <a:cubicBezTo>
                  <a:pt x="2215" y="6160"/>
                  <a:pt x="2238" y="6169"/>
                  <a:pt x="2262" y="6175"/>
                </a:cubicBezTo>
                <a:lnTo>
                  <a:pt x="2351" y="6201"/>
                </a:lnTo>
                <a:cubicBezTo>
                  <a:pt x="2365" y="6205"/>
                  <a:pt x="2380" y="6209"/>
                  <a:pt x="2395" y="6213"/>
                </a:cubicBezTo>
                <a:lnTo>
                  <a:pt x="2440" y="6223"/>
                </a:lnTo>
                <a:lnTo>
                  <a:pt x="2511" y="6239"/>
                </a:lnTo>
                <a:cubicBezTo>
                  <a:pt x="2541" y="6247"/>
                  <a:pt x="2565" y="6252"/>
                  <a:pt x="2574" y="6256"/>
                </a:cubicBezTo>
                <a:lnTo>
                  <a:pt x="2584" y="6257"/>
                </a:lnTo>
                <a:lnTo>
                  <a:pt x="2617" y="6262"/>
                </a:lnTo>
                <a:cubicBezTo>
                  <a:pt x="2648" y="6267"/>
                  <a:pt x="2679" y="6274"/>
                  <a:pt x="2710" y="6279"/>
                </a:cubicBezTo>
                <a:lnTo>
                  <a:pt x="2803" y="6292"/>
                </a:lnTo>
                <a:cubicBezTo>
                  <a:pt x="2842" y="6298"/>
                  <a:pt x="2882" y="6302"/>
                  <a:pt x="2922" y="6305"/>
                </a:cubicBezTo>
                <a:cubicBezTo>
                  <a:pt x="2963" y="6308"/>
                  <a:pt x="3003" y="6314"/>
                  <a:pt x="3043" y="6314"/>
                </a:cubicBezTo>
                <a:lnTo>
                  <a:pt x="3163" y="6319"/>
                </a:lnTo>
                <a:cubicBezTo>
                  <a:pt x="3203" y="6319"/>
                  <a:pt x="3243" y="6318"/>
                  <a:pt x="3283" y="6318"/>
                </a:cubicBezTo>
                <a:cubicBezTo>
                  <a:pt x="3277" y="6323"/>
                  <a:pt x="3261" y="6329"/>
                  <a:pt x="3219" y="6333"/>
                </a:cubicBezTo>
                <a:cubicBezTo>
                  <a:pt x="3147" y="6339"/>
                  <a:pt x="3074" y="6339"/>
                  <a:pt x="3001" y="6334"/>
                </a:cubicBezTo>
                <a:cubicBezTo>
                  <a:pt x="2967" y="6332"/>
                  <a:pt x="2932" y="6330"/>
                  <a:pt x="2896" y="6328"/>
                </a:cubicBezTo>
                <a:cubicBezTo>
                  <a:pt x="2852" y="6326"/>
                  <a:pt x="2813" y="6322"/>
                  <a:pt x="2808" y="6325"/>
                </a:cubicBezTo>
                <a:lnTo>
                  <a:pt x="2808" y="6325"/>
                </a:lnTo>
                <a:lnTo>
                  <a:pt x="3169" y="6346"/>
                </a:lnTo>
                <a:lnTo>
                  <a:pt x="3194" y="6346"/>
                </a:lnTo>
                <a:cubicBezTo>
                  <a:pt x="3749" y="6343"/>
                  <a:pt x="4293" y="6188"/>
                  <a:pt x="4768" y="5900"/>
                </a:cubicBezTo>
                <a:lnTo>
                  <a:pt x="4780" y="5892"/>
                </a:lnTo>
                <a:lnTo>
                  <a:pt x="5071" y="5690"/>
                </a:lnTo>
                <a:lnTo>
                  <a:pt x="5270" y="5513"/>
                </a:lnTo>
                <a:close/>
                <a:moveTo>
                  <a:pt x="4604" y="5501"/>
                </a:moveTo>
                <a:lnTo>
                  <a:pt x="4600" y="5504"/>
                </a:lnTo>
                <a:cubicBezTo>
                  <a:pt x="4596" y="5506"/>
                  <a:pt x="4592" y="5509"/>
                  <a:pt x="4588" y="5511"/>
                </a:cubicBezTo>
                <a:cubicBezTo>
                  <a:pt x="4592" y="5509"/>
                  <a:pt x="4596" y="5506"/>
                  <a:pt x="4600" y="5504"/>
                </a:cubicBezTo>
                <a:lnTo>
                  <a:pt x="4604" y="5501"/>
                </a:lnTo>
                <a:close/>
                <a:moveTo>
                  <a:pt x="1431" y="5498"/>
                </a:moveTo>
                <a:cubicBezTo>
                  <a:pt x="1432" y="5498"/>
                  <a:pt x="1435" y="5499"/>
                  <a:pt x="1439" y="5501"/>
                </a:cubicBezTo>
                <a:cubicBezTo>
                  <a:pt x="1482" y="5527"/>
                  <a:pt x="1524" y="5556"/>
                  <a:pt x="1562" y="5587"/>
                </a:cubicBezTo>
                <a:cubicBezTo>
                  <a:pt x="1551" y="5584"/>
                  <a:pt x="1541" y="5579"/>
                  <a:pt x="1531" y="5574"/>
                </a:cubicBezTo>
                <a:lnTo>
                  <a:pt x="1503" y="5554"/>
                </a:lnTo>
                <a:cubicBezTo>
                  <a:pt x="1482" y="5539"/>
                  <a:pt x="1459" y="5522"/>
                  <a:pt x="1445" y="5511"/>
                </a:cubicBezTo>
                <a:cubicBezTo>
                  <a:pt x="1437" y="5505"/>
                  <a:pt x="1433" y="5501"/>
                  <a:pt x="1431" y="5499"/>
                </a:cubicBezTo>
                <a:cubicBezTo>
                  <a:pt x="1431" y="5498"/>
                  <a:pt x="1431" y="5498"/>
                  <a:pt x="1431" y="5498"/>
                </a:cubicBezTo>
                <a:close/>
                <a:moveTo>
                  <a:pt x="4563" y="5485"/>
                </a:moveTo>
                <a:cubicBezTo>
                  <a:pt x="4521" y="5510"/>
                  <a:pt x="4508" y="5519"/>
                  <a:pt x="4506" y="5523"/>
                </a:cubicBezTo>
                <a:lnTo>
                  <a:pt x="4506" y="5524"/>
                </a:lnTo>
                <a:lnTo>
                  <a:pt x="4506" y="5524"/>
                </a:lnTo>
                <a:cubicBezTo>
                  <a:pt x="4506" y="5521"/>
                  <a:pt x="4517" y="5512"/>
                  <a:pt x="4563" y="5485"/>
                </a:cubicBezTo>
                <a:close/>
                <a:moveTo>
                  <a:pt x="4659" y="5464"/>
                </a:moveTo>
                <a:lnTo>
                  <a:pt x="4659" y="5464"/>
                </a:lnTo>
                <a:cubicBezTo>
                  <a:pt x="4644" y="5476"/>
                  <a:pt x="4628" y="5486"/>
                  <a:pt x="4612" y="5496"/>
                </a:cubicBezTo>
                <a:lnTo>
                  <a:pt x="4604" y="5501"/>
                </a:lnTo>
                <a:lnTo>
                  <a:pt x="4612" y="5495"/>
                </a:lnTo>
                <a:cubicBezTo>
                  <a:pt x="4623" y="5489"/>
                  <a:pt x="4634" y="5482"/>
                  <a:pt x="4644" y="5475"/>
                </a:cubicBezTo>
                <a:lnTo>
                  <a:pt x="4659" y="5464"/>
                </a:lnTo>
                <a:close/>
                <a:moveTo>
                  <a:pt x="4673" y="5452"/>
                </a:moveTo>
                <a:cubicBezTo>
                  <a:pt x="4669" y="5456"/>
                  <a:pt x="4664" y="5460"/>
                  <a:pt x="4659" y="5464"/>
                </a:cubicBezTo>
                <a:lnTo>
                  <a:pt x="4659" y="5464"/>
                </a:lnTo>
                <a:lnTo>
                  <a:pt x="4673" y="5452"/>
                </a:lnTo>
                <a:close/>
                <a:moveTo>
                  <a:pt x="4326" y="5447"/>
                </a:moveTo>
                <a:cubicBezTo>
                  <a:pt x="4327" y="5447"/>
                  <a:pt x="4329" y="5447"/>
                  <a:pt x="4329" y="5448"/>
                </a:cubicBezTo>
                <a:cubicBezTo>
                  <a:pt x="4303" y="5461"/>
                  <a:pt x="4275" y="5478"/>
                  <a:pt x="4248" y="5487"/>
                </a:cubicBezTo>
                <a:cubicBezTo>
                  <a:pt x="4221" y="5496"/>
                  <a:pt x="4158" y="5527"/>
                  <a:pt x="4144" y="5527"/>
                </a:cubicBezTo>
                <a:cubicBezTo>
                  <a:pt x="4188" y="5507"/>
                  <a:pt x="4231" y="5487"/>
                  <a:pt x="4264" y="5471"/>
                </a:cubicBezTo>
                <a:cubicBezTo>
                  <a:pt x="4294" y="5456"/>
                  <a:pt x="4316" y="5446"/>
                  <a:pt x="4326" y="5447"/>
                </a:cubicBezTo>
                <a:close/>
                <a:moveTo>
                  <a:pt x="4360" y="5356"/>
                </a:moveTo>
                <a:cubicBezTo>
                  <a:pt x="4356" y="5356"/>
                  <a:pt x="4352" y="5357"/>
                  <a:pt x="4348" y="5358"/>
                </a:cubicBezTo>
                <a:cubicBezTo>
                  <a:pt x="4337" y="5359"/>
                  <a:pt x="4324" y="5361"/>
                  <a:pt x="4314" y="5361"/>
                </a:cubicBezTo>
                <a:cubicBezTo>
                  <a:pt x="4292" y="5367"/>
                  <a:pt x="4271" y="5376"/>
                  <a:pt x="4252" y="5388"/>
                </a:cubicBezTo>
                <a:cubicBezTo>
                  <a:pt x="4232" y="5398"/>
                  <a:pt x="4220" y="5404"/>
                  <a:pt x="4214" y="5408"/>
                </a:cubicBezTo>
                <a:cubicBezTo>
                  <a:pt x="4209" y="5411"/>
                  <a:pt x="4211" y="5412"/>
                  <a:pt x="4216" y="5411"/>
                </a:cubicBezTo>
                <a:cubicBezTo>
                  <a:pt x="4255" y="5402"/>
                  <a:pt x="4191" y="5438"/>
                  <a:pt x="4175" y="5453"/>
                </a:cubicBezTo>
                <a:cubicBezTo>
                  <a:pt x="4168" y="5458"/>
                  <a:pt x="4160" y="5463"/>
                  <a:pt x="4152" y="5467"/>
                </a:cubicBezTo>
                <a:cubicBezTo>
                  <a:pt x="4179" y="5460"/>
                  <a:pt x="4206" y="5450"/>
                  <a:pt x="4230" y="5437"/>
                </a:cubicBezTo>
                <a:lnTo>
                  <a:pt x="4229" y="5436"/>
                </a:lnTo>
                <a:cubicBezTo>
                  <a:pt x="4276" y="5411"/>
                  <a:pt x="4385" y="5362"/>
                  <a:pt x="4373" y="5358"/>
                </a:cubicBezTo>
                <a:cubicBezTo>
                  <a:pt x="4369" y="5357"/>
                  <a:pt x="4365" y="5356"/>
                  <a:pt x="4360" y="5356"/>
                </a:cubicBezTo>
                <a:close/>
                <a:moveTo>
                  <a:pt x="1438" y="5344"/>
                </a:moveTo>
                <a:cubicBezTo>
                  <a:pt x="1459" y="5363"/>
                  <a:pt x="1499" y="5395"/>
                  <a:pt x="1504" y="5403"/>
                </a:cubicBezTo>
                <a:cubicBezTo>
                  <a:pt x="1532" y="5425"/>
                  <a:pt x="1554" y="5442"/>
                  <a:pt x="1574" y="5458"/>
                </a:cubicBezTo>
                <a:cubicBezTo>
                  <a:pt x="1554" y="5443"/>
                  <a:pt x="1532" y="5425"/>
                  <a:pt x="1504" y="5403"/>
                </a:cubicBezTo>
                <a:cubicBezTo>
                  <a:pt x="1499" y="5395"/>
                  <a:pt x="1458" y="5363"/>
                  <a:pt x="1438" y="5344"/>
                </a:cubicBezTo>
                <a:close/>
                <a:moveTo>
                  <a:pt x="4907" y="5344"/>
                </a:moveTo>
                <a:lnTo>
                  <a:pt x="4905" y="5357"/>
                </a:lnTo>
                <a:lnTo>
                  <a:pt x="4905" y="5357"/>
                </a:lnTo>
                <a:cubicBezTo>
                  <a:pt x="4903" y="5355"/>
                  <a:pt x="4902" y="5352"/>
                  <a:pt x="4907" y="5344"/>
                </a:cubicBezTo>
                <a:close/>
                <a:moveTo>
                  <a:pt x="4981" y="5300"/>
                </a:moveTo>
                <a:cubicBezTo>
                  <a:pt x="4963" y="5312"/>
                  <a:pt x="4933" y="5338"/>
                  <a:pt x="4905" y="5357"/>
                </a:cubicBezTo>
                <a:lnTo>
                  <a:pt x="4905" y="5357"/>
                </a:lnTo>
                <a:lnTo>
                  <a:pt x="4947" y="5326"/>
                </a:lnTo>
                <a:cubicBezTo>
                  <a:pt x="4960" y="5316"/>
                  <a:pt x="4972" y="5306"/>
                  <a:pt x="4981" y="5300"/>
                </a:cubicBezTo>
                <a:close/>
                <a:moveTo>
                  <a:pt x="5596" y="5250"/>
                </a:moveTo>
                <a:cubicBezTo>
                  <a:pt x="5541" y="5306"/>
                  <a:pt x="5473" y="5378"/>
                  <a:pt x="5387" y="5464"/>
                </a:cubicBezTo>
                <a:lnTo>
                  <a:pt x="5387" y="5464"/>
                </a:lnTo>
                <a:lnTo>
                  <a:pt x="5387" y="5464"/>
                </a:lnTo>
                <a:lnTo>
                  <a:pt x="5379" y="5465"/>
                </a:lnTo>
                <a:lnTo>
                  <a:pt x="5387" y="5464"/>
                </a:lnTo>
                <a:lnTo>
                  <a:pt x="5387" y="5464"/>
                </a:lnTo>
                <a:cubicBezTo>
                  <a:pt x="5473" y="5379"/>
                  <a:pt x="5541" y="5307"/>
                  <a:pt x="5596" y="5250"/>
                </a:cubicBezTo>
                <a:close/>
                <a:moveTo>
                  <a:pt x="1065" y="5222"/>
                </a:moveTo>
                <a:cubicBezTo>
                  <a:pt x="1139" y="5290"/>
                  <a:pt x="1210" y="5349"/>
                  <a:pt x="1327" y="5453"/>
                </a:cubicBezTo>
                <a:cubicBezTo>
                  <a:pt x="1343" y="5468"/>
                  <a:pt x="1360" y="5480"/>
                  <a:pt x="1379" y="5489"/>
                </a:cubicBezTo>
                <a:cubicBezTo>
                  <a:pt x="1398" y="5503"/>
                  <a:pt x="1415" y="5517"/>
                  <a:pt x="1435" y="5530"/>
                </a:cubicBezTo>
                <a:lnTo>
                  <a:pt x="1491" y="5569"/>
                </a:lnTo>
                <a:cubicBezTo>
                  <a:pt x="1507" y="5585"/>
                  <a:pt x="1524" y="5600"/>
                  <a:pt x="1542" y="5612"/>
                </a:cubicBezTo>
                <a:cubicBezTo>
                  <a:pt x="1568" y="5630"/>
                  <a:pt x="1600" y="5651"/>
                  <a:pt x="1632" y="5671"/>
                </a:cubicBezTo>
                <a:cubicBezTo>
                  <a:pt x="1645" y="5679"/>
                  <a:pt x="1658" y="5687"/>
                  <a:pt x="1672" y="5694"/>
                </a:cubicBezTo>
                <a:cubicBezTo>
                  <a:pt x="1677" y="5697"/>
                  <a:pt x="1683" y="5699"/>
                  <a:pt x="1689" y="5701"/>
                </a:cubicBezTo>
                <a:cubicBezTo>
                  <a:pt x="1695" y="5703"/>
                  <a:pt x="1693" y="5699"/>
                  <a:pt x="1700" y="5701"/>
                </a:cubicBezTo>
                <a:cubicBezTo>
                  <a:pt x="1714" y="5706"/>
                  <a:pt x="1727" y="5711"/>
                  <a:pt x="1740" y="5718"/>
                </a:cubicBezTo>
                <a:cubicBezTo>
                  <a:pt x="1758" y="5726"/>
                  <a:pt x="1783" y="5741"/>
                  <a:pt x="1818" y="5758"/>
                </a:cubicBezTo>
                <a:cubicBezTo>
                  <a:pt x="1857" y="5778"/>
                  <a:pt x="1887" y="5798"/>
                  <a:pt x="1908" y="5808"/>
                </a:cubicBezTo>
                <a:cubicBezTo>
                  <a:pt x="1929" y="5818"/>
                  <a:pt x="1940" y="5825"/>
                  <a:pt x="1938" y="5828"/>
                </a:cubicBezTo>
                <a:cubicBezTo>
                  <a:pt x="1936" y="5831"/>
                  <a:pt x="1930" y="5832"/>
                  <a:pt x="1988" y="5859"/>
                </a:cubicBezTo>
                <a:cubicBezTo>
                  <a:pt x="2010" y="5876"/>
                  <a:pt x="2035" y="5889"/>
                  <a:pt x="2061" y="5900"/>
                </a:cubicBezTo>
                <a:cubicBezTo>
                  <a:pt x="2079" y="5907"/>
                  <a:pt x="2100" y="5917"/>
                  <a:pt x="2126" y="5927"/>
                </a:cubicBezTo>
                <a:cubicBezTo>
                  <a:pt x="2139" y="5932"/>
                  <a:pt x="2152" y="5938"/>
                  <a:pt x="2167" y="5943"/>
                </a:cubicBezTo>
                <a:lnTo>
                  <a:pt x="2214" y="5959"/>
                </a:lnTo>
                <a:cubicBezTo>
                  <a:pt x="2291" y="5986"/>
                  <a:pt x="2379" y="6009"/>
                  <a:pt x="2451" y="6032"/>
                </a:cubicBezTo>
                <a:lnTo>
                  <a:pt x="2517" y="6049"/>
                </a:lnTo>
                <a:cubicBezTo>
                  <a:pt x="2540" y="6054"/>
                  <a:pt x="2563" y="6059"/>
                  <a:pt x="2586" y="6064"/>
                </a:cubicBezTo>
                <a:lnTo>
                  <a:pt x="2653" y="6084"/>
                </a:lnTo>
                <a:lnTo>
                  <a:pt x="2687" y="6092"/>
                </a:lnTo>
                <a:cubicBezTo>
                  <a:pt x="2721" y="6100"/>
                  <a:pt x="2744" y="6104"/>
                  <a:pt x="2759" y="6108"/>
                </a:cubicBezTo>
                <a:cubicBezTo>
                  <a:pt x="2769" y="6110"/>
                  <a:pt x="2779" y="6114"/>
                  <a:pt x="2788" y="6118"/>
                </a:cubicBezTo>
                <a:cubicBezTo>
                  <a:pt x="2789" y="6127"/>
                  <a:pt x="2848" y="6144"/>
                  <a:pt x="2961" y="6156"/>
                </a:cubicBezTo>
                <a:cubicBezTo>
                  <a:pt x="3001" y="6157"/>
                  <a:pt x="2996" y="6154"/>
                  <a:pt x="2998" y="6152"/>
                </a:cubicBezTo>
                <a:lnTo>
                  <a:pt x="2998" y="6147"/>
                </a:lnTo>
                <a:cubicBezTo>
                  <a:pt x="2937" y="6140"/>
                  <a:pt x="2835" y="6127"/>
                  <a:pt x="2871" y="6127"/>
                </a:cubicBezTo>
                <a:cubicBezTo>
                  <a:pt x="2963" y="6125"/>
                  <a:pt x="2872" y="6117"/>
                  <a:pt x="2792" y="6100"/>
                </a:cubicBezTo>
                <a:cubicBezTo>
                  <a:pt x="2762" y="6097"/>
                  <a:pt x="2737" y="6093"/>
                  <a:pt x="2718" y="6090"/>
                </a:cubicBezTo>
                <a:cubicBezTo>
                  <a:pt x="2705" y="6088"/>
                  <a:pt x="2693" y="6084"/>
                  <a:pt x="2682" y="6079"/>
                </a:cubicBezTo>
                <a:cubicBezTo>
                  <a:pt x="2682" y="6078"/>
                  <a:pt x="2682" y="6078"/>
                  <a:pt x="2685" y="6078"/>
                </a:cubicBezTo>
                <a:lnTo>
                  <a:pt x="2694" y="6073"/>
                </a:lnTo>
                <a:lnTo>
                  <a:pt x="2695" y="6073"/>
                </a:lnTo>
                <a:lnTo>
                  <a:pt x="2786" y="6083"/>
                </a:lnTo>
                <a:lnTo>
                  <a:pt x="2786" y="6083"/>
                </a:lnTo>
                <a:cubicBezTo>
                  <a:pt x="2817" y="6087"/>
                  <a:pt x="2847" y="6092"/>
                  <a:pt x="2877" y="6095"/>
                </a:cubicBezTo>
                <a:cubicBezTo>
                  <a:pt x="2907" y="6097"/>
                  <a:pt x="2937" y="6099"/>
                  <a:pt x="2964" y="6099"/>
                </a:cubicBezTo>
                <a:lnTo>
                  <a:pt x="2965" y="6099"/>
                </a:lnTo>
                <a:lnTo>
                  <a:pt x="2966" y="6093"/>
                </a:lnTo>
                <a:lnTo>
                  <a:pt x="2966" y="6093"/>
                </a:lnTo>
                <a:lnTo>
                  <a:pt x="2965" y="6099"/>
                </a:lnTo>
                <a:lnTo>
                  <a:pt x="3137" y="6109"/>
                </a:lnTo>
                <a:cubicBezTo>
                  <a:pt x="3195" y="6118"/>
                  <a:pt x="3109" y="6119"/>
                  <a:pt x="3034" y="6119"/>
                </a:cubicBezTo>
                <a:cubicBezTo>
                  <a:pt x="3105" y="6129"/>
                  <a:pt x="3177" y="6130"/>
                  <a:pt x="3248" y="6123"/>
                </a:cubicBezTo>
                <a:cubicBezTo>
                  <a:pt x="3275" y="6123"/>
                  <a:pt x="3305" y="6122"/>
                  <a:pt x="3335" y="6120"/>
                </a:cubicBezTo>
                <a:cubicBezTo>
                  <a:pt x="3365" y="6118"/>
                  <a:pt x="3393" y="6116"/>
                  <a:pt x="3416" y="6116"/>
                </a:cubicBezTo>
                <a:cubicBezTo>
                  <a:pt x="3469" y="6113"/>
                  <a:pt x="3526" y="6104"/>
                  <a:pt x="3564" y="6103"/>
                </a:cubicBezTo>
                <a:lnTo>
                  <a:pt x="3536" y="6135"/>
                </a:lnTo>
                <a:cubicBezTo>
                  <a:pt x="3648" y="6130"/>
                  <a:pt x="3637" y="6141"/>
                  <a:pt x="3632" y="6155"/>
                </a:cubicBezTo>
                <a:cubicBezTo>
                  <a:pt x="3602" y="6158"/>
                  <a:pt x="3573" y="6163"/>
                  <a:pt x="3544" y="6170"/>
                </a:cubicBezTo>
                <a:lnTo>
                  <a:pt x="3537" y="6171"/>
                </a:lnTo>
                <a:lnTo>
                  <a:pt x="3479" y="6179"/>
                </a:lnTo>
                <a:lnTo>
                  <a:pt x="3413" y="6184"/>
                </a:lnTo>
                <a:cubicBezTo>
                  <a:pt x="3370" y="6186"/>
                  <a:pt x="3326" y="6191"/>
                  <a:pt x="3282" y="6191"/>
                </a:cubicBezTo>
                <a:cubicBezTo>
                  <a:pt x="3248" y="6191"/>
                  <a:pt x="3212" y="6192"/>
                  <a:pt x="3177" y="6192"/>
                </a:cubicBezTo>
                <a:lnTo>
                  <a:pt x="3069" y="6190"/>
                </a:lnTo>
                <a:lnTo>
                  <a:pt x="3013" y="6189"/>
                </a:lnTo>
                <a:lnTo>
                  <a:pt x="2957" y="6184"/>
                </a:lnTo>
                <a:lnTo>
                  <a:pt x="2870" y="6175"/>
                </a:lnTo>
                <a:cubicBezTo>
                  <a:pt x="2842" y="6171"/>
                  <a:pt x="2813" y="6166"/>
                  <a:pt x="2784" y="6162"/>
                </a:cubicBezTo>
                <a:cubicBezTo>
                  <a:pt x="2610" y="6140"/>
                  <a:pt x="2438" y="6101"/>
                  <a:pt x="2271" y="6046"/>
                </a:cubicBezTo>
                <a:lnTo>
                  <a:pt x="2261" y="6042"/>
                </a:lnTo>
                <a:lnTo>
                  <a:pt x="2235" y="6033"/>
                </a:lnTo>
                <a:lnTo>
                  <a:pt x="2259" y="6041"/>
                </a:lnTo>
                <a:lnTo>
                  <a:pt x="2178" y="6009"/>
                </a:lnTo>
                <a:cubicBezTo>
                  <a:pt x="2165" y="6001"/>
                  <a:pt x="2152" y="5993"/>
                  <a:pt x="2138" y="5988"/>
                </a:cubicBezTo>
                <a:cubicBezTo>
                  <a:pt x="2118" y="5978"/>
                  <a:pt x="2094" y="5968"/>
                  <a:pt x="2066" y="5956"/>
                </a:cubicBezTo>
                <a:cubicBezTo>
                  <a:pt x="2010" y="5935"/>
                  <a:pt x="1943" y="5903"/>
                  <a:pt x="1879" y="5875"/>
                </a:cubicBezTo>
                <a:cubicBezTo>
                  <a:pt x="1842" y="5856"/>
                  <a:pt x="1813" y="5839"/>
                  <a:pt x="1784" y="5824"/>
                </a:cubicBezTo>
                <a:cubicBezTo>
                  <a:pt x="1755" y="5808"/>
                  <a:pt x="1730" y="5791"/>
                  <a:pt x="1700" y="5773"/>
                </a:cubicBezTo>
                <a:lnTo>
                  <a:pt x="1733" y="5783"/>
                </a:lnTo>
                <a:cubicBezTo>
                  <a:pt x="1749" y="5790"/>
                  <a:pt x="1765" y="5794"/>
                  <a:pt x="1782" y="5797"/>
                </a:cubicBezTo>
                <a:cubicBezTo>
                  <a:pt x="1790" y="5798"/>
                  <a:pt x="1790" y="5796"/>
                  <a:pt x="1782" y="5789"/>
                </a:cubicBezTo>
                <a:cubicBezTo>
                  <a:pt x="1776" y="5784"/>
                  <a:pt x="1770" y="5780"/>
                  <a:pt x="1764" y="5776"/>
                </a:cubicBezTo>
                <a:cubicBezTo>
                  <a:pt x="1755" y="5771"/>
                  <a:pt x="1745" y="5764"/>
                  <a:pt x="1733" y="5756"/>
                </a:cubicBezTo>
                <a:cubicBezTo>
                  <a:pt x="1708" y="5739"/>
                  <a:pt x="1674" y="5719"/>
                  <a:pt x="1631" y="5692"/>
                </a:cubicBezTo>
                <a:cubicBezTo>
                  <a:pt x="1606" y="5672"/>
                  <a:pt x="1580" y="5654"/>
                  <a:pt x="1553" y="5638"/>
                </a:cubicBezTo>
                <a:cubicBezTo>
                  <a:pt x="1523" y="5620"/>
                  <a:pt x="1526" y="5625"/>
                  <a:pt x="1528" y="5629"/>
                </a:cubicBezTo>
                <a:cubicBezTo>
                  <a:pt x="1533" y="5637"/>
                  <a:pt x="1545" y="5649"/>
                  <a:pt x="1553" y="5659"/>
                </a:cubicBezTo>
                <a:cubicBezTo>
                  <a:pt x="1541" y="5652"/>
                  <a:pt x="1528" y="5645"/>
                  <a:pt x="1516" y="5637"/>
                </a:cubicBezTo>
                <a:cubicBezTo>
                  <a:pt x="1504" y="5629"/>
                  <a:pt x="1492" y="5620"/>
                  <a:pt x="1481" y="5612"/>
                </a:cubicBezTo>
                <a:lnTo>
                  <a:pt x="1411" y="5560"/>
                </a:lnTo>
                <a:cubicBezTo>
                  <a:pt x="1388" y="5543"/>
                  <a:pt x="1366" y="5523"/>
                  <a:pt x="1343" y="5505"/>
                </a:cubicBezTo>
                <a:cubicBezTo>
                  <a:pt x="1332" y="5496"/>
                  <a:pt x="1320" y="5487"/>
                  <a:pt x="1309" y="5479"/>
                </a:cubicBezTo>
                <a:cubicBezTo>
                  <a:pt x="1297" y="5470"/>
                  <a:pt x="1286" y="5461"/>
                  <a:pt x="1274" y="5452"/>
                </a:cubicBezTo>
                <a:cubicBezTo>
                  <a:pt x="1233" y="5417"/>
                  <a:pt x="1198" y="5388"/>
                  <a:pt x="1177" y="5366"/>
                </a:cubicBezTo>
                <a:cubicBezTo>
                  <a:pt x="1155" y="5343"/>
                  <a:pt x="1148" y="5330"/>
                  <a:pt x="1153" y="5331"/>
                </a:cubicBezTo>
                <a:cubicBezTo>
                  <a:pt x="1158" y="5332"/>
                  <a:pt x="1152" y="5321"/>
                  <a:pt x="1112" y="5283"/>
                </a:cubicBezTo>
                <a:cubicBezTo>
                  <a:pt x="1099" y="5276"/>
                  <a:pt x="1087" y="5269"/>
                  <a:pt x="1075" y="5261"/>
                </a:cubicBezTo>
                <a:cubicBezTo>
                  <a:pt x="1087" y="5269"/>
                  <a:pt x="1099" y="5276"/>
                  <a:pt x="1112" y="5281"/>
                </a:cubicBezTo>
                <a:cubicBezTo>
                  <a:pt x="1095" y="5264"/>
                  <a:pt x="1080" y="5245"/>
                  <a:pt x="1064" y="5227"/>
                </a:cubicBezTo>
                <a:lnTo>
                  <a:pt x="1065" y="5222"/>
                </a:lnTo>
                <a:close/>
                <a:moveTo>
                  <a:pt x="5185" y="5221"/>
                </a:moveTo>
                <a:lnTo>
                  <a:pt x="5186" y="5221"/>
                </a:lnTo>
                <a:lnTo>
                  <a:pt x="5186" y="5221"/>
                </a:lnTo>
                <a:cubicBezTo>
                  <a:pt x="5186" y="5221"/>
                  <a:pt x="5185" y="5221"/>
                  <a:pt x="5185" y="5221"/>
                </a:cubicBezTo>
                <a:close/>
                <a:moveTo>
                  <a:pt x="5160" y="5217"/>
                </a:moveTo>
                <a:lnTo>
                  <a:pt x="5159" y="5223"/>
                </a:lnTo>
                <a:lnTo>
                  <a:pt x="5159" y="5223"/>
                </a:lnTo>
                <a:cubicBezTo>
                  <a:pt x="5156" y="5224"/>
                  <a:pt x="5156" y="5222"/>
                  <a:pt x="5160" y="5217"/>
                </a:cubicBezTo>
                <a:close/>
                <a:moveTo>
                  <a:pt x="5183" y="5211"/>
                </a:moveTo>
                <a:cubicBezTo>
                  <a:pt x="5185" y="5211"/>
                  <a:pt x="5184" y="5213"/>
                  <a:pt x="5179" y="5220"/>
                </a:cubicBezTo>
                <a:lnTo>
                  <a:pt x="5182" y="5212"/>
                </a:lnTo>
                <a:lnTo>
                  <a:pt x="5183" y="5211"/>
                </a:lnTo>
                <a:close/>
                <a:moveTo>
                  <a:pt x="5182" y="5211"/>
                </a:moveTo>
                <a:lnTo>
                  <a:pt x="5182" y="5212"/>
                </a:lnTo>
                <a:lnTo>
                  <a:pt x="5171" y="5217"/>
                </a:lnTo>
                <a:cubicBezTo>
                  <a:pt x="5167" y="5220"/>
                  <a:pt x="5162" y="5223"/>
                  <a:pt x="5159" y="5223"/>
                </a:cubicBezTo>
                <a:lnTo>
                  <a:pt x="5159" y="5223"/>
                </a:lnTo>
                <a:lnTo>
                  <a:pt x="5171" y="5216"/>
                </a:lnTo>
                <a:cubicBezTo>
                  <a:pt x="5176" y="5214"/>
                  <a:pt x="5180" y="5211"/>
                  <a:pt x="5182" y="5211"/>
                </a:cubicBezTo>
                <a:close/>
                <a:moveTo>
                  <a:pt x="1096" y="5180"/>
                </a:moveTo>
                <a:cubicBezTo>
                  <a:pt x="1097" y="5181"/>
                  <a:pt x="1098" y="5182"/>
                  <a:pt x="1101" y="5184"/>
                </a:cubicBezTo>
                <a:lnTo>
                  <a:pt x="1096" y="5186"/>
                </a:lnTo>
                <a:lnTo>
                  <a:pt x="1096" y="5186"/>
                </a:lnTo>
                <a:cubicBezTo>
                  <a:pt x="1094" y="5182"/>
                  <a:pt x="1094" y="5180"/>
                  <a:pt x="1096" y="5180"/>
                </a:cubicBezTo>
                <a:close/>
                <a:moveTo>
                  <a:pt x="1350" y="5179"/>
                </a:moveTo>
                <a:cubicBezTo>
                  <a:pt x="1351" y="5178"/>
                  <a:pt x="1363" y="5187"/>
                  <a:pt x="1369" y="5190"/>
                </a:cubicBezTo>
                <a:cubicBezTo>
                  <a:pt x="1363" y="5187"/>
                  <a:pt x="1350" y="5179"/>
                  <a:pt x="1350" y="5179"/>
                </a:cubicBezTo>
                <a:close/>
                <a:moveTo>
                  <a:pt x="5245" y="5175"/>
                </a:moveTo>
                <a:cubicBezTo>
                  <a:pt x="5216" y="5203"/>
                  <a:pt x="5193" y="5222"/>
                  <a:pt x="5186" y="5221"/>
                </a:cubicBezTo>
                <a:lnTo>
                  <a:pt x="5186" y="5221"/>
                </a:lnTo>
                <a:lnTo>
                  <a:pt x="5188" y="5221"/>
                </a:lnTo>
                <a:cubicBezTo>
                  <a:pt x="5196" y="5219"/>
                  <a:pt x="5217" y="5201"/>
                  <a:pt x="5245" y="5175"/>
                </a:cubicBezTo>
                <a:close/>
                <a:moveTo>
                  <a:pt x="1513" y="5171"/>
                </a:moveTo>
                <a:lnTo>
                  <a:pt x="1513" y="5171"/>
                </a:lnTo>
                <a:lnTo>
                  <a:pt x="1513" y="5172"/>
                </a:lnTo>
                <a:cubicBezTo>
                  <a:pt x="1513" y="5172"/>
                  <a:pt x="1513" y="5172"/>
                  <a:pt x="1513" y="5173"/>
                </a:cubicBezTo>
                <a:cubicBezTo>
                  <a:pt x="1513" y="5172"/>
                  <a:pt x="1513" y="5171"/>
                  <a:pt x="1513" y="5171"/>
                </a:cubicBezTo>
                <a:close/>
                <a:moveTo>
                  <a:pt x="1513" y="5171"/>
                </a:moveTo>
                <a:cubicBezTo>
                  <a:pt x="1516" y="5172"/>
                  <a:pt x="1543" y="5192"/>
                  <a:pt x="1568" y="5210"/>
                </a:cubicBezTo>
                <a:cubicBezTo>
                  <a:pt x="1545" y="5194"/>
                  <a:pt x="1520" y="5175"/>
                  <a:pt x="1514" y="5172"/>
                </a:cubicBezTo>
                <a:lnTo>
                  <a:pt x="1513" y="5171"/>
                </a:lnTo>
                <a:lnTo>
                  <a:pt x="1513" y="5171"/>
                </a:lnTo>
                <a:close/>
                <a:moveTo>
                  <a:pt x="5268" y="5132"/>
                </a:moveTo>
                <a:cubicBezTo>
                  <a:pt x="5240" y="5161"/>
                  <a:pt x="5212" y="5190"/>
                  <a:pt x="5184" y="5219"/>
                </a:cubicBezTo>
                <a:lnTo>
                  <a:pt x="5184" y="5219"/>
                </a:lnTo>
                <a:cubicBezTo>
                  <a:pt x="5212" y="5190"/>
                  <a:pt x="5240" y="5161"/>
                  <a:pt x="5268" y="5132"/>
                </a:cubicBezTo>
                <a:close/>
                <a:moveTo>
                  <a:pt x="848" y="4998"/>
                </a:moveTo>
                <a:lnTo>
                  <a:pt x="857" y="5010"/>
                </a:lnTo>
                <a:cubicBezTo>
                  <a:pt x="867" y="5023"/>
                  <a:pt x="877" y="5035"/>
                  <a:pt x="886" y="5047"/>
                </a:cubicBezTo>
                <a:cubicBezTo>
                  <a:pt x="877" y="5036"/>
                  <a:pt x="867" y="5023"/>
                  <a:pt x="857" y="5010"/>
                </a:cubicBezTo>
                <a:lnTo>
                  <a:pt x="848" y="4998"/>
                </a:lnTo>
                <a:close/>
                <a:moveTo>
                  <a:pt x="887" y="4981"/>
                </a:moveTo>
                <a:lnTo>
                  <a:pt x="891" y="4986"/>
                </a:lnTo>
                <a:cubicBezTo>
                  <a:pt x="893" y="4990"/>
                  <a:pt x="897" y="4995"/>
                  <a:pt x="901" y="5001"/>
                </a:cubicBezTo>
                <a:cubicBezTo>
                  <a:pt x="895" y="4992"/>
                  <a:pt x="890" y="4985"/>
                  <a:pt x="887" y="4981"/>
                </a:cubicBezTo>
                <a:lnTo>
                  <a:pt x="887" y="4981"/>
                </a:lnTo>
                <a:close/>
                <a:moveTo>
                  <a:pt x="880" y="4968"/>
                </a:moveTo>
                <a:cubicBezTo>
                  <a:pt x="881" y="4969"/>
                  <a:pt x="882" y="4971"/>
                  <a:pt x="884" y="4976"/>
                </a:cubicBezTo>
                <a:lnTo>
                  <a:pt x="887" y="4981"/>
                </a:lnTo>
                <a:lnTo>
                  <a:pt x="887" y="4980"/>
                </a:lnTo>
                <a:cubicBezTo>
                  <a:pt x="882" y="4972"/>
                  <a:pt x="880" y="4969"/>
                  <a:pt x="880" y="4968"/>
                </a:cubicBezTo>
                <a:close/>
                <a:moveTo>
                  <a:pt x="819" y="4959"/>
                </a:moveTo>
                <a:cubicBezTo>
                  <a:pt x="825" y="4968"/>
                  <a:pt x="835" y="4982"/>
                  <a:pt x="848" y="4998"/>
                </a:cubicBezTo>
                <a:lnTo>
                  <a:pt x="848" y="4998"/>
                </a:lnTo>
                <a:lnTo>
                  <a:pt x="848" y="4998"/>
                </a:lnTo>
                <a:cubicBezTo>
                  <a:pt x="835" y="4982"/>
                  <a:pt x="825" y="4968"/>
                  <a:pt x="819" y="4959"/>
                </a:cubicBezTo>
                <a:close/>
                <a:moveTo>
                  <a:pt x="5073" y="4920"/>
                </a:moveTo>
                <a:lnTo>
                  <a:pt x="5070" y="4923"/>
                </a:lnTo>
                <a:lnTo>
                  <a:pt x="5070" y="4923"/>
                </a:lnTo>
                <a:cubicBezTo>
                  <a:pt x="5071" y="4922"/>
                  <a:pt x="5072" y="4921"/>
                  <a:pt x="5073" y="4920"/>
                </a:cubicBezTo>
                <a:close/>
                <a:moveTo>
                  <a:pt x="5022" y="4836"/>
                </a:moveTo>
                <a:cubicBezTo>
                  <a:pt x="5019" y="4836"/>
                  <a:pt x="5003" y="4852"/>
                  <a:pt x="4972" y="4879"/>
                </a:cubicBezTo>
                <a:cubicBezTo>
                  <a:pt x="4952" y="4901"/>
                  <a:pt x="4934" y="4920"/>
                  <a:pt x="4918" y="4938"/>
                </a:cubicBezTo>
                <a:cubicBezTo>
                  <a:pt x="4902" y="4955"/>
                  <a:pt x="4887" y="4970"/>
                  <a:pt x="4876" y="4983"/>
                </a:cubicBezTo>
                <a:cubicBezTo>
                  <a:pt x="4860" y="4998"/>
                  <a:pt x="4847" y="5016"/>
                  <a:pt x="4837" y="5035"/>
                </a:cubicBezTo>
                <a:cubicBezTo>
                  <a:pt x="4860" y="5016"/>
                  <a:pt x="4881" y="4996"/>
                  <a:pt x="4902" y="4975"/>
                </a:cubicBezTo>
                <a:lnTo>
                  <a:pt x="4928" y="4947"/>
                </a:lnTo>
                <a:cubicBezTo>
                  <a:pt x="4936" y="4938"/>
                  <a:pt x="4944" y="4928"/>
                  <a:pt x="4954" y="4918"/>
                </a:cubicBezTo>
                <a:cubicBezTo>
                  <a:pt x="4976" y="4893"/>
                  <a:pt x="4993" y="4875"/>
                  <a:pt x="5005" y="4861"/>
                </a:cubicBezTo>
                <a:cubicBezTo>
                  <a:pt x="5012" y="4854"/>
                  <a:pt x="5017" y="4846"/>
                  <a:pt x="5022" y="4837"/>
                </a:cubicBezTo>
                <a:cubicBezTo>
                  <a:pt x="5022" y="4837"/>
                  <a:pt x="5022" y="4836"/>
                  <a:pt x="5022" y="4836"/>
                </a:cubicBezTo>
                <a:close/>
                <a:moveTo>
                  <a:pt x="5390" y="4832"/>
                </a:moveTo>
                <a:cubicBezTo>
                  <a:pt x="5389" y="4836"/>
                  <a:pt x="5389" y="4837"/>
                  <a:pt x="5390" y="4836"/>
                </a:cubicBezTo>
                <a:lnTo>
                  <a:pt x="5391" y="4836"/>
                </a:lnTo>
                <a:lnTo>
                  <a:pt x="5391" y="4836"/>
                </a:lnTo>
                <a:cubicBezTo>
                  <a:pt x="5389" y="4837"/>
                  <a:pt x="5388" y="4837"/>
                  <a:pt x="5390" y="4832"/>
                </a:cubicBezTo>
                <a:close/>
                <a:moveTo>
                  <a:pt x="5397" y="4832"/>
                </a:moveTo>
                <a:lnTo>
                  <a:pt x="5396" y="4832"/>
                </a:lnTo>
                <a:cubicBezTo>
                  <a:pt x="5395" y="4834"/>
                  <a:pt x="5393" y="4835"/>
                  <a:pt x="5392" y="4836"/>
                </a:cubicBezTo>
                <a:lnTo>
                  <a:pt x="5391" y="4836"/>
                </a:lnTo>
                <a:lnTo>
                  <a:pt x="5393" y="4835"/>
                </a:lnTo>
                <a:cubicBezTo>
                  <a:pt x="5394" y="4834"/>
                  <a:pt x="5395" y="4833"/>
                  <a:pt x="5396" y="4833"/>
                </a:cubicBezTo>
                <a:lnTo>
                  <a:pt x="5397" y="4832"/>
                </a:lnTo>
                <a:close/>
                <a:moveTo>
                  <a:pt x="5404" y="4830"/>
                </a:moveTo>
                <a:lnTo>
                  <a:pt x="5404" y="4830"/>
                </a:lnTo>
                <a:cubicBezTo>
                  <a:pt x="5404" y="4831"/>
                  <a:pt x="5404" y="4831"/>
                  <a:pt x="5403" y="4832"/>
                </a:cubicBezTo>
                <a:lnTo>
                  <a:pt x="5404" y="4830"/>
                </a:lnTo>
                <a:close/>
                <a:moveTo>
                  <a:pt x="5403" y="4828"/>
                </a:moveTo>
                <a:cubicBezTo>
                  <a:pt x="5404" y="4829"/>
                  <a:pt x="5404" y="4829"/>
                  <a:pt x="5404" y="4830"/>
                </a:cubicBezTo>
                <a:lnTo>
                  <a:pt x="5404" y="4830"/>
                </a:lnTo>
                <a:lnTo>
                  <a:pt x="5404" y="4829"/>
                </a:lnTo>
                <a:cubicBezTo>
                  <a:pt x="5404" y="4828"/>
                  <a:pt x="5402" y="4829"/>
                  <a:pt x="5400" y="4830"/>
                </a:cubicBezTo>
                <a:lnTo>
                  <a:pt x="5397" y="4832"/>
                </a:lnTo>
                <a:lnTo>
                  <a:pt x="5400" y="4830"/>
                </a:lnTo>
                <a:cubicBezTo>
                  <a:pt x="5401" y="4829"/>
                  <a:pt x="5403" y="4828"/>
                  <a:pt x="5403" y="4828"/>
                </a:cubicBezTo>
                <a:close/>
                <a:moveTo>
                  <a:pt x="5150" y="4801"/>
                </a:moveTo>
                <a:cubicBezTo>
                  <a:pt x="5142" y="4822"/>
                  <a:pt x="5113" y="4855"/>
                  <a:pt x="5080" y="4893"/>
                </a:cubicBezTo>
                <a:cubicBezTo>
                  <a:pt x="5113" y="4855"/>
                  <a:pt x="5142" y="4821"/>
                  <a:pt x="5150" y="4801"/>
                </a:cubicBezTo>
                <a:close/>
                <a:moveTo>
                  <a:pt x="5180" y="4781"/>
                </a:moveTo>
                <a:lnTo>
                  <a:pt x="5180" y="4782"/>
                </a:lnTo>
                <a:lnTo>
                  <a:pt x="5186" y="4788"/>
                </a:lnTo>
                <a:lnTo>
                  <a:pt x="5158" y="4824"/>
                </a:lnTo>
                <a:lnTo>
                  <a:pt x="5128" y="4858"/>
                </a:lnTo>
                <a:cubicBezTo>
                  <a:pt x="5126" y="4857"/>
                  <a:pt x="5126" y="4853"/>
                  <a:pt x="5133" y="4842"/>
                </a:cubicBezTo>
                <a:cubicBezTo>
                  <a:pt x="5137" y="4837"/>
                  <a:pt x="5143" y="4830"/>
                  <a:pt x="5150" y="4820"/>
                </a:cubicBezTo>
                <a:cubicBezTo>
                  <a:pt x="5158" y="4810"/>
                  <a:pt x="5168" y="4797"/>
                  <a:pt x="5180" y="4781"/>
                </a:cubicBezTo>
                <a:close/>
                <a:moveTo>
                  <a:pt x="5160" y="4770"/>
                </a:moveTo>
                <a:cubicBezTo>
                  <a:pt x="5161" y="4776"/>
                  <a:pt x="5180" y="4757"/>
                  <a:pt x="5150" y="4801"/>
                </a:cubicBezTo>
                <a:cubicBezTo>
                  <a:pt x="5137" y="4814"/>
                  <a:pt x="5125" y="4823"/>
                  <a:pt x="5125" y="4821"/>
                </a:cubicBezTo>
                <a:cubicBezTo>
                  <a:pt x="5135" y="4803"/>
                  <a:pt x="5146" y="4786"/>
                  <a:pt x="5160" y="4770"/>
                </a:cubicBezTo>
                <a:close/>
                <a:moveTo>
                  <a:pt x="5214" y="4767"/>
                </a:moveTo>
                <a:lnTo>
                  <a:pt x="5198" y="4786"/>
                </a:lnTo>
                <a:lnTo>
                  <a:pt x="5199" y="4785"/>
                </a:lnTo>
                <a:lnTo>
                  <a:pt x="5214" y="4767"/>
                </a:lnTo>
                <a:close/>
                <a:moveTo>
                  <a:pt x="999" y="4760"/>
                </a:moveTo>
                <a:lnTo>
                  <a:pt x="995" y="4761"/>
                </a:lnTo>
                <a:lnTo>
                  <a:pt x="995" y="4761"/>
                </a:lnTo>
                <a:lnTo>
                  <a:pt x="995" y="4761"/>
                </a:lnTo>
                <a:lnTo>
                  <a:pt x="995" y="4761"/>
                </a:lnTo>
                <a:lnTo>
                  <a:pt x="999" y="4760"/>
                </a:lnTo>
                <a:close/>
                <a:moveTo>
                  <a:pt x="5215" y="4758"/>
                </a:moveTo>
                <a:lnTo>
                  <a:pt x="5199" y="4785"/>
                </a:lnTo>
                <a:lnTo>
                  <a:pt x="5198" y="4786"/>
                </a:lnTo>
                <a:lnTo>
                  <a:pt x="5215" y="4758"/>
                </a:lnTo>
                <a:close/>
                <a:moveTo>
                  <a:pt x="850" y="4735"/>
                </a:moveTo>
                <a:cubicBezTo>
                  <a:pt x="875" y="4773"/>
                  <a:pt x="903" y="4810"/>
                  <a:pt x="929" y="4847"/>
                </a:cubicBezTo>
                <a:cubicBezTo>
                  <a:pt x="953" y="4876"/>
                  <a:pt x="856" y="4734"/>
                  <a:pt x="936" y="4841"/>
                </a:cubicBezTo>
                <a:cubicBezTo>
                  <a:pt x="945" y="4849"/>
                  <a:pt x="955" y="4855"/>
                  <a:pt x="965" y="4861"/>
                </a:cubicBezTo>
                <a:lnTo>
                  <a:pt x="1006" y="4909"/>
                </a:lnTo>
                <a:lnTo>
                  <a:pt x="1197" y="5121"/>
                </a:lnTo>
                <a:cubicBezTo>
                  <a:pt x="1207" y="5133"/>
                  <a:pt x="1218" y="5144"/>
                  <a:pt x="1229" y="5154"/>
                </a:cubicBezTo>
                <a:lnTo>
                  <a:pt x="1232" y="5156"/>
                </a:lnTo>
                <a:lnTo>
                  <a:pt x="1293" y="5217"/>
                </a:lnTo>
                <a:cubicBezTo>
                  <a:pt x="1312" y="5236"/>
                  <a:pt x="1330" y="5254"/>
                  <a:pt x="1348" y="5271"/>
                </a:cubicBezTo>
                <a:cubicBezTo>
                  <a:pt x="1365" y="5287"/>
                  <a:pt x="1382" y="5305"/>
                  <a:pt x="1401" y="5322"/>
                </a:cubicBezTo>
                <a:cubicBezTo>
                  <a:pt x="1419" y="5339"/>
                  <a:pt x="1439" y="5354"/>
                  <a:pt x="1463" y="5375"/>
                </a:cubicBezTo>
                <a:cubicBezTo>
                  <a:pt x="1488" y="5396"/>
                  <a:pt x="1503" y="5412"/>
                  <a:pt x="1526" y="5431"/>
                </a:cubicBezTo>
                <a:cubicBezTo>
                  <a:pt x="1537" y="5440"/>
                  <a:pt x="1551" y="5451"/>
                  <a:pt x="1568" y="5463"/>
                </a:cubicBezTo>
                <a:lnTo>
                  <a:pt x="1596" y="5483"/>
                </a:lnTo>
                <a:lnTo>
                  <a:pt x="1631" y="5505"/>
                </a:lnTo>
                <a:lnTo>
                  <a:pt x="1631" y="5505"/>
                </a:lnTo>
                <a:lnTo>
                  <a:pt x="1673" y="5536"/>
                </a:lnTo>
                <a:cubicBezTo>
                  <a:pt x="1638" y="5518"/>
                  <a:pt x="1678" y="5545"/>
                  <a:pt x="1677" y="5546"/>
                </a:cubicBezTo>
                <a:cubicBezTo>
                  <a:pt x="1595" y="5498"/>
                  <a:pt x="1591" y="5502"/>
                  <a:pt x="1632" y="5534"/>
                </a:cubicBezTo>
                <a:cubicBezTo>
                  <a:pt x="1643" y="5543"/>
                  <a:pt x="1649" y="5550"/>
                  <a:pt x="1663" y="5561"/>
                </a:cubicBezTo>
                <a:cubicBezTo>
                  <a:pt x="1689" y="5581"/>
                  <a:pt x="1717" y="5598"/>
                  <a:pt x="1747" y="5613"/>
                </a:cubicBezTo>
                <a:lnTo>
                  <a:pt x="1827" y="5660"/>
                </a:lnTo>
                <a:cubicBezTo>
                  <a:pt x="1847" y="5673"/>
                  <a:pt x="1867" y="5685"/>
                  <a:pt x="1889" y="5696"/>
                </a:cubicBezTo>
                <a:cubicBezTo>
                  <a:pt x="1908" y="5711"/>
                  <a:pt x="1930" y="5724"/>
                  <a:pt x="1953" y="5734"/>
                </a:cubicBezTo>
                <a:cubicBezTo>
                  <a:pt x="2032" y="5771"/>
                  <a:pt x="2041" y="5781"/>
                  <a:pt x="2027" y="5780"/>
                </a:cubicBezTo>
                <a:cubicBezTo>
                  <a:pt x="2010" y="5776"/>
                  <a:pt x="1993" y="5769"/>
                  <a:pt x="1977" y="5760"/>
                </a:cubicBezTo>
                <a:lnTo>
                  <a:pt x="1941" y="5744"/>
                </a:lnTo>
                <a:lnTo>
                  <a:pt x="1907" y="5726"/>
                </a:lnTo>
                <a:lnTo>
                  <a:pt x="1815" y="5680"/>
                </a:lnTo>
                <a:lnTo>
                  <a:pt x="1732" y="5634"/>
                </a:lnTo>
                <a:lnTo>
                  <a:pt x="1692" y="5613"/>
                </a:lnTo>
                <a:lnTo>
                  <a:pt x="1654" y="5591"/>
                </a:lnTo>
                <a:cubicBezTo>
                  <a:pt x="1630" y="5577"/>
                  <a:pt x="1606" y="5564"/>
                  <a:pt x="1584" y="5551"/>
                </a:cubicBezTo>
                <a:cubicBezTo>
                  <a:pt x="1580" y="5553"/>
                  <a:pt x="1602" y="5574"/>
                  <a:pt x="1604" y="5577"/>
                </a:cubicBezTo>
                <a:cubicBezTo>
                  <a:pt x="1605" y="5580"/>
                  <a:pt x="1602" y="5580"/>
                  <a:pt x="1589" y="5574"/>
                </a:cubicBezTo>
                <a:cubicBezTo>
                  <a:pt x="1583" y="5571"/>
                  <a:pt x="1574" y="5566"/>
                  <a:pt x="1563" y="5559"/>
                </a:cubicBezTo>
                <a:cubicBezTo>
                  <a:pt x="1551" y="5552"/>
                  <a:pt x="1537" y="5543"/>
                  <a:pt x="1519" y="5530"/>
                </a:cubicBezTo>
                <a:cubicBezTo>
                  <a:pt x="1506" y="5525"/>
                  <a:pt x="1494" y="5519"/>
                  <a:pt x="1482" y="5512"/>
                </a:cubicBezTo>
                <a:cubicBezTo>
                  <a:pt x="1467" y="5502"/>
                  <a:pt x="1448" y="5492"/>
                  <a:pt x="1429" y="5478"/>
                </a:cubicBezTo>
                <a:lnTo>
                  <a:pt x="1369" y="5436"/>
                </a:lnTo>
                <a:cubicBezTo>
                  <a:pt x="1349" y="5422"/>
                  <a:pt x="1329" y="5408"/>
                  <a:pt x="1312" y="5394"/>
                </a:cubicBezTo>
                <a:cubicBezTo>
                  <a:pt x="1256" y="5351"/>
                  <a:pt x="1229" y="5333"/>
                  <a:pt x="1231" y="5342"/>
                </a:cubicBezTo>
                <a:cubicBezTo>
                  <a:pt x="1202" y="5316"/>
                  <a:pt x="1178" y="5292"/>
                  <a:pt x="1157" y="5271"/>
                </a:cubicBezTo>
                <a:cubicBezTo>
                  <a:pt x="1136" y="5250"/>
                  <a:pt x="1118" y="5230"/>
                  <a:pt x="1100" y="5208"/>
                </a:cubicBezTo>
                <a:lnTo>
                  <a:pt x="1116" y="5217"/>
                </a:lnTo>
                <a:lnTo>
                  <a:pt x="1096" y="5186"/>
                </a:lnTo>
                <a:lnTo>
                  <a:pt x="1096" y="5186"/>
                </a:lnTo>
                <a:lnTo>
                  <a:pt x="1116" y="5217"/>
                </a:lnTo>
                <a:lnTo>
                  <a:pt x="1118" y="5219"/>
                </a:lnTo>
                <a:cubicBezTo>
                  <a:pt x="1135" y="5235"/>
                  <a:pt x="1156" y="5254"/>
                  <a:pt x="1177" y="5272"/>
                </a:cubicBezTo>
                <a:cubicBezTo>
                  <a:pt x="1199" y="5291"/>
                  <a:pt x="1221" y="5313"/>
                  <a:pt x="1243" y="5331"/>
                </a:cubicBezTo>
                <a:cubicBezTo>
                  <a:pt x="1275" y="5361"/>
                  <a:pt x="1310" y="5387"/>
                  <a:pt x="1347" y="5411"/>
                </a:cubicBezTo>
                <a:cubicBezTo>
                  <a:pt x="1371" y="5424"/>
                  <a:pt x="1393" y="5438"/>
                  <a:pt x="1414" y="5454"/>
                </a:cubicBezTo>
                <a:cubicBezTo>
                  <a:pt x="1428" y="5465"/>
                  <a:pt x="1443" y="5477"/>
                  <a:pt x="1461" y="5489"/>
                </a:cubicBezTo>
                <a:lnTo>
                  <a:pt x="1517" y="5529"/>
                </a:lnTo>
                <a:cubicBezTo>
                  <a:pt x="1489" y="5501"/>
                  <a:pt x="1492" y="5495"/>
                  <a:pt x="1530" y="5514"/>
                </a:cubicBezTo>
                <a:lnTo>
                  <a:pt x="1507" y="5491"/>
                </a:lnTo>
                <a:cubicBezTo>
                  <a:pt x="1490" y="5477"/>
                  <a:pt x="1480" y="5467"/>
                  <a:pt x="1466" y="5454"/>
                </a:cubicBezTo>
                <a:cubicBezTo>
                  <a:pt x="1447" y="5434"/>
                  <a:pt x="1426" y="5415"/>
                  <a:pt x="1404" y="5398"/>
                </a:cubicBezTo>
                <a:cubicBezTo>
                  <a:pt x="1333" y="5340"/>
                  <a:pt x="1267" y="5276"/>
                  <a:pt x="1207" y="5207"/>
                </a:cubicBezTo>
                <a:cubicBezTo>
                  <a:pt x="1197" y="5194"/>
                  <a:pt x="1186" y="5183"/>
                  <a:pt x="1176" y="5171"/>
                </a:cubicBezTo>
                <a:lnTo>
                  <a:pt x="1151" y="5137"/>
                </a:lnTo>
                <a:cubicBezTo>
                  <a:pt x="1135" y="5115"/>
                  <a:pt x="1120" y="5095"/>
                  <a:pt x="1106" y="5075"/>
                </a:cubicBezTo>
                <a:cubicBezTo>
                  <a:pt x="1083" y="5042"/>
                  <a:pt x="1057" y="5009"/>
                  <a:pt x="1030" y="4978"/>
                </a:cubicBezTo>
                <a:cubicBezTo>
                  <a:pt x="1005" y="4955"/>
                  <a:pt x="983" y="4930"/>
                  <a:pt x="963" y="4903"/>
                </a:cubicBezTo>
                <a:cubicBezTo>
                  <a:pt x="977" y="4927"/>
                  <a:pt x="992" y="4949"/>
                  <a:pt x="1008" y="4972"/>
                </a:cubicBezTo>
                <a:lnTo>
                  <a:pt x="1076" y="5059"/>
                </a:lnTo>
                <a:cubicBezTo>
                  <a:pt x="1126" y="5119"/>
                  <a:pt x="1139" y="5138"/>
                  <a:pt x="1126" y="5136"/>
                </a:cubicBezTo>
                <a:cubicBezTo>
                  <a:pt x="1085" y="5089"/>
                  <a:pt x="1037" y="5028"/>
                  <a:pt x="990" y="4970"/>
                </a:cubicBezTo>
                <a:lnTo>
                  <a:pt x="926" y="4882"/>
                </a:lnTo>
                <a:cubicBezTo>
                  <a:pt x="906" y="4854"/>
                  <a:pt x="890" y="4827"/>
                  <a:pt x="876" y="4805"/>
                </a:cubicBezTo>
                <a:cubicBezTo>
                  <a:pt x="852" y="4760"/>
                  <a:pt x="848" y="4745"/>
                  <a:pt x="850" y="4735"/>
                </a:cubicBezTo>
                <a:close/>
                <a:moveTo>
                  <a:pt x="5255" y="4723"/>
                </a:moveTo>
                <a:cubicBezTo>
                  <a:pt x="5256" y="4723"/>
                  <a:pt x="5256" y="4723"/>
                  <a:pt x="5256" y="4724"/>
                </a:cubicBezTo>
                <a:cubicBezTo>
                  <a:pt x="5253" y="4723"/>
                  <a:pt x="5249" y="4725"/>
                  <a:pt x="5227" y="4751"/>
                </a:cubicBezTo>
                <a:lnTo>
                  <a:pt x="5214" y="4767"/>
                </a:lnTo>
                <a:lnTo>
                  <a:pt x="5227" y="4751"/>
                </a:lnTo>
                <a:cubicBezTo>
                  <a:pt x="5246" y="4728"/>
                  <a:pt x="5252" y="4724"/>
                  <a:pt x="5255" y="4723"/>
                </a:cubicBezTo>
                <a:close/>
                <a:moveTo>
                  <a:pt x="939" y="4716"/>
                </a:moveTo>
                <a:cubicBezTo>
                  <a:pt x="939" y="4717"/>
                  <a:pt x="938" y="4718"/>
                  <a:pt x="938" y="4717"/>
                </a:cubicBezTo>
                <a:lnTo>
                  <a:pt x="938" y="4717"/>
                </a:lnTo>
                <a:lnTo>
                  <a:pt x="938" y="4717"/>
                </a:lnTo>
                <a:cubicBezTo>
                  <a:pt x="939" y="4717"/>
                  <a:pt x="939" y="4717"/>
                  <a:pt x="939" y="4716"/>
                </a:cubicBezTo>
                <a:close/>
                <a:moveTo>
                  <a:pt x="682" y="4714"/>
                </a:moveTo>
                <a:lnTo>
                  <a:pt x="685" y="4719"/>
                </a:lnTo>
                <a:lnTo>
                  <a:pt x="687" y="4725"/>
                </a:lnTo>
                <a:lnTo>
                  <a:pt x="685" y="4719"/>
                </a:lnTo>
                <a:lnTo>
                  <a:pt x="682" y="4714"/>
                </a:lnTo>
                <a:close/>
                <a:moveTo>
                  <a:pt x="488" y="4713"/>
                </a:moveTo>
                <a:lnTo>
                  <a:pt x="489" y="4714"/>
                </a:lnTo>
                <a:cubicBezTo>
                  <a:pt x="489" y="4714"/>
                  <a:pt x="489" y="4714"/>
                  <a:pt x="489" y="4714"/>
                </a:cubicBezTo>
                <a:cubicBezTo>
                  <a:pt x="489" y="4714"/>
                  <a:pt x="489" y="4714"/>
                  <a:pt x="488" y="4713"/>
                </a:cubicBezTo>
                <a:lnTo>
                  <a:pt x="488" y="4713"/>
                </a:lnTo>
                <a:close/>
                <a:moveTo>
                  <a:pt x="469" y="4692"/>
                </a:moveTo>
                <a:cubicBezTo>
                  <a:pt x="476" y="4699"/>
                  <a:pt x="482" y="4707"/>
                  <a:pt x="486" y="4711"/>
                </a:cubicBezTo>
                <a:lnTo>
                  <a:pt x="488" y="4713"/>
                </a:lnTo>
                <a:lnTo>
                  <a:pt x="487" y="4713"/>
                </a:lnTo>
                <a:cubicBezTo>
                  <a:pt x="484" y="4710"/>
                  <a:pt x="477" y="4701"/>
                  <a:pt x="469" y="4692"/>
                </a:cubicBezTo>
                <a:close/>
                <a:moveTo>
                  <a:pt x="896" y="4673"/>
                </a:moveTo>
                <a:cubicBezTo>
                  <a:pt x="907" y="4685"/>
                  <a:pt x="929" y="4711"/>
                  <a:pt x="936" y="4717"/>
                </a:cubicBezTo>
                <a:lnTo>
                  <a:pt x="938" y="4717"/>
                </a:lnTo>
                <a:lnTo>
                  <a:pt x="937" y="4717"/>
                </a:lnTo>
                <a:cubicBezTo>
                  <a:pt x="932" y="4716"/>
                  <a:pt x="908" y="4686"/>
                  <a:pt x="896" y="4673"/>
                </a:cubicBezTo>
                <a:close/>
                <a:moveTo>
                  <a:pt x="978" y="4641"/>
                </a:moveTo>
                <a:lnTo>
                  <a:pt x="984" y="4651"/>
                </a:lnTo>
                <a:lnTo>
                  <a:pt x="984" y="4652"/>
                </a:lnTo>
                <a:lnTo>
                  <a:pt x="978" y="4641"/>
                </a:lnTo>
                <a:close/>
                <a:moveTo>
                  <a:pt x="5173" y="4627"/>
                </a:moveTo>
                <a:cubicBezTo>
                  <a:pt x="5168" y="4630"/>
                  <a:pt x="5162" y="4636"/>
                  <a:pt x="5140" y="4666"/>
                </a:cubicBezTo>
                <a:cubicBezTo>
                  <a:pt x="5113" y="4701"/>
                  <a:pt x="5122" y="4695"/>
                  <a:pt x="5122" y="4699"/>
                </a:cubicBezTo>
                <a:cubicBezTo>
                  <a:pt x="5132" y="4686"/>
                  <a:pt x="5143" y="4673"/>
                  <a:pt x="5152" y="4661"/>
                </a:cubicBezTo>
                <a:lnTo>
                  <a:pt x="5152" y="4662"/>
                </a:lnTo>
                <a:cubicBezTo>
                  <a:pt x="5160" y="4651"/>
                  <a:pt x="5167" y="4639"/>
                  <a:pt x="5173" y="4627"/>
                </a:cubicBezTo>
                <a:close/>
                <a:moveTo>
                  <a:pt x="382" y="4614"/>
                </a:moveTo>
                <a:cubicBezTo>
                  <a:pt x="382" y="4614"/>
                  <a:pt x="382" y="4615"/>
                  <a:pt x="382" y="4617"/>
                </a:cubicBezTo>
                <a:cubicBezTo>
                  <a:pt x="382" y="4616"/>
                  <a:pt x="383" y="4612"/>
                  <a:pt x="390" y="4624"/>
                </a:cubicBezTo>
                <a:cubicBezTo>
                  <a:pt x="387" y="4618"/>
                  <a:pt x="384" y="4615"/>
                  <a:pt x="383" y="4614"/>
                </a:cubicBezTo>
                <a:cubicBezTo>
                  <a:pt x="383" y="4614"/>
                  <a:pt x="383" y="4614"/>
                  <a:pt x="382" y="4614"/>
                </a:cubicBezTo>
                <a:close/>
                <a:moveTo>
                  <a:pt x="801" y="4607"/>
                </a:moveTo>
                <a:lnTo>
                  <a:pt x="806" y="4617"/>
                </a:lnTo>
                <a:cubicBezTo>
                  <a:pt x="810" y="4623"/>
                  <a:pt x="813" y="4628"/>
                  <a:pt x="816" y="4633"/>
                </a:cubicBezTo>
                <a:cubicBezTo>
                  <a:pt x="813" y="4628"/>
                  <a:pt x="810" y="4623"/>
                  <a:pt x="806" y="4617"/>
                </a:cubicBezTo>
                <a:lnTo>
                  <a:pt x="801" y="4607"/>
                </a:lnTo>
                <a:close/>
                <a:moveTo>
                  <a:pt x="770" y="4587"/>
                </a:moveTo>
                <a:lnTo>
                  <a:pt x="793" y="4627"/>
                </a:lnTo>
                <a:cubicBezTo>
                  <a:pt x="800" y="4639"/>
                  <a:pt x="806" y="4648"/>
                  <a:pt x="810" y="4656"/>
                </a:cubicBezTo>
                <a:cubicBezTo>
                  <a:pt x="818" y="4670"/>
                  <a:pt x="821" y="4678"/>
                  <a:pt x="818" y="4679"/>
                </a:cubicBezTo>
                <a:cubicBezTo>
                  <a:pt x="805" y="4655"/>
                  <a:pt x="792" y="4637"/>
                  <a:pt x="784" y="4622"/>
                </a:cubicBezTo>
                <a:cubicBezTo>
                  <a:pt x="779" y="4611"/>
                  <a:pt x="774" y="4599"/>
                  <a:pt x="770" y="4587"/>
                </a:cubicBezTo>
                <a:close/>
                <a:moveTo>
                  <a:pt x="5888" y="4530"/>
                </a:moveTo>
                <a:cubicBezTo>
                  <a:pt x="5867" y="4572"/>
                  <a:pt x="5845" y="4614"/>
                  <a:pt x="5831" y="4637"/>
                </a:cubicBezTo>
                <a:cubicBezTo>
                  <a:pt x="5845" y="4614"/>
                  <a:pt x="5866" y="4572"/>
                  <a:pt x="5888" y="4530"/>
                </a:cubicBezTo>
                <a:close/>
                <a:moveTo>
                  <a:pt x="754" y="4523"/>
                </a:moveTo>
                <a:lnTo>
                  <a:pt x="781" y="4569"/>
                </a:lnTo>
                <a:cubicBezTo>
                  <a:pt x="786" y="4580"/>
                  <a:pt x="791" y="4591"/>
                  <a:pt x="797" y="4602"/>
                </a:cubicBezTo>
                <a:lnTo>
                  <a:pt x="801" y="4607"/>
                </a:lnTo>
                <a:lnTo>
                  <a:pt x="797" y="4601"/>
                </a:lnTo>
                <a:cubicBezTo>
                  <a:pt x="791" y="4591"/>
                  <a:pt x="786" y="4580"/>
                  <a:pt x="781" y="4569"/>
                </a:cubicBezTo>
                <a:lnTo>
                  <a:pt x="754" y="4523"/>
                </a:lnTo>
                <a:close/>
                <a:moveTo>
                  <a:pt x="5401" y="4422"/>
                </a:moveTo>
                <a:cubicBezTo>
                  <a:pt x="5388" y="4436"/>
                  <a:pt x="5377" y="4451"/>
                  <a:pt x="5367" y="4467"/>
                </a:cubicBezTo>
                <a:cubicBezTo>
                  <a:pt x="5360" y="4478"/>
                  <a:pt x="5352" y="4491"/>
                  <a:pt x="5343" y="4505"/>
                </a:cubicBezTo>
                <a:cubicBezTo>
                  <a:pt x="5333" y="4519"/>
                  <a:pt x="5323" y="4535"/>
                  <a:pt x="5312" y="4553"/>
                </a:cubicBezTo>
                <a:cubicBezTo>
                  <a:pt x="5300" y="4571"/>
                  <a:pt x="5290" y="4587"/>
                  <a:pt x="5281" y="4599"/>
                </a:cubicBezTo>
                <a:cubicBezTo>
                  <a:pt x="5276" y="4607"/>
                  <a:pt x="5270" y="4613"/>
                  <a:pt x="5262" y="4619"/>
                </a:cubicBezTo>
                <a:cubicBezTo>
                  <a:pt x="5204" y="4708"/>
                  <a:pt x="5240" y="4663"/>
                  <a:pt x="5279" y="4612"/>
                </a:cubicBezTo>
                <a:cubicBezTo>
                  <a:pt x="5299" y="4583"/>
                  <a:pt x="5320" y="4551"/>
                  <a:pt x="5341" y="4520"/>
                </a:cubicBezTo>
                <a:lnTo>
                  <a:pt x="5342" y="4520"/>
                </a:lnTo>
                <a:cubicBezTo>
                  <a:pt x="5363" y="4488"/>
                  <a:pt x="5381" y="4455"/>
                  <a:pt x="5401" y="4422"/>
                </a:cubicBezTo>
                <a:close/>
                <a:moveTo>
                  <a:pt x="490" y="4404"/>
                </a:moveTo>
                <a:cubicBezTo>
                  <a:pt x="511" y="4459"/>
                  <a:pt x="524" y="4490"/>
                  <a:pt x="531" y="4511"/>
                </a:cubicBezTo>
                <a:cubicBezTo>
                  <a:pt x="524" y="4491"/>
                  <a:pt x="511" y="4459"/>
                  <a:pt x="490" y="4404"/>
                </a:cubicBezTo>
                <a:close/>
                <a:moveTo>
                  <a:pt x="674" y="4388"/>
                </a:moveTo>
                <a:cubicBezTo>
                  <a:pt x="696" y="4430"/>
                  <a:pt x="719" y="4476"/>
                  <a:pt x="736" y="4510"/>
                </a:cubicBezTo>
                <a:cubicBezTo>
                  <a:pt x="754" y="4543"/>
                  <a:pt x="765" y="4566"/>
                  <a:pt x="758" y="4565"/>
                </a:cubicBezTo>
                <a:lnTo>
                  <a:pt x="726" y="4508"/>
                </a:lnTo>
                <a:lnTo>
                  <a:pt x="698" y="4449"/>
                </a:lnTo>
                <a:lnTo>
                  <a:pt x="674" y="4388"/>
                </a:lnTo>
                <a:close/>
                <a:moveTo>
                  <a:pt x="869" y="4302"/>
                </a:moveTo>
                <a:cubicBezTo>
                  <a:pt x="896" y="4359"/>
                  <a:pt x="911" y="4396"/>
                  <a:pt x="921" y="4421"/>
                </a:cubicBezTo>
                <a:cubicBezTo>
                  <a:pt x="911" y="4396"/>
                  <a:pt x="896" y="4359"/>
                  <a:pt x="869" y="4302"/>
                </a:cubicBezTo>
                <a:close/>
                <a:moveTo>
                  <a:pt x="769" y="4171"/>
                </a:moveTo>
                <a:lnTo>
                  <a:pt x="769" y="4172"/>
                </a:lnTo>
                <a:lnTo>
                  <a:pt x="773" y="4183"/>
                </a:lnTo>
                <a:lnTo>
                  <a:pt x="769" y="4171"/>
                </a:lnTo>
                <a:close/>
                <a:moveTo>
                  <a:pt x="782" y="4134"/>
                </a:moveTo>
                <a:cubicBezTo>
                  <a:pt x="789" y="4156"/>
                  <a:pt x="797" y="4177"/>
                  <a:pt x="806" y="4197"/>
                </a:cubicBezTo>
                <a:cubicBezTo>
                  <a:pt x="797" y="4177"/>
                  <a:pt x="789" y="4156"/>
                  <a:pt x="782" y="4135"/>
                </a:cubicBezTo>
                <a:lnTo>
                  <a:pt x="782" y="4134"/>
                </a:lnTo>
                <a:close/>
                <a:moveTo>
                  <a:pt x="5676" y="4042"/>
                </a:moveTo>
                <a:cubicBezTo>
                  <a:pt x="5670" y="4042"/>
                  <a:pt x="5661" y="4066"/>
                  <a:pt x="5649" y="4098"/>
                </a:cubicBezTo>
                <a:cubicBezTo>
                  <a:pt x="5661" y="4066"/>
                  <a:pt x="5670" y="4042"/>
                  <a:pt x="5676" y="4042"/>
                </a:cubicBezTo>
                <a:close/>
                <a:moveTo>
                  <a:pt x="5655" y="3958"/>
                </a:moveTo>
                <a:lnTo>
                  <a:pt x="5654" y="3962"/>
                </a:lnTo>
                <a:cubicBezTo>
                  <a:pt x="5635" y="4012"/>
                  <a:pt x="5621" y="4054"/>
                  <a:pt x="5608" y="4093"/>
                </a:cubicBezTo>
                <a:cubicBezTo>
                  <a:pt x="5621" y="4054"/>
                  <a:pt x="5635" y="4012"/>
                  <a:pt x="5654" y="3962"/>
                </a:cubicBezTo>
                <a:lnTo>
                  <a:pt x="5655" y="3958"/>
                </a:lnTo>
                <a:close/>
                <a:moveTo>
                  <a:pt x="5783" y="3941"/>
                </a:moveTo>
                <a:cubicBezTo>
                  <a:pt x="5779" y="3945"/>
                  <a:pt x="5779" y="3933"/>
                  <a:pt x="5766" y="3976"/>
                </a:cubicBezTo>
                <a:cubicBezTo>
                  <a:pt x="5778" y="3933"/>
                  <a:pt x="5778" y="3945"/>
                  <a:pt x="5783" y="3941"/>
                </a:cubicBezTo>
                <a:close/>
                <a:moveTo>
                  <a:pt x="468" y="3911"/>
                </a:moveTo>
                <a:cubicBezTo>
                  <a:pt x="482" y="3935"/>
                  <a:pt x="493" y="3961"/>
                  <a:pt x="500" y="3987"/>
                </a:cubicBezTo>
                <a:cubicBezTo>
                  <a:pt x="506" y="4008"/>
                  <a:pt x="515" y="4030"/>
                  <a:pt x="524" y="4054"/>
                </a:cubicBezTo>
                <a:cubicBezTo>
                  <a:pt x="532" y="4078"/>
                  <a:pt x="541" y="4103"/>
                  <a:pt x="550" y="4129"/>
                </a:cubicBezTo>
                <a:cubicBezTo>
                  <a:pt x="565" y="4167"/>
                  <a:pt x="582" y="4211"/>
                  <a:pt x="597" y="4244"/>
                </a:cubicBezTo>
                <a:cubicBezTo>
                  <a:pt x="607" y="4272"/>
                  <a:pt x="623" y="4298"/>
                  <a:pt x="633" y="4326"/>
                </a:cubicBezTo>
                <a:cubicBezTo>
                  <a:pt x="643" y="4355"/>
                  <a:pt x="648" y="4377"/>
                  <a:pt x="660" y="4408"/>
                </a:cubicBezTo>
                <a:cubicBezTo>
                  <a:pt x="666" y="4422"/>
                  <a:pt x="674" y="4440"/>
                  <a:pt x="684" y="4462"/>
                </a:cubicBezTo>
                <a:cubicBezTo>
                  <a:pt x="689" y="4473"/>
                  <a:pt x="695" y="4485"/>
                  <a:pt x="702" y="4498"/>
                </a:cubicBezTo>
                <a:cubicBezTo>
                  <a:pt x="709" y="4513"/>
                  <a:pt x="717" y="4528"/>
                  <a:pt x="725" y="4542"/>
                </a:cubicBezTo>
                <a:cubicBezTo>
                  <a:pt x="745" y="4581"/>
                  <a:pt x="759" y="4614"/>
                  <a:pt x="778" y="4650"/>
                </a:cubicBezTo>
                <a:cubicBezTo>
                  <a:pt x="788" y="4668"/>
                  <a:pt x="797" y="4686"/>
                  <a:pt x="810" y="4707"/>
                </a:cubicBezTo>
                <a:cubicBezTo>
                  <a:pt x="822" y="4728"/>
                  <a:pt x="835" y="4752"/>
                  <a:pt x="853" y="4778"/>
                </a:cubicBezTo>
                <a:cubicBezTo>
                  <a:pt x="842" y="4774"/>
                  <a:pt x="912" y="4876"/>
                  <a:pt x="900" y="4871"/>
                </a:cubicBezTo>
                <a:lnTo>
                  <a:pt x="878" y="4843"/>
                </a:lnTo>
                <a:cubicBezTo>
                  <a:pt x="761" y="4683"/>
                  <a:pt x="666" y="4508"/>
                  <a:pt x="597" y="4322"/>
                </a:cubicBezTo>
                <a:cubicBezTo>
                  <a:pt x="585" y="4285"/>
                  <a:pt x="568" y="4232"/>
                  <a:pt x="547" y="4172"/>
                </a:cubicBezTo>
                <a:cubicBezTo>
                  <a:pt x="544" y="4164"/>
                  <a:pt x="541" y="4157"/>
                  <a:pt x="539" y="4149"/>
                </a:cubicBezTo>
                <a:cubicBezTo>
                  <a:pt x="536" y="4141"/>
                  <a:pt x="534" y="4133"/>
                  <a:pt x="531" y="4125"/>
                </a:cubicBezTo>
                <a:cubicBezTo>
                  <a:pt x="526" y="4108"/>
                  <a:pt x="521" y="4091"/>
                  <a:pt x="516" y="4074"/>
                </a:cubicBezTo>
                <a:lnTo>
                  <a:pt x="499" y="4023"/>
                </a:lnTo>
                <a:cubicBezTo>
                  <a:pt x="494" y="4005"/>
                  <a:pt x="489" y="3987"/>
                  <a:pt x="484" y="3969"/>
                </a:cubicBezTo>
                <a:lnTo>
                  <a:pt x="468" y="3911"/>
                </a:lnTo>
                <a:close/>
                <a:moveTo>
                  <a:pt x="771" y="3905"/>
                </a:moveTo>
                <a:cubicBezTo>
                  <a:pt x="773" y="3907"/>
                  <a:pt x="775" y="3910"/>
                  <a:pt x="776" y="3912"/>
                </a:cubicBezTo>
                <a:lnTo>
                  <a:pt x="778" y="3914"/>
                </a:lnTo>
                <a:lnTo>
                  <a:pt x="776" y="3912"/>
                </a:lnTo>
                <a:cubicBezTo>
                  <a:pt x="775" y="3910"/>
                  <a:pt x="773" y="3907"/>
                  <a:pt x="771" y="3905"/>
                </a:cubicBezTo>
                <a:close/>
                <a:moveTo>
                  <a:pt x="577" y="3830"/>
                </a:moveTo>
                <a:lnTo>
                  <a:pt x="579" y="3842"/>
                </a:lnTo>
                <a:lnTo>
                  <a:pt x="579" y="3842"/>
                </a:lnTo>
                <a:lnTo>
                  <a:pt x="577" y="3830"/>
                </a:lnTo>
                <a:close/>
                <a:moveTo>
                  <a:pt x="698" y="3774"/>
                </a:moveTo>
                <a:cubicBezTo>
                  <a:pt x="699" y="3775"/>
                  <a:pt x="699" y="3776"/>
                  <a:pt x="699" y="3776"/>
                </a:cubicBezTo>
                <a:lnTo>
                  <a:pt x="700" y="3776"/>
                </a:lnTo>
                <a:lnTo>
                  <a:pt x="700" y="3776"/>
                </a:lnTo>
                <a:cubicBezTo>
                  <a:pt x="699" y="3776"/>
                  <a:pt x="699" y="3775"/>
                  <a:pt x="698" y="3774"/>
                </a:cubicBezTo>
                <a:close/>
                <a:moveTo>
                  <a:pt x="111" y="3730"/>
                </a:moveTo>
                <a:cubicBezTo>
                  <a:pt x="111" y="3731"/>
                  <a:pt x="111" y="3731"/>
                  <a:pt x="111" y="3731"/>
                </a:cubicBezTo>
                <a:cubicBezTo>
                  <a:pt x="116" y="3759"/>
                  <a:pt x="121" y="3789"/>
                  <a:pt x="126" y="3815"/>
                </a:cubicBezTo>
                <a:cubicBezTo>
                  <a:pt x="131" y="3836"/>
                  <a:pt x="135" y="3858"/>
                  <a:pt x="137" y="3879"/>
                </a:cubicBezTo>
                <a:cubicBezTo>
                  <a:pt x="138" y="3896"/>
                  <a:pt x="142" y="3919"/>
                  <a:pt x="146" y="3947"/>
                </a:cubicBezTo>
                <a:cubicBezTo>
                  <a:pt x="150" y="3975"/>
                  <a:pt x="158" y="4006"/>
                  <a:pt x="166" y="4041"/>
                </a:cubicBezTo>
                <a:cubicBezTo>
                  <a:pt x="180" y="4109"/>
                  <a:pt x="206" y="4185"/>
                  <a:pt x="226" y="4255"/>
                </a:cubicBezTo>
                <a:cubicBezTo>
                  <a:pt x="223" y="4251"/>
                  <a:pt x="220" y="4247"/>
                  <a:pt x="217" y="4243"/>
                </a:cubicBezTo>
                <a:lnTo>
                  <a:pt x="211" y="4234"/>
                </a:lnTo>
                <a:lnTo>
                  <a:pt x="208" y="4230"/>
                </a:lnTo>
                <a:cubicBezTo>
                  <a:pt x="203" y="4222"/>
                  <a:pt x="199" y="4213"/>
                  <a:pt x="195" y="4203"/>
                </a:cubicBezTo>
                <a:cubicBezTo>
                  <a:pt x="199" y="4213"/>
                  <a:pt x="203" y="4222"/>
                  <a:pt x="208" y="4230"/>
                </a:cubicBezTo>
                <a:lnTo>
                  <a:pt x="211" y="4234"/>
                </a:lnTo>
                <a:lnTo>
                  <a:pt x="217" y="4243"/>
                </a:lnTo>
                <a:cubicBezTo>
                  <a:pt x="220" y="4247"/>
                  <a:pt x="223" y="4251"/>
                  <a:pt x="226" y="4255"/>
                </a:cubicBezTo>
                <a:cubicBezTo>
                  <a:pt x="227" y="4259"/>
                  <a:pt x="228" y="4262"/>
                  <a:pt x="230" y="4265"/>
                </a:cubicBezTo>
                <a:lnTo>
                  <a:pt x="233" y="4274"/>
                </a:lnTo>
                <a:cubicBezTo>
                  <a:pt x="240" y="4272"/>
                  <a:pt x="235" y="4241"/>
                  <a:pt x="302" y="4410"/>
                </a:cubicBezTo>
                <a:lnTo>
                  <a:pt x="330" y="4463"/>
                </a:lnTo>
                <a:cubicBezTo>
                  <a:pt x="397" y="4621"/>
                  <a:pt x="478" y="4772"/>
                  <a:pt x="570" y="4916"/>
                </a:cubicBezTo>
                <a:cubicBezTo>
                  <a:pt x="554" y="4893"/>
                  <a:pt x="540" y="4868"/>
                  <a:pt x="518" y="4839"/>
                </a:cubicBezTo>
                <a:cubicBezTo>
                  <a:pt x="495" y="4810"/>
                  <a:pt x="476" y="4781"/>
                  <a:pt x="457" y="4750"/>
                </a:cubicBezTo>
                <a:cubicBezTo>
                  <a:pt x="438" y="4719"/>
                  <a:pt x="416" y="4688"/>
                  <a:pt x="396" y="4648"/>
                </a:cubicBezTo>
                <a:cubicBezTo>
                  <a:pt x="392" y="4640"/>
                  <a:pt x="387" y="4631"/>
                  <a:pt x="382" y="4621"/>
                </a:cubicBezTo>
                <a:cubicBezTo>
                  <a:pt x="359" y="4581"/>
                  <a:pt x="345" y="4565"/>
                  <a:pt x="359" y="4601"/>
                </a:cubicBezTo>
                <a:cubicBezTo>
                  <a:pt x="411" y="4707"/>
                  <a:pt x="429" y="4739"/>
                  <a:pt x="430" y="4748"/>
                </a:cubicBezTo>
                <a:cubicBezTo>
                  <a:pt x="431" y="4756"/>
                  <a:pt x="417" y="4741"/>
                  <a:pt x="417" y="4748"/>
                </a:cubicBezTo>
                <a:lnTo>
                  <a:pt x="404" y="4728"/>
                </a:lnTo>
                <a:cubicBezTo>
                  <a:pt x="397" y="4727"/>
                  <a:pt x="381" y="4714"/>
                  <a:pt x="360" y="4684"/>
                </a:cubicBezTo>
                <a:lnTo>
                  <a:pt x="365" y="4700"/>
                </a:lnTo>
                <a:lnTo>
                  <a:pt x="337" y="4664"/>
                </a:lnTo>
                <a:lnTo>
                  <a:pt x="322" y="4646"/>
                </a:lnTo>
                <a:lnTo>
                  <a:pt x="295" y="4608"/>
                </a:lnTo>
                <a:cubicBezTo>
                  <a:pt x="299" y="4626"/>
                  <a:pt x="285" y="4606"/>
                  <a:pt x="271" y="4584"/>
                </a:cubicBezTo>
                <a:cubicBezTo>
                  <a:pt x="258" y="4562"/>
                  <a:pt x="244" y="4539"/>
                  <a:pt x="245" y="4550"/>
                </a:cubicBezTo>
                <a:cubicBezTo>
                  <a:pt x="228" y="4517"/>
                  <a:pt x="213" y="4482"/>
                  <a:pt x="200" y="4447"/>
                </a:cubicBezTo>
                <a:cubicBezTo>
                  <a:pt x="197" y="4436"/>
                  <a:pt x="195" y="4425"/>
                  <a:pt x="194" y="4414"/>
                </a:cubicBezTo>
                <a:lnTo>
                  <a:pt x="164" y="4339"/>
                </a:lnTo>
                <a:lnTo>
                  <a:pt x="153" y="4302"/>
                </a:lnTo>
                <a:cubicBezTo>
                  <a:pt x="145" y="4279"/>
                  <a:pt x="137" y="4252"/>
                  <a:pt x="128" y="4220"/>
                </a:cubicBezTo>
                <a:cubicBezTo>
                  <a:pt x="119" y="4189"/>
                  <a:pt x="106" y="4156"/>
                  <a:pt x="96" y="4120"/>
                </a:cubicBezTo>
                <a:lnTo>
                  <a:pt x="98" y="4120"/>
                </a:lnTo>
                <a:cubicBezTo>
                  <a:pt x="104" y="4132"/>
                  <a:pt x="110" y="4143"/>
                  <a:pt x="116" y="4154"/>
                </a:cubicBezTo>
                <a:cubicBezTo>
                  <a:pt x="126" y="4175"/>
                  <a:pt x="147" y="4229"/>
                  <a:pt x="149" y="4224"/>
                </a:cubicBezTo>
                <a:cubicBezTo>
                  <a:pt x="165" y="4272"/>
                  <a:pt x="183" y="4319"/>
                  <a:pt x="204" y="4364"/>
                </a:cubicBezTo>
                <a:cubicBezTo>
                  <a:pt x="214" y="4388"/>
                  <a:pt x="226" y="4410"/>
                  <a:pt x="240" y="4431"/>
                </a:cubicBezTo>
                <a:lnTo>
                  <a:pt x="249" y="4429"/>
                </a:lnTo>
                <a:lnTo>
                  <a:pt x="293" y="4522"/>
                </a:lnTo>
                <a:lnTo>
                  <a:pt x="313" y="4560"/>
                </a:lnTo>
                <a:lnTo>
                  <a:pt x="336" y="4598"/>
                </a:lnTo>
                <a:lnTo>
                  <a:pt x="350" y="4624"/>
                </a:lnTo>
                <a:cubicBezTo>
                  <a:pt x="347" y="4613"/>
                  <a:pt x="370" y="4647"/>
                  <a:pt x="322" y="4559"/>
                </a:cubicBezTo>
                <a:lnTo>
                  <a:pt x="292" y="4494"/>
                </a:lnTo>
                <a:cubicBezTo>
                  <a:pt x="279" y="4470"/>
                  <a:pt x="269" y="4444"/>
                  <a:pt x="262" y="4417"/>
                </a:cubicBezTo>
                <a:lnTo>
                  <a:pt x="251" y="4383"/>
                </a:lnTo>
                <a:cubicBezTo>
                  <a:pt x="235" y="4341"/>
                  <a:pt x="217" y="4299"/>
                  <a:pt x="197" y="4258"/>
                </a:cubicBezTo>
                <a:cubicBezTo>
                  <a:pt x="190" y="4236"/>
                  <a:pt x="181" y="4206"/>
                  <a:pt x="170" y="4176"/>
                </a:cubicBezTo>
                <a:cubicBezTo>
                  <a:pt x="163" y="4153"/>
                  <a:pt x="155" y="4130"/>
                  <a:pt x="150" y="4106"/>
                </a:cubicBezTo>
                <a:lnTo>
                  <a:pt x="130" y="4035"/>
                </a:lnTo>
                <a:cubicBezTo>
                  <a:pt x="130" y="4033"/>
                  <a:pt x="130" y="4032"/>
                  <a:pt x="130" y="4030"/>
                </a:cubicBezTo>
                <a:cubicBezTo>
                  <a:pt x="109" y="3953"/>
                  <a:pt x="112" y="3944"/>
                  <a:pt x="121" y="3970"/>
                </a:cubicBezTo>
                <a:cubicBezTo>
                  <a:pt x="141" y="4020"/>
                  <a:pt x="146" y="4017"/>
                  <a:pt x="140" y="3985"/>
                </a:cubicBezTo>
                <a:cubicBezTo>
                  <a:pt x="134" y="3953"/>
                  <a:pt x="124" y="3889"/>
                  <a:pt x="109" y="3816"/>
                </a:cubicBezTo>
                <a:cubicBezTo>
                  <a:pt x="106" y="3797"/>
                  <a:pt x="106" y="3786"/>
                  <a:pt x="105" y="3771"/>
                </a:cubicBezTo>
                <a:cubicBezTo>
                  <a:pt x="127" y="3863"/>
                  <a:pt x="105" y="3726"/>
                  <a:pt x="111" y="3730"/>
                </a:cubicBezTo>
                <a:close/>
                <a:moveTo>
                  <a:pt x="696" y="3720"/>
                </a:moveTo>
                <a:cubicBezTo>
                  <a:pt x="695" y="3727"/>
                  <a:pt x="704" y="3779"/>
                  <a:pt x="700" y="3776"/>
                </a:cubicBezTo>
                <a:lnTo>
                  <a:pt x="700" y="3776"/>
                </a:lnTo>
                <a:lnTo>
                  <a:pt x="700" y="3777"/>
                </a:lnTo>
                <a:cubicBezTo>
                  <a:pt x="703" y="3776"/>
                  <a:pt x="694" y="3727"/>
                  <a:pt x="696" y="3720"/>
                </a:cubicBezTo>
                <a:close/>
                <a:moveTo>
                  <a:pt x="666" y="3714"/>
                </a:moveTo>
                <a:cubicBezTo>
                  <a:pt x="668" y="3714"/>
                  <a:pt x="672" y="3730"/>
                  <a:pt x="681" y="3761"/>
                </a:cubicBezTo>
                <a:cubicBezTo>
                  <a:pt x="686" y="3781"/>
                  <a:pt x="691" y="3797"/>
                  <a:pt x="696" y="3810"/>
                </a:cubicBezTo>
                <a:cubicBezTo>
                  <a:pt x="708" y="3842"/>
                  <a:pt x="708" y="3816"/>
                  <a:pt x="726" y="3875"/>
                </a:cubicBezTo>
                <a:cubicBezTo>
                  <a:pt x="733" y="3891"/>
                  <a:pt x="736" y="3909"/>
                  <a:pt x="736" y="3926"/>
                </a:cubicBezTo>
                <a:cubicBezTo>
                  <a:pt x="736" y="3931"/>
                  <a:pt x="737" y="3937"/>
                  <a:pt x="738" y="3942"/>
                </a:cubicBezTo>
                <a:cubicBezTo>
                  <a:pt x="741" y="3956"/>
                  <a:pt x="745" y="3969"/>
                  <a:pt x="750" y="3983"/>
                </a:cubicBezTo>
                <a:lnTo>
                  <a:pt x="767" y="4047"/>
                </a:lnTo>
                <a:lnTo>
                  <a:pt x="762" y="4047"/>
                </a:lnTo>
                <a:cubicBezTo>
                  <a:pt x="758" y="4046"/>
                  <a:pt x="740" y="3994"/>
                  <a:pt x="730" y="3970"/>
                </a:cubicBezTo>
                <a:lnTo>
                  <a:pt x="724" y="3961"/>
                </a:lnTo>
                <a:lnTo>
                  <a:pt x="744" y="4022"/>
                </a:lnTo>
                <a:cubicBezTo>
                  <a:pt x="751" y="4043"/>
                  <a:pt x="757" y="4061"/>
                  <a:pt x="759" y="4072"/>
                </a:cubicBezTo>
                <a:cubicBezTo>
                  <a:pt x="757" y="4061"/>
                  <a:pt x="751" y="4043"/>
                  <a:pt x="744" y="4022"/>
                </a:cubicBezTo>
                <a:lnTo>
                  <a:pt x="724" y="3961"/>
                </a:lnTo>
                <a:lnTo>
                  <a:pt x="723" y="3960"/>
                </a:lnTo>
                <a:cubicBezTo>
                  <a:pt x="719" y="3949"/>
                  <a:pt x="715" y="3938"/>
                  <a:pt x="712" y="3927"/>
                </a:cubicBezTo>
                <a:cubicBezTo>
                  <a:pt x="707" y="3909"/>
                  <a:pt x="700" y="3891"/>
                  <a:pt x="692" y="3874"/>
                </a:cubicBezTo>
                <a:cubicBezTo>
                  <a:pt x="687" y="3855"/>
                  <a:pt x="681" y="3836"/>
                  <a:pt x="677" y="3816"/>
                </a:cubicBezTo>
                <a:cubicBezTo>
                  <a:pt x="677" y="3796"/>
                  <a:pt x="675" y="3776"/>
                  <a:pt x="672" y="3756"/>
                </a:cubicBezTo>
                <a:cubicBezTo>
                  <a:pt x="667" y="3728"/>
                  <a:pt x="665" y="3713"/>
                  <a:pt x="666" y="3714"/>
                </a:cubicBezTo>
                <a:close/>
                <a:moveTo>
                  <a:pt x="5792" y="3676"/>
                </a:moveTo>
                <a:cubicBezTo>
                  <a:pt x="5786" y="3696"/>
                  <a:pt x="5780" y="3726"/>
                  <a:pt x="5769" y="3771"/>
                </a:cubicBezTo>
                <a:cubicBezTo>
                  <a:pt x="5780" y="3726"/>
                  <a:pt x="5786" y="3695"/>
                  <a:pt x="5792" y="3676"/>
                </a:cubicBezTo>
                <a:close/>
                <a:moveTo>
                  <a:pt x="5749" y="3673"/>
                </a:moveTo>
                <a:cubicBezTo>
                  <a:pt x="5743" y="3689"/>
                  <a:pt x="5738" y="3705"/>
                  <a:pt x="5736" y="3722"/>
                </a:cubicBezTo>
                <a:cubicBezTo>
                  <a:pt x="5731" y="3744"/>
                  <a:pt x="5726" y="3770"/>
                  <a:pt x="5721" y="3794"/>
                </a:cubicBezTo>
                <a:cubicBezTo>
                  <a:pt x="5729" y="3778"/>
                  <a:pt x="5734" y="3762"/>
                  <a:pt x="5737" y="3745"/>
                </a:cubicBezTo>
                <a:cubicBezTo>
                  <a:pt x="5740" y="3734"/>
                  <a:pt x="5742" y="3722"/>
                  <a:pt x="5744" y="3710"/>
                </a:cubicBezTo>
                <a:lnTo>
                  <a:pt x="5745" y="3710"/>
                </a:lnTo>
                <a:cubicBezTo>
                  <a:pt x="5746" y="3698"/>
                  <a:pt x="5748" y="3686"/>
                  <a:pt x="5749" y="3673"/>
                </a:cubicBezTo>
                <a:close/>
                <a:moveTo>
                  <a:pt x="502" y="3663"/>
                </a:moveTo>
                <a:cubicBezTo>
                  <a:pt x="506" y="3686"/>
                  <a:pt x="510" y="3706"/>
                  <a:pt x="515" y="3724"/>
                </a:cubicBezTo>
                <a:cubicBezTo>
                  <a:pt x="520" y="3743"/>
                  <a:pt x="526" y="3761"/>
                  <a:pt x="531" y="3779"/>
                </a:cubicBezTo>
                <a:cubicBezTo>
                  <a:pt x="542" y="3816"/>
                  <a:pt x="551" y="3856"/>
                  <a:pt x="567" y="3912"/>
                </a:cubicBezTo>
                <a:cubicBezTo>
                  <a:pt x="564" y="3911"/>
                  <a:pt x="563" y="3918"/>
                  <a:pt x="558" y="3907"/>
                </a:cubicBezTo>
                <a:cubicBezTo>
                  <a:pt x="553" y="3896"/>
                  <a:pt x="550" y="3897"/>
                  <a:pt x="546" y="3892"/>
                </a:cubicBezTo>
                <a:cubicBezTo>
                  <a:pt x="537" y="3876"/>
                  <a:pt x="531" y="3858"/>
                  <a:pt x="528" y="3840"/>
                </a:cubicBezTo>
                <a:cubicBezTo>
                  <a:pt x="518" y="3798"/>
                  <a:pt x="509" y="3758"/>
                  <a:pt x="505" y="3727"/>
                </a:cubicBezTo>
                <a:cubicBezTo>
                  <a:pt x="501" y="3706"/>
                  <a:pt x="500" y="3684"/>
                  <a:pt x="502" y="3663"/>
                </a:cubicBezTo>
                <a:close/>
                <a:moveTo>
                  <a:pt x="5805" y="3654"/>
                </a:moveTo>
                <a:lnTo>
                  <a:pt x="5804" y="3655"/>
                </a:lnTo>
                <a:lnTo>
                  <a:pt x="5804" y="3654"/>
                </a:lnTo>
                <a:lnTo>
                  <a:pt x="5805" y="3654"/>
                </a:lnTo>
                <a:close/>
                <a:moveTo>
                  <a:pt x="5810" y="3650"/>
                </a:moveTo>
                <a:lnTo>
                  <a:pt x="5808" y="3653"/>
                </a:lnTo>
                <a:lnTo>
                  <a:pt x="5805" y="3654"/>
                </a:lnTo>
                <a:lnTo>
                  <a:pt x="5810" y="3650"/>
                </a:lnTo>
                <a:close/>
                <a:moveTo>
                  <a:pt x="802" y="3645"/>
                </a:moveTo>
                <a:cubicBezTo>
                  <a:pt x="799" y="3647"/>
                  <a:pt x="801" y="3681"/>
                  <a:pt x="802" y="3699"/>
                </a:cubicBezTo>
                <a:cubicBezTo>
                  <a:pt x="805" y="3728"/>
                  <a:pt x="810" y="3756"/>
                  <a:pt x="818" y="3784"/>
                </a:cubicBezTo>
                <a:cubicBezTo>
                  <a:pt x="835" y="3832"/>
                  <a:pt x="852" y="3876"/>
                  <a:pt x="845" y="3830"/>
                </a:cubicBezTo>
                <a:cubicBezTo>
                  <a:pt x="845" y="3829"/>
                  <a:pt x="845" y="3828"/>
                  <a:pt x="845" y="3826"/>
                </a:cubicBezTo>
                <a:lnTo>
                  <a:pt x="841" y="3803"/>
                </a:lnTo>
                <a:cubicBezTo>
                  <a:pt x="834" y="3781"/>
                  <a:pt x="833" y="3759"/>
                  <a:pt x="828" y="3736"/>
                </a:cubicBezTo>
                <a:cubicBezTo>
                  <a:pt x="824" y="3712"/>
                  <a:pt x="818" y="3688"/>
                  <a:pt x="811" y="3664"/>
                </a:cubicBezTo>
                <a:cubicBezTo>
                  <a:pt x="807" y="3652"/>
                  <a:pt x="805" y="3646"/>
                  <a:pt x="803" y="3645"/>
                </a:cubicBezTo>
                <a:cubicBezTo>
                  <a:pt x="803" y="3645"/>
                  <a:pt x="803" y="3645"/>
                  <a:pt x="802" y="3645"/>
                </a:cubicBezTo>
                <a:close/>
                <a:moveTo>
                  <a:pt x="5803" y="3640"/>
                </a:moveTo>
                <a:lnTo>
                  <a:pt x="5804" y="3654"/>
                </a:lnTo>
                <a:lnTo>
                  <a:pt x="5804" y="3654"/>
                </a:lnTo>
                <a:lnTo>
                  <a:pt x="5803" y="3640"/>
                </a:lnTo>
                <a:close/>
                <a:moveTo>
                  <a:pt x="194" y="3629"/>
                </a:moveTo>
                <a:lnTo>
                  <a:pt x="194" y="3630"/>
                </a:lnTo>
                <a:lnTo>
                  <a:pt x="194" y="3631"/>
                </a:lnTo>
                <a:lnTo>
                  <a:pt x="194" y="3629"/>
                </a:lnTo>
                <a:close/>
                <a:moveTo>
                  <a:pt x="672" y="3627"/>
                </a:moveTo>
                <a:lnTo>
                  <a:pt x="674" y="3633"/>
                </a:lnTo>
                <a:lnTo>
                  <a:pt x="674" y="3633"/>
                </a:lnTo>
                <a:lnTo>
                  <a:pt x="672" y="3627"/>
                </a:lnTo>
                <a:close/>
                <a:moveTo>
                  <a:pt x="5822" y="3627"/>
                </a:moveTo>
                <a:cubicBezTo>
                  <a:pt x="5818" y="3634"/>
                  <a:pt x="5815" y="3643"/>
                  <a:pt x="5812" y="3649"/>
                </a:cubicBezTo>
                <a:lnTo>
                  <a:pt x="5810" y="3650"/>
                </a:lnTo>
                <a:lnTo>
                  <a:pt x="5822" y="3627"/>
                </a:lnTo>
                <a:close/>
                <a:moveTo>
                  <a:pt x="197" y="3606"/>
                </a:moveTo>
                <a:cubicBezTo>
                  <a:pt x="197" y="3622"/>
                  <a:pt x="197" y="3631"/>
                  <a:pt x="195" y="3631"/>
                </a:cubicBezTo>
                <a:lnTo>
                  <a:pt x="194" y="3630"/>
                </a:lnTo>
                <a:lnTo>
                  <a:pt x="197" y="3606"/>
                </a:lnTo>
                <a:close/>
                <a:moveTo>
                  <a:pt x="184" y="3597"/>
                </a:moveTo>
                <a:lnTo>
                  <a:pt x="194" y="3629"/>
                </a:lnTo>
                <a:lnTo>
                  <a:pt x="190" y="3622"/>
                </a:lnTo>
                <a:cubicBezTo>
                  <a:pt x="189" y="3617"/>
                  <a:pt x="186" y="3608"/>
                  <a:pt x="184" y="3597"/>
                </a:cubicBezTo>
                <a:close/>
                <a:moveTo>
                  <a:pt x="263" y="3584"/>
                </a:moveTo>
                <a:lnTo>
                  <a:pt x="263" y="3585"/>
                </a:lnTo>
                <a:cubicBezTo>
                  <a:pt x="264" y="3597"/>
                  <a:pt x="265" y="3609"/>
                  <a:pt x="268" y="3623"/>
                </a:cubicBezTo>
                <a:cubicBezTo>
                  <a:pt x="265" y="3609"/>
                  <a:pt x="264" y="3597"/>
                  <a:pt x="263" y="3585"/>
                </a:cubicBezTo>
                <a:lnTo>
                  <a:pt x="263" y="3584"/>
                </a:lnTo>
                <a:close/>
                <a:moveTo>
                  <a:pt x="5841" y="3580"/>
                </a:moveTo>
                <a:lnTo>
                  <a:pt x="5831" y="3618"/>
                </a:lnTo>
                <a:cubicBezTo>
                  <a:pt x="5824" y="3667"/>
                  <a:pt x="5820" y="3709"/>
                  <a:pt x="5815" y="3741"/>
                </a:cubicBezTo>
                <a:cubicBezTo>
                  <a:pt x="5820" y="3709"/>
                  <a:pt x="5824" y="3667"/>
                  <a:pt x="5831" y="3618"/>
                </a:cubicBezTo>
                <a:cubicBezTo>
                  <a:pt x="5836" y="3600"/>
                  <a:pt x="5839" y="3589"/>
                  <a:pt x="5841" y="3580"/>
                </a:cubicBezTo>
                <a:close/>
                <a:moveTo>
                  <a:pt x="105" y="3576"/>
                </a:moveTo>
                <a:cubicBezTo>
                  <a:pt x="110" y="3614"/>
                  <a:pt x="118" y="3654"/>
                  <a:pt x="125" y="3694"/>
                </a:cubicBezTo>
                <a:cubicBezTo>
                  <a:pt x="132" y="3733"/>
                  <a:pt x="138" y="3769"/>
                  <a:pt x="146" y="3803"/>
                </a:cubicBezTo>
                <a:cubicBezTo>
                  <a:pt x="154" y="3837"/>
                  <a:pt x="163" y="3867"/>
                  <a:pt x="171" y="3897"/>
                </a:cubicBezTo>
                <a:cubicBezTo>
                  <a:pt x="186" y="3958"/>
                  <a:pt x="206" y="4012"/>
                  <a:pt x="226" y="4074"/>
                </a:cubicBezTo>
                <a:cubicBezTo>
                  <a:pt x="232" y="4099"/>
                  <a:pt x="239" y="4123"/>
                  <a:pt x="248" y="4147"/>
                </a:cubicBezTo>
                <a:cubicBezTo>
                  <a:pt x="256" y="4167"/>
                  <a:pt x="263" y="4186"/>
                  <a:pt x="270" y="4203"/>
                </a:cubicBezTo>
                <a:cubicBezTo>
                  <a:pt x="283" y="4239"/>
                  <a:pt x="299" y="4271"/>
                  <a:pt x="316" y="4316"/>
                </a:cubicBezTo>
                <a:lnTo>
                  <a:pt x="339" y="4380"/>
                </a:lnTo>
                <a:lnTo>
                  <a:pt x="339" y="4381"/>
                </a:lnTo>
                <a:lnTo>
                  <a:pt x="339" y="4385"/>
                </a:lnTo>
                <a:cubicBezTo>
                  <a:pt x="296" y="4296"/>
                  <a:pt x="358" y="4480"/>
                  <a:pt x="284" y="4311"/>
                </a:cubicBezTo>
                <a:cubicBezTo>
                  <a:pt x="309" y="4378"/>
                  <a:pt x="338" y="4443"/>
                  <a:pt x="370" y="4506"/>
                </a:cubicBezTo>
                <a:cubicBezTo>
                  <a:pt x="377" y="4521"/>
                  <a:pt x="385" y="4535"/>
                  <a:pt x="393" y="4551"/>
                </a:cubicBezTo>
                <a:lnTo>
                  <a:pt x="418" y="4597"/>
                </a:lnTo>
                <a:cubicBezTo>
                  <a:pt x="435" y="4628"/>
                  <a:pt x="451" y="4661"/>
                  <a:pt x="470" y="4691"/>
                </a:cubicBezTo>
                <a:lnTo>
                  <a:pt x="461" y="4690"/>
                </a:lnTo>
                <a:cubicBezTo>
                  <a:pt x="451" y="4677"/>
                  <a:pt x="441" y="4664"/>
                  <a:pt x="431" y="4650"/>
                </a:cubicBezTo>
                <a:lnTo>
                  <a:pt x="365" y="4531"/>
                </a:lnTo>
                <a:lnTo>
                  <a:pt x="331" y="4463"/>
                </a:lnTo>
                <a:cubicBezTo>
                  <a:pt x="211" y="4180"/>
                  <a:pt x="135" y="3881"/>
                  <a:pt x="105" y="3576"/>
                </a:cubicBezTo>
                <a:close/>
                <a:moveTo>
                  <a:pt x="261" y="3570"/>
                </a:moveTo>
                <a:lnTo>
                  <a:pt x="263" y="3584"/>
                </a:lnTo>
                <a:lnTo>
                  <a:pt x="262" y="3577"/>
                </a:lnTo>
                <a:lnTo>
                  <a:pt x="261" y="3570"/>
                </a:lnTo>
                <a:close/>
                <a:moveTo>
                  <a:pt x="195" y="3533"/>
                </a:moveTo>
                <a:lnTo>
                  <a:pt x="195" y="3533"/>
                </a:lnTo>
                <a:cubicBezTo>
                  <a:pt x="197" y="3550"/>
                  <a:pt x="199" y="3566"/>
                  <a:pt x="201" y="3581"/>
                </a:cubicBezTo>
                <a:cubicBezTo>
                  <a:pt x="199" y="3566"/>
                  <a:pt x="197" y="3550"/>
                  <a:pt x="195" y="3533"/>
                </a:cubicBezTo>
                <a:lnTo>
                  <a:pt x="195" y="3533"/>
                </a:lnTo>
                <a:close/>
                <a:moveTo>
                  <a:pt x="193" y="3511"/>
                </a:moveTo>
                <a:cubicBezTo>
                  <a:pt x="194" y="3517"/>
                  <a:pt x="195" y="3523"/>
                  <a:pt x="195" y="3528"/>
                </a:cubicBezTo>
                <a:lnTo>
                  <a:pt x="195" y="3533"/>
                </a:lnTo>
                <a:lnTo>
                  <a:pt x="193" y="3511"/>
                </a:lnTo>
                <a:close/>
                <a:moveTo>
                  <a:pt x="257" y="3490"/>
                </a:moveTo>
                <a:lnTo>
                  <a:pt x="261" y="3554"/>
                </a:lnTo>
                <a:cubicBezTo>
                  <a:pt x="261" y="3559"/>
                  <a:pt x="261" y="3564"/>
                  <a:pt x="261" y="3569"/>
                </a:cubicBezTo>
                <a:lnTo>
                  <a:pt x="261" y="3570"/>
                </a:lnTo>
                <a:lnTo>
                  <a:pt x="261" y="3569"/>
                </a:lnTo>
                <a:cubicBezTo>
                  <a:pt x="261" y="3564"/>
                  <a:pt x="261" y="3559"/>
                  <a:pt x="261" y="3554"/>
                </a:cubicBezTo>
                <a:lnTo>
                  <a:pt x="257" y="3490"/>
                </a:lnTo>
                <a:close/>
                <a:moveTo>
                  <a:pt x="257" y="3490"/>
                </a:moveTo>
                <a:lnTo>
                  <a:pt x="257" y="3489"/>
                </a:lnTo>
                <a:lnTo>
                  <a:pt x="257" y="3490"/>
                </a:lnTo>
                <a:close/>
                <a:moveTo>
                  <a:pt x="35" y="3482"/>
                </a:moveTo>
                <a:cubicBezTo>
                  <a:pt x="49" y="3563"/>
                  <a:pt x="58" y="3645"/>
                  <a:pt x="62" y="3727"/>
                </a:cubicBezTo>
                <a:cubicBezTo>
                  <a:pt x="61" y="3747"/>
                  <a:pt x="62" y="3766"/>
                  <a:pt x="63" y="3786"/>
                </a:cubicBezTo>
                <a:cubicBezTo>
                  <a:pt x="64" y="3799"/>
                  <a:pt x="64" y="3813"/>
                  <a:pt x="67" y="3830"/>
                </a:cubicBezTo>
                <a:cubicBezTo>
                  <a:pt x="70" y="3847"/>
                  <a:pt x="73" y="3867"/>
                  <a:pt x="77" y="3890"/>
                </a:cubicBezTo>
                <a:cubicBezTo>
                  <a:pt x="76" y="3895"/>
                  <a:pt x="72" y="3888"/>
                  <a:pt x="67" y="3870"/>
                </a:cubicBezTo>
                <a:cubicBezTo>
                  <a:pt x="58" y="3842"/>
                  <a:pt x="52" y="3812"/>
                  <a:pt x="47" y="3783"/>
                </a:cubicBezTo>
                <a:lnTo>
                  <a:pt x="41" y="3708"/>
                </a:lnTo>
                <a:lnTo>
                  <a:pt x="38" y="3670"/>
                </a:lnTo>
                <a:cubicBezTo>
                  <a:pt x="37" y="3657"/>
                  <a:pt x="37" y="3645"/>
                  <a:pt x="37" y="3632"/>
                </a:cubicBezTo>
                <a:lnTo>
                  <a:pt x="35" y="3557"/>
                </a:lnTo>
                <a:cubicBezTo>
                  <a:pt x="35" y="3532"/>
                  <a:pt x="34" y="3507"/>
                  <a:pt x="35" y="3482"/>
                </a:cubicBezTo>
                <a:close/>
                <a:moveTo>
                  <a:pt x="5801" y="3397"/>
                </a:moveTo>
                <a:cubicBezTo>
                  <a:pt x="5798" y="3397"/>
                  <a:pt x="5795" y="3405"/>
                  <a:pt x="5790" y="3458"/>
                </a:cubicBezTo>
                <a:lnTo>
                  <a:pt x="5791" y="3458"/>
                </a:lnTo>
                <a:cubicBezTo>
                  <a:pt x="5794" y="3459"/>
                  <a:pt x="5798" y="3439"/>
                  <a:pt x="5802" y="3398"/>
                </a:cubicBezTo>
                <a:cubicBezTo>
                  <a:pt x="5802" y="3397"/>
                  <a:pt x="5801" y="3397"/>
                  <a:pt x="5801" y="3397"/>
                </a:cubicBezTo>
                <a:close/>
                <a:moveTo>
                  <a:pt x="656" y="3376"/>
                </a:moveTo>
                <a:cubicBezTo>
                  <a:pt x="654" y="3380"/>
                  <a:pt x="652" y="3381"/>
                  <a:pt x="651" y="3379"/>
                </a:cubicBezTo>
                <a:lnTo>
                  <a:pt x="651" y="3378"/>
                </a:lnTo>
                <a:lnTo>
                  <a:pt x="656" y="3376"/>
                </a:lnTo>
                <a:close/>
                <a:moveTo>
                  <a:pt x="645" y="3361"/>
                </a:moveTo>
                <a:lnTo>
                  <a:pt x="651" y="3378"/>
                </a:lnTo>
                <a:lnTo>
                  <a:pt x="650" y="3379"/>
                </a:lnTo>
                <a:cubicBezTo>
                  <a:pt x="649" y="3376"/>
                  <a:pt x="647" y="3370"/>
                  <a:pt x="645" y="3361"/>
                </a:cubicBezTo>
                <a:close/>
                <a:moveTo>
                  <a:pt x="464" y="3348"/>
                </a:moveTo>
                <a:lnTo>
                  <a:pt x="469" y="3411"/>
                </a:lnTo>
                <a:lnTo>
                  <a:pt x="464" y="3348"/>
                </a:lnTo>
                <a:lnTo>
                  <a:pt x="464" y="3348"/>
                </a:lnTo>
                <a:close/>
                <a:moveTo>
                  <a:pt x="285" y="3343"/>
                </a:moveTo>
                <a:lnTo>
                  <a:pt x="286" y="3361"/>
                </a:lnTo>
                <a:cubicBezTo>
                  <a:pt x="290" y="3399"/>
                  <a:pt x="292" y="3436"/>
                  <a:pt x="296" y="3474"/>
                </a:cubicBezTo>
                <a:cubicBezTo>
                  <a:pt x="292" y="3436"/>
                  <a:pt x="290" y="3399"/>
                  <a:pt x="286" y="3362"/>
                </a:cubicBezTo>
                <a:lnTo>
                  <a:pt x="285" y="3343"/>
                </a:lnTo>
                <a:close/>
                <a:moveTo>
                  <a:pt x="503" y="3283"/>
                </a:moveTo>
                <a:cubicBezTo>
                  <a:pt x="503" y="3307"/>
                  <a:pt x="502" y="3308"/>
                  <a:pt x="499" y="3293"/>
                </a:cubicBezTo>
                <a:cubicBezTo>
                  <a:pt x="502" y="3307"/>
                  <a:pt x="503" y="3306"/>
                  <a:pt x="503" y="3283"/>
                </a:cubicBezTo>
                <a:close/>
                <a:moveTo>
                  <a:pt x="282" y="3275"/>
                </a:moveTo>
                <a:cubicBezTo>
                  <a:pt x="283" y="3296"/>
                  <a:pt x="283" y="3318"/>
                  <a:pt x="285" y="3340"/>
                </a:cubicBezTo>
                <a:lnTo>
                  <a:pt x="285" y="3343"/>
                </a:lnTo>
                <a:lnTo>
                  <a:pt x="285" y="3340"/>
                </a:lnTo>
                <a:cubicBezTo>
                  <a:pt x="283" y="3318"/>
                  <a:pt x="283" y="3297"/>
                  <a:pt x="282" y="3275"/>
                </a:cubicBezTo>
                <a:close/>
                <a:moveTo>
                  <a:pt x="622" y="3269"/>
                </a:moveTo>
                <a:cubicBezTo>
                  <a:pt x="625" y="3286"/>
                  <a:pt x="628" y="3303"/>
                  <a:pt x="630" y="3320"/>
                </a:cubicBezTo>
                <a:cubicBezTo>
                  <a:pt x="633" y="3344"/>
                  <a:pt x="636" y="3375"/>
                  <a:pt x="639" y="3420"/>
                </a:cubicBezTo>
                <a:lnTo>
                  <a:pt x="629" y="3429"/>
                </a:lnTo>
                <a:lnTo>
                  <a:pt x="622" y="3432"/>
                </a:lnTo>
                <a:cubicBezTo>
                  <a:pt x="619" y="3434"/>
                  <a:pt x="615" y="3426"/>
                  <a:pt x="611" y="3403"/>
                </a:cubicBezTo>
                <a:cubicBezTo>
                  <a:pt x="609" y="3392"/>
                  <a:pt x="607" y="3376"/>
                  <a:pt x="605" y="3356"/>
                </a:cubicBezTo>
                <a:cubicBezTo>
                  <a:pt x="604" y="3346"/>
                  <a:pt x="602" y="3334"/>
                  <a:pt x="602" y="3322"/>
                </a:cubicBezTo>
                <a:cubicBezTo>
                  <a:pt x="602" y="3309"/>
                  <a:pt x="602" y="3295"/>
                  <a:pt x="602" y="3280"/>
                </a:cubicBezTo>
                <a:cubicBezTo>
                  <a:pt x="603" y="3277"/>
                  <a:pt x="604" y="3275"/>
                  <a:pt x="604" y="3273"/>
                </a:cubicBezTo>
                <a:lnTo>
                  <a:pt x="604" y="3273"/>
                </a:lnTo>
                <a:lnTo>
                  <a:pt x="622" y="3269"/>
                </a:lnTo>
                <a:close/>
                <a:moveTo>
                  <a:pt x="358" y="3251"/>
                </a:moveTo>
                <a:lnTo>
                  <a:pt x="362" y="3297"/>
                </a:lnTo>
                <a:cubicBezTo>
                  <a:pt x="365" y="3328"/>
                  <a:pt x="368" y="3315"/>
                  <a:pt x="371" y="3301"/>
                </a:cubicBezTo>
                <a:cubicBezTo>
                  <a:pt x="368" y="3315"/>
                  <a:pt x="365" y="3328"/>
                  <a:pt x="362" y="3297"/>
                </a:cubicBezTo>
                <a:lnTo>
                  <a:pt x="358" y="3251"/>
                </a:lnTo>
                <a:close/>
                <a:moveTo>
                  <a:pt x="370" y="3183"/>
                </a:moveTo>
                <a:cubicBezTo>
                  <a:pt x="373" y="3203"/>
                  <a:pt x="375" y="3236"/>
                  <a:pt x="375" y="3270"/>
                </a:cubicBezTo>
                <a:cubicBezTo>
                  <a:pt x="374" y="3236"/>
                  <a:pt x="373" y="3203"/>
                  <a:pt x="370" y="3183"/>
                </a:cubicBezTo>
                <a:close/>
                <a:moveTo>
                  <a:pt x="502" y="3182"/>
                </a:moveTo>
                <a:lnTo>
                  <a:pt x="502" y="3183"/>
                </a:lnTo>
                <a:lnTo>
                  <a:pt x="503" y="3244"/>
                </a:lnTo>
                <a:cubicBezTo>
                  <a:pt x="503" y="3261"/>
                  <a:pt x="503" y="3273"/>
                  <a:pt x="503" y="3282"/>
                </a:cubicBezTo>
                <a:cubicBezTo>
                  <a:pt x="503" y="3273"/>
                  <a:pt x="503" y="3261"/>
                  <a:pt x="503" y="3244"/>
                </a:cubicBezTo>
                <a:lnTo>
                  <a:pt x="502" y="3183"/>
                </a:lnTo>
                <a:lnTo>
                  <a:pt x="502" y="3182"/>
                </a:lnTo>
                <a:close/>
                <a:moveTo>
                  <a:pt x="666" y="3163"/>
                </a:moveTo>
                <a:cubicBezTo>
                  <a:pt x="670" y="3183"/>
                  <a:pt x="677" y="3166"/>
                  <a:pt x="681" y="3264"/>
                </a:cubicBezTo>
                <a:cubicBezTo>
                  <a:pt x="676" y="3166"/>
                  <a:pt x="670" y="3184"/>
                  <a:pt x="666" y="3163"/>
                </a:cubicBezTo>
                <a:close/>
                <a:moveTo>
                  <a:pt x="238" y="3151"/>
                </a:moveTo>
                <a:cubicBezTo>
                  <a:pt x="241" y="3150"/>
                  <a:pt x="242" y="3168"/>
                  <a:pt x="245" y="3186"/>
                </a:cubicBezTo>
                <a:cubicBezTo>
                  <a:pt x="249" y="3206"/>
                  <a:pt x="252" y="3226"/>
                  <a:pt x="255" y="3225"/>
                </a:cubicBezTo>
                <a:cubicBezTo>
                  <a:pt x="257" y="3247"/>
                  <a:pt x="260" y="3288"/>
                  <a:pt x="260" y="3287"/>
                </a:cubicBezTo>
                <a:cubicBezTo>
                  <a:pt x="272" y="3273"/>
                  <a:pt x="282" y="3429"/>
                  <a:pt x="303" y="3539"/>
                </a:cubicBezTo>
                <a:cubicBezTo>
                  <a:pt x="308" y="3571"/>
                  <a:pt x="312" y="3610"/>
                  <a:pt x="318" y="3630"/>
                </a:cubicBezTo>
                <a:cubicBezTo>
                  <a:pt x="325" y="3672"/>
                  <a:pt x="330" y="3715"/>
                  <a:pt x="332" y="3758"/>
                </a:cubicBezTo>
                <a:cubicBezTo>
                  <a:pt x="333" y="3783"/>
                  <a:pt x="333" y="3800"/>
                  <a:pt x="337" y="3831"/>
                </a:cubicBezTo>
                <a:cubicBezTo>
                  <a:pt x="332" y="3817"/>
                  <a:pt x="328" y="3791"/>
                  <a:pt x="324" y="3793"/>
                </a:cubicBezTo>
                <a:cubicBezTo>
                  <a:pt x="321" y="3794"/>
                  <a:pt x="316" y="3786"/>
                  <a:pt x="310" y="3770"/>
                </a:cubicBezTo>
                <a:cubicBezTo>
                  <a:pt x="305" y="3754"/>
                  <a:pt x="299" y="3729"/>
                  <a:pt x="292" y="3699"/>
                </a:cubicBezTo>
                <a:cubicBezTo>
                  <a:pt x="285" y="3670"/>
                  <a:pt x="279" y="3636"/>
                  <a:pt x="273" y="3600"/>
                </a:cubicBez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7" y="3489"/>
                </a:lnTo>
                <a:lnTo>
                  <a:pt x="256" y="3487"/>
                </a:lnTo>
                <a:lnTo>
                  <a:pt x="239" y="3351"/>
                </a:lnTo>
                <a:lnTo>
                  <a:pt x="239" y="3351"/>
                </a:lnTo>
                <a:lnTo>
                  <a:pt x="235" y="3253"/>
                </a:lnTo>
                <a:cubicBezTo>
                  <a:pt x="235" y="3225"/>
                  <a:pt x="234" y="3196"/>
                  <a:pt x="235" y="3167"/>
                </a:cubicBezTo>
                <a:lnTo>
                  <a:pt x="235" y="3155"/>
                </a:lnTo>
                <a:lnTo>
                  <a:pt x="235" y="3156"/>
                </a:lnTo>
                <a:cubicBezTo>
                  <a:pt x="235" y="3156"/>
                  <a:pt x="235" y="3155"/>
                  <a:pt x="235" y="3155"/>
                </a:cubicBezTo>
                <a:lnTo>
                  <a:pt x="235" y="3155"/>
                </a:lnTo>
                <a:lnTo>
                  <a:pt x="235" y="3155"/>
                </a:lnTo>
                <a:cubicBezTo>
                  <a:pt x="235" y="3155"/>
                  <a:pt x="235" y="3153"/>
                  <a:pt x="237" y="3151"/>
                </a:cubicBezTo>
                <a:cubicBezTo>
                  <a:pt x="237" y="3151"/>
                  <a:pt x="238" y="3151"/>
                  <a:pt x="238" y="3151"/>
                </a:cubicBezTo>
                <a:close/>
                <a:moveTo>
                  <a:pt x="513" y="3139"/>
                </a:moveTo>
                <a:cubicBezTo>
                  <a:pt x="510" y="3168"/>
                  <a:pt x="507" y="3183"/>
                  <a:pt x="504" y="3183"/>
                </a:cubicBezTo>
                <a:cubicBezTo>
                  <a:pt x="507" y="3183"/>
                  <a:pt x="510" y="3168"/>
                  <a:pt x="513" y="3139"/>
                </a:cubicBezTo>
                <a:close/>
                <a:moveTo>
                  <a:pt x="5976" y="3125"/>
                </a:moveTo>
                <a:cubicBezTo>
                  <a:pt x="5976" y="3144"/>
                  <a:pt x="5977" y="3164"/>
                  <a:pt x="5980" y="3183"/>
                </a:cubicBezTo>
                <a:lnTo>
                  <a:pt x="5980" y="3184"/>
                </a:lnTo>
                <a:cubicBezTo>
                  <a:pt x="5983" y="3190"/>
                  <a:pt x="5983" y="3160"/>
                  <a:pt x="5982" y="3126"/>
                </a:cubicBezTo>
                <a:lnTo>
                  <a:pt x="5976" y="3125"/>
                </a:lnTo>
                <a:close/>
                <a:moveTo>
                  <a:pt x="315" y="3112"/>
                </a:moveTo>
                <a:cubicBezTo>
                  <a:pt x="313" y="3120"/>
                  <a:pt x="311" y="3136"/>
                  <a:pt x="310" y="3139"/>
                </a:cubicBezTo>
                <a:lnTo>
                  <a:pt x="309" y="3138"/>
                </a:lnTo>
                <a:lnTo>
                  <a:pt x="312" y="3127"/>
                </a:lnTo>
                <a:cubicBezTo>
                  <a:pt x="313" y="3122"/>
                  <a:pt x="314" y="3116"/>
                  <a:pt x="315" y="3112"/>
                </a:cubicBezTo>
                <a:close/>
                <a:moveTo>
                  <a:pt x="306" y="3089"/>
                </a:moveTo>
                <a:cubicBezTo>
                  <a:pt x="306" y="3111"/>
                  <a:pt x="307" y="3124"/>
                  <a:pt x="307" y="3132"/>
                </a:cubicBezTo>
                <a:lnTo>
                  <a:pt x="309" y="3138"/>
                </a:lnTo>
                <a:lnTo>
                  <a:pt x="309" y="3139"/>
                </a:lnTo>
                <a:cubicBezTo>
                  <a:pt x="308" y="3142"/>
                  <a:pt x="306" y="3132"/>
                  <a:pt x="306" y="3089"/>
                </a:cubicBezTo>
                <a:close/>
                <a:moveTo>
                  <a:pt x="629" y="3074"/>
                </a:moveTo>
                <a:cubicBezTo>
                  <a:pt x="629" y="3112"/>
                  <a:pt x="628" y="3149"/>
                  <a:pt x="629" y="3174"/>
                </a:cubicBezTo>
                <a:cubicBezTo>
                  <a:pt x="628" y="3149"/>
                  <a:pt x="629" y="3112"/>
                  <a:pt x="629" y="3074"/>
                </a:cubicBezTo>
                <a:close/>
                <a:moveTo>
                  <a:pt x="387" y="3071"/>
                </a:moveTo>
                <a:cubicBezTo>
                  <a:pt x="382" y="3128"/>
                  <a:pt x="378" y="3188"/>
                  <a:pt x="374" y="3122"/>
                </a:cubicBezTo>
                <a:cubicBezTo>
                  <a:pt x="378" y="3188"/>
                  <a:pt x="382" y="3128"/>
                  <a:pt x="387" y="3071"/>
                </a:cubicBezTo>
                <a:close/>
                <a:moveTo>
                  <a:pt x="361" y="3052"/>
                </a:moveTo>
                <a:lnTo>
                  <a:pt x="375" y="3052"/>
                </a:lnTo>
                <a:lnTo>
                  <a:pt x="374" y="3122"/>
                </a:lnTo>
                <a:lnTo>
                  <a:pt x="370" y="3183"/>
                </a:lnTo>
                <a:lnTo>
                  <a:pt x="357" y="3217"/>
                </a:lnTo>
                <a:lnTo>
                  <a:pt x="357" y="3251"/>
                </a:lnTo>
                <a:lnTo>
                  <a:pt x="357" y="3217"/>
                </a:lnTo>
                <a:cubicBezTo>
                  <a:pt x="356" y="3189"/>
                  <a:pt x="357" y="3162"/>
                  <a:pt x="358" y="3135"/>
                </a:cubicBezTo>
                <a:lnTo>
                  <a:pt x="361" y="3052"/>
                </a:lnTo>
                <a:close/>
                <a:moveTo>
                  <a:pt x="157" y="3010"/>
                </a:moveTo>
                <a:lnTo>
                  <a:pt x="157" y="3012"/>
                </a:lnTo>
                <a:cubicBezTo>
                  <a:pt x="158" y="3016"/>
                  <a:pt x="158" y="3025"/>
                  <a:pt x="158" y="3041"/>
                </a:cubicBezTo>
                <a:cubicBezTo>
                  <a:pt x="158" y="3025"/>
                  <a:pt x="158" y="3016"/>
                  <a:pt x="157" y="3012"/>
                </a:cubicBezTo>
                <a:lnTo>
                  <a:pt x="157" y="3010"/>
                </a:lnTo>
                <a:close/>
                <a:moveTo>
                  <a:pt x="157" y="3010"/>
                </a:moveTo>
                <a:lnTo>
                  <a:pt x="157" y="3010"/>
                </a:lnTo>
                <a:lnTo>
                  <a:pt x="157" y="3010"/>
                </a:lnTo>
                <a:lnTo>
                  <a:pt x="157" y="3010"/>
                </a:lnTo>
                <a:close/>
                <a:moveTo>
                  <a:pt x="156" y="3008"/>
                </a:moveTo>
                <a:lnTo>
                  <a:pt x="156" y="3009"/>
                </a:lnTo>
                <a:lnTo>
                  <a:pt x="157" y="3010"/>
                </a:lnTo>
                <a:lnTo>
                  <a:pt x="156" y="3009"/>
                </a:lnTo>
                <a:lnTo>
                  <a:pt x="156" y="3008"/>
                </a:lnTo>
                <a:close/>
                <a:moveTo>
                  <a:pt x="154" y="3006"/>
                </a:moveTo>
                <a:cubicBezTo>
                  <a:pt x="155" y="3006"/>
                  <a:pt x="155" y="3006"/>
                  <a:pt x="156" y="3007"/>
                </a:cubicBezTo>
                <a:lnTo>
                  <a:pt x="156" y="3008"/>
                </a:lnTo>
                <a:lnTo>
                  <a:pt x="156" y="3007"/>
                </a:lnTo>
                <a:cubicBezTo>
                  <a:pt x="155" y="3007"/>
                  <a:pt x="155" y="3006"/>
                  <a:pt x="154" y="3006"/>
                </a:cubicBezTo>
                <a:close/>
                <a:moveTo>
                  <a:pt x="170" y="2999"/>
                </a:moveTo>
                <a:cubicBezTo>
                  <a:pt x="165" y="3032"/>
                  <a:pt x="162" y="3056"/>
                  <a:pt x="158" y="3041"/>
                </a:cubicBezTo>
                <a:cubicBezTo>
                  <a:pt x="162" y="3056"/>
                  <a:pt x="165" y="3032"/>
                  <a:pt x="170" y="2999"/>
                </a:cubicBezTo>
                <a:close/>
                <a:moveTo>
                  <a:pt x="5985" y="2968"/>
                </a:moveTo>
                <a:cubicBezTo>
                  <a:pt x="5984" y="2968"/>
                  <a:pt x="5983" y="2974"/>
                  <a:pt x="5983" y="2984"/>
                </a:cubicBezTo>
                <a:cubicBezTo>
                  <a:pt x="5983" y="2999"/>
                  <a:pt x="5985" y="3020"/>
                  <a:pt x="5985" y="3044"/>
                </a:cubicBezTo>
                <a:cubicBezTo>
                  <a:pt x="5985" y="3069"/>
                  <a:pt x="5985" y="3097"/>
                  <a:pt x="5985" y="3125"/>
                </a:cubicBezTo>
                <a:cubicBezTo>
                  <a:pt x="5989" y="3137"/>
                  <a:pt x="5989" y="3031"/>
                  <a:pt x="5997" y="3099"/>
                </a:cubicBezTo>
                <a:lnTo>
                  <a:pt x="5997" y="3100"/>
                </a:lnTo>
                <a:cubicBezTo>
                  <a:pt x="6001" y="3135"/>
                  <a:pt x="5999" y="3056"/>
                  <a:pt x="5997" y="3024"/>
                </a:cubicBezTo>
                <a:cubicBezTo>
                  <a:pt x="5992" y="2992"/>
                  <a:pt x="5989" y="2975"/>
                  <a:pt x="5986" y="2970"/>
                </a:cubicBezTo>
                <a:cubicBezTo>
                  <a:pt x="5986" y="2968"/>
                  <a:pt x="5985" y="2968"/>
                  <a:pt x="5985" y="2968"/>
                </a:cubicBezTo>
                <a:close/>
                <a:moveTo>
                  <a:pt x="618" y="2941"/>
                </a:moveTo>
                <a:cubicBezTo>
                  <a:pt x="620" y="2942"/>
                  <a:pt x="621" y="2950"/>
                  <a:pt x="621" y="2963"/>
                </a:cubicBezTo>
                <a:cubicBezTo>
                  <a:pt x="621" y="2946"/>
                  <a:pt x="620" y="2937"/>
                  <a:pt x="616" y="2943"/>
                </a:cubicBezTo>
                <a:cubicBezTo>
                  <a:pt x="617" y="2941"/>
                  <a:pt x="618" y="2941"/>
                  <a:pt x="618" y="2941"/>
                </a:cubicBezTo>
                <a:close/>
                <a:moveTo>
                  <a:pt x="111" y="2906"/>
                </a:moveTo>
                <a:lnTo>
                  <a:pt x="98" y="3142"/>
                </a:lnTo>
                <a:lnTo>
                  <a:pt x="97" y="3116"/>
                </a:lnTo>
                <a:cubicBezTo>
                  <a:pt x="98" y="3085"/>
                  <a:pt x="100" y="3057"/>
                  <a:pt x="101" y="3031"/>
                </a:cubicBezTo>
                <a:cubicBezTo>
                  <a:pt x="103" y="3005"/>
                  <a:pt x="105" y="2979"/>
                  <a:pt x="107" y="2956"/>
                </a:cubicBezTo>
                <a:cubicBezTo>
                  <a:pt x="109" y="2939"/>
                  <a:pt x="110" y="2922"/>
                  <a:pt x="111" y="2906"/>
                </a:cubicBezTo>
                <a:close/>
                <a:moveTo>
                  <a:pt x="320" y="2889"/>
                </a:moveTo>
                <a:lnTo>
                  <a:pt x="319" y="2893"/>
                </a:lnTo>
                <a:cubicBezTo>
                  <a:pt x="318" y="2896"/>
                  <a:pt x="317" y="2899"/>
                  <a:pt x="315" y="2904"/>
                </a:cubicBezTo>
                <a:cubicBezTo>
                  <a:pt x="317" y="2898"/>
                  <a:pt x="318" y="2893"/>
                  <a:pt x="320" y="2889"/>
                </a:cubicBezTo>
                <a:lnTo>
                  <a:pt x="320" y="2889"/>
                </a:lnTo>
                <a:close/>
                <a:moveTo>
                  <a:pt x="326" y="2879"/>
                </a:moveTo>
                <a:cubicBezTo>
                  <a:pt x="325" y="2879"/>
                  <a:pt x="323" y="2881"/>
                  <a:pt x="321" y="2885"/>
                </a:cubicBezTo>
                <a:lnTo>
                  <a:pt x="320" y="2889"/>
                </a:lnTo>
                <a:lnTo>
                  <a:pt x="320" y="2888"/>
                </a:lnTo>
                <a:cubicBezTo>
                  <a:pt x="322" y="2882"/>
                  <a:pt x="325" y="2878"/>
                  <a:pt x="326" y="2879"/>
                </a:cubicBezTo>
                <a:close/>
                <a:moveTo>
                  <a:pt x="48" y="2852"/>
                </a:moveTo>
                <a:cubicBezTo>
                  <a:pt x="43" y="2890"/>
                  <a:pt x="40" y="2928"/>
                  <a:pt x="40" y="2967"/>
                </a:cubicBezTo>
                <a:lnTo>
                  <a:pt x="40" y="2967"/>
                </a:lnTo>
                <a:cubicBezTo>
                  <a:pt x="41" y="2928"/>
                  <a:pt x="43" y="2890"/>
                  <a:pt x="48" y="2852"/>
                </a:cubicBezTo>
                <a:close/>
                <a:moveTo>
                  <a:pt x="779" y="2669"/>
                </a:moveTo>
                <a:cubicBezTo>
                  <a:pt x="765" y="2710"/>
                  <a:pt x="766" y="2688"/>
                  <a:pt x="761" y="2689"/>
                </a:cubicBezTo>
                <a:cubicBezTo>
                  <a:pt x="749" y="2758"/>
                  <a:pt x="733" y="2842"/>
                  <a:pt x="749" y="2807"/>
                </a:cubicBezTo>
                <a:lnTo>
                  <a:pt x="770" y="2727"/>
                </a:lnTo>
                <a:cubicBezTo>
                  <a:pt x="773" y="2708"/>
                  <a:pt x="776" y="2688"/>
                  <a:pt x="779" y="2669"/>
                </a:cubicBezTo>
                <a:close/>
                <a:moveTo>
                  <a:pt x="438" y="2663"/>
                </a:moveTo>
                <a:lnTo>
                  <a:pt x="423" y="2760"/>
                </a:lnTo>
                <a:lnTo>
                  <a:pt x="409" y="2858"/>
                </a:lnTo>
                <a:lnTo>
                  <a:pt x="423" y="2760"/>
                </a:lnTo>
                <a:lnTo>
                  <a:pt x="438" y="2663"/>
                </a:lnTo>
                <a:close/>
                <a:moveTo>
                  <a:pt x="5924" y="2604"/>
                </a:moveTo>
                <a:cubicBezTo>
                  <a:pt x="5925" y="2614"/>
                  <a:pt x="5923" y="2616"/>
                  <a:pt x="5920" y="2612"/>
                </a:cubicBezTo>
                <a:lnTo>
                  <a:pt x="5920" y="2611"/>
                </a:lnTo>
                <a:lnTo>
                  <a:pt x="5924" y="2604"/>
                </a:lnTo>
                <a:close/>
                <a:moveTo>
                  <a:pt x="610" y="2591"/>
                </a:moveTo>
                <a:lnTo>
                  <a:pt x="609" y="2595"/>
                </a:lnTo>
                <a:lnTo>
                  <a:pt x="615" y="2635"/>
                </a:lnTo>
                <a:cubicBezTo>
                  <a:pt x="609" y="2657"/>
                  <a:pt x="606" y="2680"/>
                  <a:pt x="605" y="2702"/>
                </a:cubicBezTo>
                <a:cubicBezTo>
                  <a:pt x="604" y="2729"/>
                  <a:pt x="600" y="2755"/>
                  <a:pt x="594" y="2780"/>
                </a:cubicBezTo>
                <a:cubicBezTo>
                  <a:pt x="586" y="2793"/>
                  <a:pt x="580" y="2807"/>
                  <a:pt x="573" y="2820"/>
                </a:cubicBezTo>
                <a:lnTo>
                  <a:pt x="569" y="2849"/>
                </a:lnTo>
                <a:lnTo>
                  <a:pt x="565" y="2849"/>
                </a:lnTo>
                <a:lnTo>
                  <a:pt x="564" y="2849"/>
                </a:lnTo>
                <a:lnTo>
                  <a:pt x="568" y="2819"/>
                </a:lnTo>
                <a:cubicBezTo>
                  <a:pt x="562" y="2793"/>
                  <a:pt x="580" y="2719"/>
                  <a:pt x="590" y="2661"/>
                </a:cubicBezTo>
                <a:lnTo>
                  <a:pt x="610" y="2593"/>
                </a:lnTo>
                <a:lnTo>
                  <a:pt x="610" y="2591"/>
                </a:lnTo>
                <a:close/>
                <a:moveTo>
                  <a:pt x="5907" y="2581"/>
                </a:moveTo>
                <a:lnTo>
                  <a:pt x="5920" y="2611"/>
                </a:lnTo>
                <a:lnTo>
                  <a:pt x="5919" y="2611"/>
                </a:lnTo>
                <a:cubicBezTo>
                  <a:pt x="5916" y="2607"/>
                  <a:pt x="5912" y="2596"/>
                  <a:pt x="5907" y="2581"/>
                </a:cubicBezTo>
                <a:close/>
                <a:moveTo>
                  <a:pt x="696" y="2579"/>
                </a:moveTo>
                <a:cubicBezTo>
                  <a:pt x="686" y="2611"/>
                  <a:pt x="677" y="2643"/>
                  <a:pt x="671" y="2676"/>
                </a:cubicBezTo>
                <a:lnTo>
                  <a:pt x="670" y="2676"/>
                </a:lnTo>
                <a:cubicBezTo>
                  <a:pt x="677" y="2643"/>
                  <a:pt x="686" y="2611"/>
                  <a:pt x="696" y="2579"/>
                </a:cubicBezTo>
                <a:close/>
                <a:moveTo>
                  <a:pt x="516" y="2573"/>
                </a:moveTo>
                <a:lnTo>
                  <a:pt x="518" y="2581"/>
                </a:lnTo>
                <a:cubicBezTo>
                  <a:pt x="516" y="2581"/>
                  <a:pt x="516" y="2578"/>
                  <a:pt x="516" y="2573"/>
                </a:cubicBezTo>
                <a:lnTo>
                  <a:pt x="516" y="2573"/>
                </a:lnTo>
                <a:close/>
                <a:moveTo>
                  <a:pt x="516" y="2573"/>
                </a:moveTo>
                <a:lnTo>
                  <a:pt x="516" y="2573"/>
                </a:lnTo>
                <a:lnTo>
                  <a:pt x="516" y="2573"/>
                </a:lnTo>
                <a:lnTo>
                  <a:pt x="516" y="2573"/>
                </a:lnTo>
                <a:close/>
                <a:moveTo>
                  <a:pt x="520" y="2546"/>
                </a:moveTo>
                <a:lnTo>
                  <a:pt x="516" y="2573"/>
                </a:lnTo>
                <a:lnTo>
                  <a:pt x="519" y="2553"/>
                </a:lnTo>
                <a:lnTo>
                  <a:pt x="520" y="2546"/>
                </a:lnTo>
                <a:close/>
                <a:moveTo>
                  <a:pt x="858" y="2541"/>
                </a:moveTo>
                <a:cubicBezTo>
                  <a:pt x="857" y="2541"/>
                  <a:pt x="857" y="2541"/>
                  <a:pt x="857" y="2542"/>
                </a:cubicBezTo>
                <a:cubicBezTo>
                  <a:pt x="852" y="2547"/>
                  <a:pt x="840" y="2578"/>
                  <a:pt x="834" y="2594"/>
                </a:cubicBezTo>
                <a:lnTo>
                  <a:pt x="820" y="2652"/>
                </a:lnTo>
                <a:cubicBezTo>
                  <a:pt x="827" y="2645"/>
                  <a:pt x="829" y="2662"/>
                  <a:pt x="847" y="2591"/>
                </a:cubicBezTo>
                <a:cubicBezTo>
                  <a:pt x="852" y="2576"/>
                  <a:pt x="856" y="2561"/>
                  <a:pt x="858" y="2546"/>
                </a:cubicBezTo>
                <a:lnTo>
                  <a:pt x="859" y="2546"/>
                </a:lnTo>
                <a:cubicBezTo>
                  <a:pt x="859" y="2542"/>
                  <a:pt x="859" y="2540"/>
                  <a:pt x="858" y="2541"/>
                </a:cubicBezTo>
                <a:close/>
                <a:moveTo>
                  <a:pt x="533" y="2489"/>
                </a:moveTo>
                <a:lnTo>
                  <a:pt x="520" y="2546"/>
                </a:lnTo>
                <a:lnTo>
                  <a:pt x="521" y="2539"/>
                </a:lnTo>
                <a:cubicBezTo>
                  <a:pt x="524" y="2525"/>
                  <a:pt x="528" y="2507"/>
                  <a:pt x="533" y="2489"/>
                </a:cubicBezTo>
                <a:close/>
                <a:moveTo>
                  <a:pt x="595" y="2420"/>
                </a:moveTo>
                <a:cubicBezTo>
                  <a:pt x="595" y="2420"/>
                  <a:pt x="594" y="2421"/>
                  <a:pt x="594" y="2422"/>
                </a:cubicBezTo>
                <a:cubicBezTo>
                  <a:pt x="588" y="2437"/>
                  <a:pt x="583" y="2455"/>
                  <a:pt x="576" y="2477"/>
                </a:cubicBezTo>
                <a:cubicBezTo>
                  <a:pt x="573" y="2488"/>
                  <a:pt x="569" y="2500"/>
                  <a:pt x="566" y="2514"/>
                </a:cubicBezTo>
                <a:cubicBezTo>
                  <a:pt x="564" y="2527"/>
                  <a:pt x="561" y="2542"/>
                  <a:pt x="558" y="2560"/>
                </a:cubicBezTo>
                <a:cubicBezTo>
                  <a:pt x="571" y="2506"/>
                  <a:pt x="584" y="2479"/>
                  <a:pt x="596" y="2428"/>
                </a:cubicBezTo>
                <a:lnTo>
                  <a:pt x="594" y="2428"/>
                </a:lnTo>
                <a:cubicBezTo>
                  <a:pt x="595" y="2423"/>
                  <a:pt x="595" y="2419"/>
                  <a:pt x="595" y="2420"/>
                </a:cubicBezTo>
                <a:close/>
                <a:moveTo>
                  <a:pt x="342" y="2402"/>
                </a:moveTo>
                <a:lnTo>
                  <a:pt x="342" y="2403"/>
                </a:lnTo>
                <a:cubicBezTo>
                  <a:pt x="342" y="2403"/>
                  <a:pt x="343" y="2404"/>
                  <a:pt x="343" y="2404"/>
                </a:cubicBezTo>
                <a:cubicBezTo>
                  <a:pt x="342" y="2404"/>
                  <a:pt x="342" y="2403"/>
                  <a:pt x="342" y="2402"/>
                </a:cubicBezTo>
                <a:lnTo>
                  <a:pt x="342" y="2402"/>
                </a:lnTo>
                <a:close/>
                <a:moveTo>
                  <a:pt x="5987" y="2385"/>
                </a:moveTo>
                <a:cubicBezTo>
                  <a:pt x="5987" y="2391"/>
                  <a:pt x="5997" y="2436"/>
                  <a:pt x="5996" y="2442"/>
                </a:cubicBezTo>
                <a:cubicBezTo>
                  <a:pt x="5997" y="2435"/>
                  <a:pt x="5987" y="2391"/>
                  <a:pt x="5987" y="2385"/>
                </a:cubicBezTo>
                <a:close/>
                <a:moveTo>
                  <a:pt x="365" y="2295"/>
                </a:moveTo>
                <a:cubicBezTo>
                  <a:pt x="350" y="2353"/>
                  <a:pt x="343" y="2388"/>
                  <a:pt x="342" y="2400"/>
                </a:cubicBezTo>
                <a:lnTo>
                  <a:pt x="342" y="2402"/>
                </a:lnTo>
                <a:lnTo>
                  <a:pt x="342" y="2402"/>
                </a:lnTo>
                <a:cubicBezTo>
                  <a:pt x="342" y="2393"/>
                  <a:pt x="348" y="2358"/>
                  <a:pt x="365" y="2295"/>
                </a:cubicBezTo>
                <a:close/>
                <a:moveTo>
                  <a:pt x="739" y="2286"/>
                </a:moveTo>
                <a:cubicBezTo>
                  <a:pt x="734" y="2316"/>
                  <a:pt x="726" y="2346"/>
                  <a:pt x="716" y="2374"/>
                </a:cubicBezTo>
                <a:cubicBezTo>
                  <a:pt x="703" y="2412"/>
                  <a:pt x="691" y="2455"/>
                  <a:pt x="681" y="2493"/>
                </a:cubicBezTo>
                <a:lnTo>
                  <a:pt x="668" y="2506"/>
                </a:lnTo>
                <a:cubicBezTo>
                  <a:pt x="665" y="2503"/>
                  <a:pt x="661" y="2510"/>
                  <a:pt x="657" y="2525"/>
                </a:cubicBezTo>
                <a:cubicBezTo>
                  <a:pt x="652" y="2541"/>
                  <a:pt x="649" y="2563"/>
                  <a:pt x="645" y="2585"/>
                </a:cubicBezTo>
                <a:cubicBezTo>
                  <a:pt x="625" y="2667"/>
                  <a:pt x="614" y="2736"/>
                  <a:pt x="619" y="2659"/>
                </a:cubicBezTo>
                <a:cubicBezTo>
                  <a:pt x="623" y="2630"/>
                  <a:pt x="618" y="2635"/>
                  <a:pt x="615" y="2632"/>
                </a:cubicBezTo>
                <a:cubicBezTo>
                  <a:pt x="619" y="2612"/>
                  <a:pt x="623" y="2592"/>
                  <a:pt x="628" y="2570"/>
                </a:cubicBezTo>
                <a:cubicBezTo>
                  <a:pt x="632" y="2548"/>
                  <a:pt x="638" y="2526"/>
                  <a:pt x="645" y="2504"/>
                </a:cubicBezTo>
                <a:lnTo>
                  <a:pt x="645" y="2504"/>
                </a:lnTo>
                <a:lnTo>
                  <a:pt x="649" y="2505"/>
                </a:lnTo>
                <a:cubicBezTo>
                  <a:pt x="655" y="2498"/>
                  <a:pt x="665" y="2470"/>
                  <a:pt x="677" y="2435"/>
                </a:cubicBezTo>
                <a:cubicBezTo>
                  <a:pt x="686" y="2411"/>
                  <a:pt x="696" y="2385"/>
                  <a:pt x="706" y="2360"/>
                </a:cubicBezTo>
                <a:cubicBezTo>
                  <a:pt x="716" y="2334"/>
                  <a:pt x="725" y="2310"/>
                  <a:pt x="734" y="2290"/>
                </a:cubicBezTo>
                <a:lnTo>
                  <a:pt x="739" y="2286"/>
                </a:lnTo>
                <a:close/>
                <a:moveTo>
                  <a:pt x="656" y="2277"/>
                </a:moveTo>
                <a:cubicBezTo>
                  <a:pt x="659" y="2276"/>
                  <a:pt x="643" y="2324"/>
                  <a:pt x="630" y="2364"/>
                </a:cubicBezTo>
                <a:lnTo>
                  <a:pt x="620" y="2393"/>
                </a:lnTo>
                <a:cubicBezTo>
                  <a:pt x="618" y="2402"/>
                  <a:pt x="616" y="2411"/>
                  <a:pt x="614" y="2418"/>
                </a:cubicBezTo>
                <a:cubicBezTo>
                  <a:pt x="610" y="2432"/>
                  <a:pt x="609" y="2442"/>
                  <a:pt x="610" y="2443"/>
                </a:cubicBezTo>
                <a:lnTo>
                  <a:pt x="623" y="2406"/>
                </a:lnTo>
                <a:cubicBezTo>
                  <a:pt x="646" y="2372"/>
                  <a:pt x="662" y="2366"/>
                  <a:pt x="700" y="2285"/>
                </a:cubicBezTo>
                <a:lnTo>
                  <a:pt x="700" y="2305"/>
                </a:lnTo>
                <a:cubicBezTo>
                  <a:pt x="692" y="2333"/>
                  <a:pt x="684" y="2360"/>
                  <a:pt x="676" y="2388"/>
                </a:cubicBezTo>
                <a:cubicBezTo>
                  <a:pt x="670" y="2401"/>
                  <a:pt x="669" y="2418"/>
                  <a:pt x="665" y="2433"/>
                </a:cubicBezTo>
                <a:cubicBezTo>
                  <a:pt x="661" y="2447"/>
                  <a:pt x="657" y="2463"/>
                  <a:pt x="652" y="2480"/>
                </a:cubicBezTo>
                <a:lnTo>
                  <a:pt x="650" y="2481"/>
                </a:lnTo>
                <a:lnTo>
                  <a:pt x="641" y="2482"/>
                </a:lnTo>
                <a:cubicBezTo>
                  <a:pt x="634" y="2507"/>
                  <a:pt x="626" y="2533"/>
                  <a:pt x="620" y="2559"/>
                </a:cubicBezTo>
                <a:lnTo>
                  <a:pt x="616" y="2548"/>
                </a:lnTo>
                <a:lnTo>
                  <a:pt x="599" y="2605"/>
                </a:lnTo>
                <a:cubicBezTo>
                  <a:pt x="582" y="2665"/>
                  <a:pt x="580" y="2651"/>
                  <a:pt x="574" y="2662"/>
                </a:cubicBezTo>
                <a:lnTo>
                  <a:pt x="563" y="2719"/>
                </a:lnTo>
                <a:lnTo>
                  <a:pt x="545" y="2783"/>
                </a:lnTo>
                <a:cubicBezTo>
                  <a:pt x="543" y="2771"/>
                  <a:pt x="536" y="2801"/>
                  <a:pt x="529" y="2836"/>
                </a:cubicBezTo>
                <a:lnTo>
                  <a:pt x="526" y="2848"/>
                </a:lnTo>
                <a:lnTo>
                  <a:pt x="509" y="2908"/>
                </a:lnTo>
                <a:cubicBezTo>
                  <a:pt x="503" y="2941"/>
                  <a:pt x="498" y="2981"/>
                  <a:pt x="492" y="3018"/>
                </a:cubicBezTo>
                <a:lnTo>
                  <a:pt x="487" y="3030"/>
                </a:lnTo>
                <a:lnTo>
                  <a:pt x="479" y="2930"/>
                </a:lnTo>
                <a:cubicBezTo>
                  <a:pt x="480" y="2902"/>
                  <a:pt x="481" y="2887"/>
                  <a:pt x="480" y="2882"/>
                </a:cubicBezTo>
                <a:cubicBezTo>
                  <a:pt x="479" y="2876"/>
                  <a:pt x="477" y="2883"/>
                  <a:pt x="473" y="2902"/>
                </a:cubicBezTo>
                <a:cubicBezTo>
                  <a:pt x="469" y="2899"/>
                  <a:pt x="467" y="2891"/>
                  <a:pt x="475" y="2825"/>
                </a:cubicBezTo>
                <a:cubicBezTo>
                  <a:pt x="477" y="2807"/>
                  <a:pt x="480" y="2788"/>
                  <a:pt x="482" y="2770"/>
                </a:cubicBezTo>
                <a:lnTo>
                  <a:pt x="512" y="2706"/>
                </a:lnTo>
                <a:cubicBezTo>
                  <a:pt x="514" y="2705"/>
                  <a:pt x="515" y="2721"/>
                  <a:pt x="522" y="2681"/>
                </a:cubicBezTo>
                <a:cubicBezTo>
                  <a:pt x="530" y="2637"/>
                  <a:pt x="523" y="2653"/>
                  <a:pt x="523" y="2645"/>
                </a:cubicBezTo>
                <a:lnTo>
                  <a:pt x="543" y="2551"/>
                </a:lnTo>
                <a:cubicBezTo>
                  <a:pt x="547" y="2536"/>
                  <a:pt x="550" y="2520"/>
                  <a:pt x="554" y="2505"/>
                </a:cubicBezTo>
                <a:cubicBezTo>
                  <a:pt x="558" y="2490"/>
                  <a:pt x="563" y="2474"/>
                  <a:pt x="568" y="2459"/>
                </a:cubicBezTo>
                <a:cubicBezTo>
                  <a:pt x="576" y="2434"/>
                  <a:pt x="586" y="2400"/>
                  <a:pt x="596" y="2374"/>
                </a:cubicBezTo>
                <a:cubicBezTo>
                  <a:pt x="607" y="2348"/>
                  <a:pt x="615" y="2330"/>
                  <a:pt x="617" y="2336"/>
                </a:cubicBezTo>
                <a:cubicBezTo>
                  <a:pt x="620" y="2342"/>
                  <a:pt x="620" y="2359"/>
                  <a:pt x="640" y="2309"/>
                </a:cubicBezTo>
                <a:cubicBezTo>
                  <a:pt x="648" y="2290"/>
                  <a:pt x="653" y="2280"/>
                  <a:pt x="655" y="2277"/>
                </a:cubicBezTo>
                <a:cubicBezTo>
                  <a:pt x="655" y="2277"/>
                  <a:pt x="655" y="2277"/>
                  <a:pt x="656" y="2277"/>
                </a:cubicBezTo>
                <a:close/>
                <a:moveTo>
                  <a:pt x="195" y="2275"/>
                </a:moveTo>
                <a:lnTo>
                  <a:pt x="196" y="2275"/>
                </a:lnTo>
                <a:lnTo>
                  <a:pt x="196" y="2275"/>
                </a:lnTo>
                <a:lnTo>
                  <a:pt x="195" y="2275"/>
                </a:lnTo>
                <a:close/>
                <a:moveTo>
                  <a:pt x="5847" y="2274"/>
                </a:moveTo>
                <a:cubicBezTo>
                  <a:pt x="5849" y="2288"/>
                  <a:pt x="5845" y="2288"/>
                  <a:pt x="5847" y="2303"/>
                </a:cubicBezTo>
                <a:cubicBezTo>
                  <a:pt x="5845" y="2288"/>
                  <a:pt x="5848" y="2288"/>
                  <a:pt x="5847" y="2274"/>
                </a:cubicBezTo>
                <a:close/>
                <a:moveTo>
                  <a:pt x="563" y="2254"/>
                </a:moveTo>
                <a:cubicBezTo>
                  <a:pt x="567" y="2253"/>
                  <a:pt x="561" y="2276"/>
                  <a:pt x="552" y="2308"/>
                </a:cubicBezTo>
                <a:lnTo>
                  <a:pt x="534" y="2362"/>
                </a:lnTo>
                <a:cubicBezTo>
                  <a:pt x="529" y="2381"/>
                  <a:pt x="524" y="2399"/>
                  <a:pt x="520" y="2415"/>
                </a:cubicBezTo>
                <a:cubicBezTo>
                  <a:pt x="510" y="2451"/>
                  <a:pt x="500" y="2484"/>
                  <a:pt x="497" y="2507"/>
                </a:cubicBezTo>
                <a:cubicBezTo>
                  <a:pt x="493" y="2530"/>
                  <a:pt x="492" y="2543"/>
                  <a:pt x="497" y="2539"/>
                </a:cubicBezTo>
                <a:cubicBezTo>
                  <a:pt x="464" y="2668"/>
                  <a:pt x="475" y="2601"/>
                  <a:pt x="486" y="2538"/>
                </a:cubicBezTo>
                <a:cubicBezTo>
                  <a:pt x="494" y="2488"/>
                  <a:pt x="509" y="2439"/>
                  <a:pt x="512" y="2410"/>
                </a:cubicBezTo>
                <a:cubicBezTo>
                  <a:pt x="525" y="2357"/>
                  <a:pt x="542" y="2305"/>
                  <a:pt x="562" y="2254"/>
                </a:cubicBezTo>
                <a:cubicBezTo>
                  <a:pt x="562" y="2254"/>
                  <a:pt x="563" y="2254"/>
                  <a:pt x="563" y="2254"/>
                </a:cubicBezTo>
                <a:close/>
                <a:moveTo>
                  <a:pt x="613" y="2196"/>
                </a:moveTo>
                <a:cubicBezTo>
                  <a:pt x="607" y="2214"/>
                  <a:pt x="599" y="2232"/>
                  <a:pt x="593" y="2250"/>
                </a:cubicBezTo>
                <a:lnTo>
                  <a:pt x="576" y="2304"/>
                </a:lnTo>
                <a:lnTo>
                  <a:pt x="593" y="2250"/>
                </a:lnTo>
                <a:cubicBezTo>
                  <a:pt x="599" y="2232"/>
                  <a:pt x="607" y="2214"/>
                  <a:pt x="613" y="2196"/>
                </a:cubicBezTo>
                <a:close/>
                <a:moveTo>
                  <a:pt x="422" y="2163"/>
                </a:moveTo>
                <a:cubicBezTo>
                  <a:pt x="426" y="2164"/>
                  <a:pt x="424" y="2165"/>
                  <a:pt x="424" y="2169"/>
                </a:cubicBezTo>
                <a:cubicBezTo>
                  <a:pt x="424" y="2166"/>
                  <a:pt x="423" y="2163"/>
                  <a:pt x="422" y="2163"/>
                </a:cubicBezTo>
                <a:cubicBezTo>
                  <a:pt x="419" y="2162"/>
                  <a:pt x="410" y="2172"/>
                  <a:pt x="398" y="2196"/>
                </a:cubicBezTo>
                <a:cubicBezTo>
                  <a:pt x="410" y="2172"/>
                  <a:pt x="418" y="2161"/>
                  <a:pt x="422" y="2163"/>
                </a:cubicBezTo>
                <a:close/>
                <a:moveTo>
                  <a:pt x="615" y="2130"/>
                </a:moveTo>
                <a:lnTo>
                  <a:pt x="615" y="2130"/>
                </a:lnTo>
                <a:lnTo>
                  <a:pt x="606" y="2145"/>
                </a:lnTo>
                <a:lnTo>
                  <a:pt x="615" y="2130"/>
                </a:lnTo>
                <a:close/>
                <a:moveTo>
                  <a:pt x="557" y="2106"/>
                </a:moveTo>
                <a:cubicBezTo>
                  <a:pt x="557" y="2106"/>
                  <a:pt x="557" y="2106"/>
                  <a:pt x="558" y="2106"/>
                </a:cubicBezTo>
                <a:cubicBezTo>
                  <a:pt x="551" y="2139"/>
                  <a:pt x="534" y="2192"/>
                  <a:pt x="517" y="2252"/>
                </a:cubicBezTo>
                <a:lnTo>
                  <a:pt x="472" y="2436"/>
                </a:lnTo>
                <a:lnTo>
                  <a:pt x="472" y="2438"/>
                </a:lnTo>
                <a:cubicBezTo>
                  <a:pt x="458" y="2486"/>
                  <a:pt x="450" y="2533"/>
                  <a:pt x="442" y="2572"/>
                </a:cubicBezTo>
                <a:cubicBezTo>
                  <a:pt x="439" y="2591"/>
                  <a:pt x="436" y="2609"/>
                  <a:pt x="434" y="2624"/>
                </a:cubicBezTo>
                <a:cubicBezTo>
                  <a:pt x="431" y="2640"/>
                  <a:pt x="431" y="2653"/>
                  <a:pt x="431" y="2663"/>
                </a:cubicBezTo>
                <a:lnTo>
                  <a:pt x="415" y="2759"/>
                </a:lnTo>
                <a:cubicBezTo>
                  <a:pt x="414" y="2777"/>
                  <a:pt x="411" y="2794"/>
                  <a:pt x="404" y="2811"/>
                </a:cubicBezTo>
                <a:cubicBezTo>
                  <a:pt x="397" y="2804"/>
                  <a:pt x="379" y="2905"/>
                  <a:pt x="372" y="2951"/>
                </a:cubicBezTo>
                <a:cubicBezTo>
                  <a:pt x="368" y="2973"/>
                  <a:pt x="362" y="2993"/>
                  <a:pt x="354" y="3014"/>
                </a:cubicBezTo>
                <a:cubicBezTo>
                  <a:pt x="345" y="3047"/>
                  <a:pt x="340" y="3081"/>
                  <a:pt x="339" y="3116"/>
                </a:cubicBezTo>
                <a:cubicBezTo>
                  <a:pt x="341" y="3122"/>
                  <a:pt x="345" y="3114"/>
                  <a:pt x="345" y="3134"/>
                </a:cubicBezTo>
                <a:cubicBezTo>
                  <a:pt x="341" y="3166"/>
                  <a:pt x="342" y="3197"/>
                  <a:pt x="348" y="3229"/>
                </a:cubicBezTo>
                <a:cubicBezTo>
                  <a:pt x="352" y="3236"/>
                  <a:pt x="355" y="3244"/>
                  <a:pt x="354" y="3253"/>
                </a:cubicBezTo>
                <a:lnTo>
                  <a:pt x="354" y="3254"/>
                </a:lnTo>
                <a:lnTo>
                  <a:pt x="354" y="3302"/>
                </a:lnTo>
                <a:cubicBezTo>
                  <a:pt x="354" y="3319"/>
                  <a:pt x="354" y="3335"/>
                  <a:pt x="356" y="3351"/>
                </a:cubicBezTo>
                <a:cubicBezTo>
                  <a:pt x="355" y="3351"/>
                  <a:pt x="354" y="3351"/>
                  <a:pt x="354" y="3352"/>
                </a:cubicBezTo>
                <a:lnTo>
                  <a:pt x="353" y="3355"/>
                </a:lnTo>
                <a:lnTo>
                  <a:pt x="352" y="3369"/>
                </a:lnTo>
                <a:cubicBezTo>
                  <a:pt x="349" y="3378"/>
                  <a:pt x="345" y="3364"/>
                  <a:pt x="342" y="3341"/>
                </a:cubicBezTo>
                <a:cubicBezTo>
                  <a:pt x="337" y="3311"/>
                  <a:pt x="334" y="3268"/>
                  <a:pt x="330" y="3251"/>
                </a:cubicBezTo>
                <a:cubicBezTo>
                  <a:pt x="334" y="3207"/>
                  <a:pt x="336" y="3162"/>
                  <a:pt x="336" y="3118"/>
                </a:cubicBezTo>
                <a:cubicBezTo>
                  <a:pt x="332" y="3107"/>
                  <a:pt x="331" y="3094"/>
                  <a:pt x="332" y="3082"/>
                </a:cubicBezTo>
                <a:cubicBezTo>
                  <a:pt x="332" y="3072"/>
                  <a:pt x="332" y="3060"/>
                  <a:pt x="332" y="3046"/>
                </a:cubicBezTo>
                <a:cubicBezTo>
                  <a:pt x="332" y="3032"/>
                  <a:pt x="334" y="3016"/>
                  <a:pt x="335" y="2999"/>
                </a:cubicBezTo>
                <a:cubicBezTo>
                  <a:pt x="339" y="2953"/>
                  <a:pt x="340" y="2923"/>
                  <a:pt x="339" y="2905"/>
                </a:cubicBezTo>
                <a:cubicBezTo>
                  <a:pt x="339" y="2887"/>
                  <a:pt x="338" y="2881"/>
                  <a:pt x="335" y="2882"/>
                </a:cubicBezTo>
                <a:lnTo>
                  <a:pt x="351" y="2748"/>
                </a:lnTo>
                <a:lnTo>
                  <a:pt x="375" y="2616"/>
                </a:lnTo>
                <a:cubicBezTo>
                  <a:pt x="407" y="2512"/>
                  <a:pt x="450" y="2361"/>
                  <a:pt x="510" y="2205"/>
                </a:cubicBezTo>
                <a:cubicBezTo>
                  <a:pt x="536" y="2142"/>
                  <a:pt x="551" y="2108"/>
                  <a:pt x="557" y="2106"/>
                </a:cubicBezTo>
                <a:close/>
                <a:moveTo>
                  <a:pt x="5655" y="2077"/>
                </a:moveTo>
                <a:lnTo>
                  <a:pt x="5654" y="2077"/>
                </a:lnTo>
                <a:lnTo>
                  <a:pt x="5651" y="2079"/>
                </a:lnTo>
                <a:cubicBezTo>
                  <a:pt x="5651" y="2084"/>
                  <a:pt x="5652" y="2092"/>
                  <a:pt x="5655" y="2103"/>
                </a:cubicBezTo>
                <a:lnTo>
                  <a:pt x="5661" y="2117"/>
                </a:lnTo>
                <a:lnTo>
                  <a:pt x="5655" y="2103"/>
                </a:lnTo>
                <a:cubicBezTo>
                  <a:pt x="5652" y="2092"/>
                  <a:pt x="5650" y="2084"/>
                  <a:pt x="5650" y="2079"/>
                </a:cubicBezTo>
                <a:lnTo>
                  <a:pt x="5654" y="2077"/>
                </a:lnTo>
                <a:lnTo>
                  <a:pt x="5655" y="2077"/>
                </a:lnTo>
                <a:close/>
                <a:moveTo>
                  <a:pt x="5764" y="2049"/>
                </a:moveTo>
                <a:lnTo>
                  <a:pt x="5763" y="2050"/>
                </a:lnTo>
                <a:cubicBezTo>
                  <a:pt x="5762" y="2055"/>
                  <a:pt x="5768" y="2078"/>
                  <a:pt x="5770" y="2090"/>
                </a:cubicBezTo>
                <a:cubicBezTo>
                  <a:pt x="5767" y="2077"/>
                  <a:pt x="5759" y="2052"/>
                  <a:pt x="5764" y="2049"/>
                </a:cubicBezTo>
                <a:lnTo>
                  <a:pt x="5764" y="2049"/>
                </a:lnTo>
                <a:close/>
                <a:moveTo>
                  <a:pt x="5765" y="2049"/>
                </a:moveTo>
                <a:cubicBezTo>
                  <a:pt x="5765" y="2049"/>
                  <a:pt x="5766" y="2050"/>
                  <a:pt x="5766" y="2050"/>
                </a:cubicBezTo>
                <a:cubicBezTo>
                  <a:pt x="5766" y="2050"/>
                  <a:pt x="5765" y="2049"/>
                  <a:pt x="5765" y="2049"/>
                </a:cubicBezTo>
                <a:lnTo>
                  <a:pt x="5764" y="2049"/>
                </a:lnTo>
                <a:lnTo>
                  <a:pt x="5764" y="2049"/>
                </a:lnTo>
                <a:cubicBezTo>
                  <a:pt x="5764" y="2049"/>
                  <a:pt x="5765" y="2049"/>
                  <a:pt x="5765" y="2049"/>
                </a:cubicBezTo>
                <a:close/>
                <a:moveTo>
                  <a:pt x="320" y="2049"/>
                </a:moveTo>
                <a:cubicBezTo>
                  <a:pt x="320" y="2050"/>
                  <a:pt x="320" y="2051"/>
                  <a:pt x="321" y="2052"/>
                </a:cubicBezTo>
                <a:cubicBezTo>
                  <a:pt x="321" y="2051"/>
                  <a:pt x="321" y="2051"/>
                  <a:pt x="321" y="2050"/>
                </a:cubicBezTo>
                <a:lnTo>
                  <a:pt x="320" y="2049"/>
                </a:lnTo>
                <a:close/>
                <a:moveTo>
                  <a:pt x="5605" y="2034"/>
                </a:moveTo>
                <a:lnTo>
                  <a:pt x="5619" y="2069"/>
                </a:lnTo>
                <a:cubicBezTo>
                  <a:pt x="5628" y="2093"/>
                  <a:pt x="5637" y="2116"/>
                  <a:pt x="5645" y="2136"/>
                </a:cubicBezTo>
                <a:cubicBezTo>
                  <a:pt x="5637" y="2116"/>
                  <a:pt x="5628" y="2093"/>
                  <a:pt x="5619" y="2070"/>
                </a:cubicBezTo>
                <a:lnTo>
                  <a:pt x="5605" y="2034"/>
                </a:lnTo>
                <a:close/>
                <a:moveTo>
                  <a:pt x="350" y="2015"/>
                </a:moveTo>
                <a:cubicBezTo>
                  <a:pt x="341" y="2036"/>
                  <a:pt x="339" y="2043"/>
                  <a:pt x="337" y="2042"/>
                </a:cubicBezTo>
                <a:lnTo>
                  <a:pt x="338" y="2042"/>
                </a:lnTo>
                <a:cubicBezTo>
                  <a:pt x="339" y="2043"/>
                  <a:pt x="342" y="2036"/>
                  <a:pt x="350" y="2015"/>
                </a:cubicBezTo>
                <a:close/>
                <a:moveTo>
                  <a:pt x="5590" y="2001"/>
                </a:moveTo>
                <a:cubicBezTo>
                  <a:pt x="5595" y="2011"/>
                  <a:pt x="5600" y="2023"/>
                  <a:pt x="5605" y="2034"/>
                </a:cubicBezTo>
                <a:lnTo>
                  <a:pt x="5605" y="2034"/>
                </a:lnTo>
                <a:lnTo>
                  <a:pt x="5605" y="2034"/>
                </a:lnTo>
                <a:cubicBezTo>
                  <a:pt x="5600" y="2023"/>
                  <a:pt x="5595" y="2011"/>
                  <a:pt x="5590" y="2001"/>
                </a:cubicBezTo>
                <a:close/>
                <a:moveTo>
                  <a:pt x="5819" y="1993"/>
                </a:moveTo>
                <a:lnTo>
                  <a:pt x="5841" y="2018"/>
                </a:lnTo>
                <a:lnTo>
                  <a:pt x="5841" y="2019"/>
                </a:lnTo>
                <a:lnTo>
                  <a:pt x="5819" y="1993"/>
                </a:lnTo>
                <a:close/>
                <a:moveTo>
                  <a:pt x="724" y="1896"/>
                </a:moveTo>
                <a:lnTo>
                  <a:pt x="717" y="1931"/>
                </a:lnTo>
                <a:cubicBezTo>
                  <a:pt x="712" y="1954"/>
                  <a:pt x="703" y="1976"/>
                  <a:pt x="693" y="1997"/>
                </a:cubicBezTo>
                <a:cubicBezTo>
                  <a:pt x="680" y="2031"/>
                  <a:pt x="663" y="2072"/>
                  <a:pt x="646" y="2112"/>
                </a:cubicBezTo>
                <a:cubicBezTo>
                  <a:pt x="634" y="2140"/>
                  <a:pt x="624" y="2168"/>
                  <a:pt x="612" y="2196"/>
                </a:cubicBezTo>
                <a:lnTo>
                  <a:pt x="592" y="2231"/>
                </a:lnTo>
                <a:cubicBezTo>
                  <a:pt x="602" y="2186"/>
                  <a:pt x="618" y="2143"/>
                  <a:pt x="640" y="2102"/>
                </a:cubicBezTo>
                <a:cubicBezTo>
                  <a:pt x="655" y="2073"/>
                  <a:pt x="669" y="2043"/>
                  <a:pt x="680" y="2012"/>
                </a:cubicBezTo>
                <a:cubicBezTo>
                  <a:pt x="689" y="1982"/>
                  <a:pt x="667" y="2031"/>
                  <a:pt x="652" y="2062"/>
                </a:cubicBezTo>
                <a:cubicBezTo>
                  <a:pt x="630" y="2108"/>
                  <a:pt x="620" y="2129"/>
                  <a:pt x="616" y="2130"/>
                </a:cubicBezTo>
                <a:lnTo>
                  <a:pt x="615" y="2130"/>
                </a:lnTo>
                <a:lnTo>
                  <a:pt x="616" y="2129"/>
                </a:lnTo>
                <a:lnTo>
                  <a:pt x="616" y="2129"/>
                </a:lnTo>
                <a:lnTo>
                  <a:pt x="616" y="2129"/>
                </a:lnTo>
                <a:lnTo>
                  <a:pt x="615" y="2130"/>
                </a:lnTo>
                <a:lnTo>
                  <a:pt x="615" y="2129"/>
                </a:lnTo>
                <a:cubicBezTo>
                  <a:pt x="615" y="2129"/>
                  <a:pt x="615" y="2129"/>
                  <a:pt x="615" y="2129"/>
                </a:cubicBezTo>
                <a:cubicBezTo>
                  <a:pt x="623" y="2110"/>
                  <a:pt x="633" y="2091"/>
                  <a:pt x="641" y="2071"/>
                </a:cubicBezTo>
                <a:cubicBezTo>
                  <a:pt x="650" y="2051"/>
                  <a:pt x="659" y="2031"/>
                  <a:pt x="667" y="2011"/>
                </a:cubicBezTo>
                <a:cubicBezTo>
                  <a:pt x="674" y="1991"/>
                  <a:pt x="683" y="1971"/>
                  <a:pt x="694" y="1952"/>
                </a:cubicBezTo>
                <a:cubicBezTo>
                  <a:pt x="704" y="1933"/>
                  <a:pt x="714" y="1914"/>
                  <a:pt x="724" y="1896"/>
                </a:cubicBezTo>
                <a:close/>
                <a:moveTo>
                  <a:pt x="359" y="1872"/>
                </a:moveTo>
                <a:cubicBezTo>
                  <a:pt x="349" y="1890"/>
                  <a:pt x="342" y="1904"/>
                  <a:pt x="335" y="1916"/>
                </a:cubicBezTo>
                <a:lnTo>
                  <a:pt x="323" y="1939"/>
                </a:lnTo>
                <a:lnTo>
                  <a:pt x="319" y="1947"/>
                </a:lnTo>
                <a:lnTo>
                  <a:pt x="303" y="1972"/>
                </a:lnTo>
                <a:lnTo>
                  <a:pt x="319" y="1947"/>
                </a:lnTo>
                <a:lnTo>
                  <a:pt x="323" y="1939"/>
                </a:lnTo>
                <a:lnTo>
                  <a:pt x="336" y="1916"/>
                </a:lnTo>
                <a:cubicBezTo>
                  <a:pt x="343" y="1904"/>
                  <a:pt x="350" y="1889"/>
                  <a:pt x="359" y="1872"/>
                </a:cubicBezTo>
                <a:close/>
                <a:moveTo>
                  <a:pt x="987" y="1866"/>
                </a:moveTo>
                <a:lnTo>
                  <a:pt x="930" y="1970"/>
                </a:lnTo>
                <a:cubicBezTo>
                  <a:pt x="918" y="2000"/>
                  <a:pt x="904" y="2030"/>
                  <a:pt x="888" y="2058"/>
                </a:cubicBezTo>
                <a:cubicBezTo>
                  <a:pt x="904" y="2030"/>
                  <a:pt x="918" y="2000"/>
                  <a:pt x="930" y="1970"/>
                </a:cubicBezTo>
                <a:lnTo>
                  <a:pt x="987" y="1866"/>
                </a:lnTo>
                <a:close/>
                <a:moveTo>
                  <a:pt x="923" y="1828"/>
                </a:moveTo>
                <a:lnTo>
                  <a:pt x="910" y="1856"/>
                </a:lnTo>
                <a:lnTo>
                  <a:pt x="891" y="1890"/>
                </a:lnTo>
                <a:lnTo>
                  <a:pt x="910" y="1856"/>
                </a:lnTo>
                <a:lnTo>
                  <a:pt x="923" y="1828"/>
                </a:lnTo>
                <a:close/>
                <a:moveTo>
                  <a:pt x="923" y="1827"/>
                </a:moveTo>
                <a:cubicBezTo>
                  <a:pt x="921" y="1826"/>
                  <a:pt x="898" y="1862"/>
                  <a:pt x="892" y="1867"/>
                </a:cubicBezTo>
                <a:cubicBezTo>
                  <a:pt x="898" y="1862"/>
                  <a:pt x="921" y="1826"/>
                  <a:pt x="923" y="1827"/>
                </a:cubicBezTo>
                <a:close/>
                <a:moveTo>
                  <a:pt x="663" y="1823"/>
                </a:moveTo>
                <a:cubicBezTo>
                  <a:pt x="649" y="1845"/>
                  <a:pt x="627" y="1890"/>
                  <a:pt x="605" y="1933"/>
                </a:cubicBezTo>
                <a:cubicBezTo>
                  <a:pt x="627" y="1889"/>
                  <a:pt x="649" y="1845"/>
                  <a:pt x="663" y="1823"/>
                </a:cubicBezTo>
                <a:close/>
                <a:moveTo>
                  <a:pt x="5501" y="1816"/>
                </a:moveTo>
                <a:lnTo>
                  <a:pt x="5503" y="1824"/>
                </a:lnTo>
                <a:cubicBezTo>
                  <a:pt x="5508" y="1832"/>
                  <a:pt x="5512" y="1840"/>
                  <a:pt x="5516" y="1848"/>
                </a:cubicBezTo>
                <a:cubicBezTo>
                  <a:pt x="5528" y="1868"/>
                  <a:pt x="5540" y="1887"/>
                  <a:pt x="5548" y="1904"/>
                </a:cubicBezTo>
                <a:cubicBezTo>
                  <a:pt x="5554" y="1915"/>
                  <a:pt x="5558" y="1926"/>
                  <a:pt x="5561" y="1938"/>
                </a:cubicBezTo>
                <a:cubicBezTo>
                  <a:pt x="5552" y="1924"/>
                  <a:pt x="5542" y="1906"/>
                  <a:pt x="5531" y="1888"/>
                </a:cubicBezTo>
                <a:cubicBezTo>
                  <a:pt x="5519" y="1869"/>
                  <a:pt x="5507" y="1848"/>
                  <a:pt x="5493" y="1826"/>
                </a:cubicBezTo>
                <a:cubicBezTo>
                  <a:pt x="5480" y="1814"/>
                  <a:pt x="5525" y="1898"/>
                  <a:pt x="5517" y="1894"/>
                </a:cubicBezTo>
                <a:cubicBezTo>
                  <a:pt x="5510" y="1889"/>
                  <a:pt x="5510" y="1895"/>
                  <a:pt x="5490" y="1861"/>
                </a:cubicBezTo>
                <a:lnTo>
                  <a:pt x="5486" y="1867"/>
                </a:lnTo>
                <a:cubicBezTo>
                  <a:pt x="5496" y="1885"/>
                  <a:pt x="5507" y="1902"/>
                  <a:pt x="5516" y="1921"/>
                </a:cubicBezTo>
                <a:lnTo>
                  <a:pt x="5544" y="1976"/>
                </a:lnTo>
                <a:cubicBezTo>
                  <a:pt x="5556" y="1998"/>
                  <a:pt x="5565" y="2014"/>
                  <a:pt x="5571" y="2026"/>
                </a:cubicBezTo>
                <a:cubicBezTo>
                  <a:pt x="5576" y="2035"/>
                  <a:pt x="5580" y="2043"/>
                  <a:pt x="5583" y="2052"/>
                </a:cubicBezTo>
                <a:cubicBezTo>
                  <a:pt x="5586" y="2063"/>
                  <a:pt x="5583" y="2062"/>
                  <a:pt x="5576" y="2060"/>
                </a:cubicBezTo>
                <a:lnTo>
                  <a:pt x="5576" y="2070"/>
                </a:lnTo>
                <a:cubicBezTo>
                  <a:pt x="5583" y="2091"/>
                  <a:pt x="5592" y="2114"/>
                  <a:pt x="5603" y="2138"/>
                </a:cubicBezTo>
                <a:cubicBezTo>
                  <a:pt x="5614" y="2161"/>
                  <a:pt x="5623" y="2187"/>
                  <a:pt x="5634" y="2213"/>
                </a:cubicBezTo>
                <a:lnTo>
                  <a:pt x="5644" y="2240"/>
                </a:lnTo>
                <a:lnTo>
                  <a:pt x="5634" y="2245"/>
                </a:lnTo>
                <a:lnTo>
                  <a:pt x="5611" y="2186"/>
                </a:lnTo>
                <a:lnTo>
                  <a:pt x="5600" y="2157"/>
                </a:lnTo>
                <a:lnTo>
                  <a:pt x="5587" y="2128"/>
                </a:lnTo>
                <a:cubicBezTo>
                  <a:pt x="5580" y="2121"/>
                  <a:pt x="5561" y="2083"/>
                  <a:pt x="5547" y="2057"/>
                </a:cubicBezTo>
                <a:cubicBezTo>
                  <a:pt x="5542" y="2048"/>
                  <a:pt x="5537" y="2040"/>
                  <a:pt x="5530" y="2032"/>
                </a:cubicBezTo>
                <a:cubicBezTo>
                  <a:pt x="5528" y="2029"/>
                  <a:pt x="5529" y="2034"/>
                  <a:pt x="5536" y="2052"/>
                </a:cubicBezTo>
                <a:cubicBezTo>
                  <a:pt x="5558" y="2111"/>
                  <a:pt x="5591" y="2156"/>
                  <a:pt x="5616" y="2219"/>
                </a:cubicBezTo>
                <a:cubicBezTo>
                  <a:pt x="5678" y="2392"/>
                  <a:pt x="5707" y="2439"/>
                  <a:pt x="5745" y="2585"/>
                </a:cubicBezTo>
                <a:cubicBezTo>
                  <a:pt x="5760" y="2637"/>
                  <a:pt x="5779" y="2740"/>
                  <a:pt x="5783" y="2731"/>
                </a:cubicBezTo>
                <a:lnTo>
                  <a:pt x="5783" y="2731"/>
                </a:lnTo>
                <a:cubicBezTo>
                  <a:pt x="5783" y="2709"/>
                  <a:pt x="5780" y="2687"/>
                  <a:pt x="5775" y="2665"/>
                </a:cubicBezTo>
                <a:cubicBezTo>
                  <a:pt x="5770" y="2631"/>
                  <a:pt x="5760" y="2592"/>
                  <a:pt x="5754" y="2562"/>
                </a:cubicBezTo>
                <a:lnTo>
                  <a:pt x="5752" y="2535"/>
                </a:lnTo>
                <a:cubicBezTo>
                  <a:pt x="5760" y="2557"/>
                  <a:pt x="5761" y="2555"/>
                  <a:pt x="5759" y="2541"/>
                </a:cubicBezTo>
                <a:cubicBezTo>
                  <a:pt x="5758" y="2534"/>
                  <a:pt x="5756" y="2524"/>
                  <a:pt x="5753" y="2513"/>
                </a:cubicBezTo>
                <a:cubicBezTo>
                  <a:pt x="5750" y="2501"/>
                  <a:pt x="5747" y="2489"/>
                  <a:pt x="5744" y="2476"/>
                </a:cubicBezTo>
                <a:cubicBezTo>
                  <a:pt x="5742" y="2449"/>
                  <a:pt x="5764" y="2504"/>
                  <a:pt x="5740" y="2407"/>
                </a:cubicBezTo>
                <a:lnTo>
                  <a:pt x="5741" y="2403"/>
                </a:lnTo>
                <a:lnTo>
                  <a:pt x="5717" y="2327"/>
                </a:lnTo>
                <a:cubicBezTo>
                  <a:pt x="5710" y="2304"/>
                  <a:pt x="5703" y="2282"/>
                  <a:pt x="5698" y="2263"/>
                </a:cubicBezTo>
                <a:cubicBezTo>
                  <a:pt x="5703" y="2282"/>
                  <a:pt x="5710" y="2303"/>
                  <a:pt x="5717" y="2327"/>
                </a:cubicBezTo>
                <a:lnTo>
                  <a:pt x="5741" y="2403"/>
                </a:lnTo>
                <a:lnTo>
                  <a:pt x="5742" y="2401"/>
                </a:lnTo>
                <a:cubicBezTo>
                  <a:pt x="5740" y="2381"/>
                  <a:pt x="5737" y="2361"/>
                  <a:pt x="5732" y="2341"/>
                </a:cubicBezTo>
                <a:cubicBezTo>
                  <a:pt x="5728" y="2327"/>
                  <a:pt x="5723" y="2311"/>
                  <a:pt x="5717" y="2291"/>
                </a:cubicBezTo>
                <a:lnTo>
                  <a:pt x="5707" y="2258"/>
                </a:lnTo>
                <a:cubicBezTo>
                  <a:pt x="5703" y="2246"/>
                  <a:pt x="5698" y="2233"/>
                  <a:pt x="5693" y="2219"/>
                </a:cubicBezTo>
                <a:lnTo>
                  <a:pt x="5696" y="2201"/>
                </a:lnTo>
                <a:cubicBezTo>
                  <a:pt x="5731" y="2267"/>
                  <a:pt x="5734" y="2260"/>
                  <a:pt x="5684" y="2125"/>
                </a:cubicBezTo>
                <a:lnTo>
                  <a:pt x="5632" y="2005"/>
                </a:lnTo>
                <a:lnTo>
                  <a:pt x="5588" y="1920"/>
                </a:lnTo>
                <a:lnTo>
                  <a:pt x="5574" y="1889"/>
                </a:lnTo>
                <a:cubicBezTo>
                  <a:pt x="5571" y="1883"/>
                  <a:pt x="5567" y="1877"/>
                  <a:pt x="5563" y="1871"/>
                </a:cubicBezTo>
                <a:cubicBezTo>
                  <a:pt x="5539" y="1846"/>
                  <a:pt x="5586" y="1950"/>
                  <a:pt x="5501" y="1816"/>
                </a:cubicBezTo>
                <a:close/>
                <a:moveTo>
                  <a:pt x="886" y="1812"/>
                </a:moveTo>
                <a:cubicBezTo>
                  <a:pt x="849" y="1890"/>
                  <a:pt x="801" y="1981"/>
                  <a:pt x="751" y="2096"/>
                </a:cubicBezTo>
                <a:cubicBezTo>
                  <a:pt x="801" y="1981"/>
                  <a:pt x="849" y="1890"/>
                  <a:pt x="886" y="1812"/>
                </a:cubicBezTo>
                <a:close/>
                <a:moveTo>
                  <a:pt x="375" y="1797"/>
                </a:moveTo>
                <a:cubicBezTo>
                  <a:pt x="372" y="1797"/>
                  <a:pt x="363" y="1810"/>
                  <a:pt x="352" y="1827"/>
                </a:cubicBezTo>
                <a:cubicBezTo>
                  <a:pt x="335" y="1864"/>
                  <a:pt x="322" y="1889"/>
                  <a:pt x="310" y="1914"/>
                </a:cubicBezTo>
                <a:cubicBezTo>
                  <a:pt x="298" y="1938"/>
                  <a:pt x="286" y="1959"/>
                  <a:pt x="274" y="1990"/>
                </a:cubicBezTo>
                <a:cubicBezTo>
                  <a:pt x="274" y="1997"/>
                  <a:pt x="278" y="1995"/>
                  <a:pt x="257" y="2052"/>
                </a:cubicBezTo>
                <a:cubicBezTo>
                  <a:pt x="246" y="2076"/>
                  <a:pt x="238" y="2102"/>
                  <a:pt x="233" y="2128"/>
                </a:cubicBezTo>
                <a:lnTo>
                  <a:pt x="234" y="2139"/>
                </a:lnTo>
                <a:lnTo>
                  <a:pt x="234" y="2139"/>
                </a:lnTo>
                <a:cubicBezTo>
                  <a:pt x="227" y="2165"/>
                  <a:pt x="219" y="2190"/>
                  <a:pt x="212" y="2215"/>
                </a:cubicBezTo>
                <a:cubicBezTo>
                  <a:pt x="206" y="2235"/>
                  <a:pt x="200" y="2255"/>
                  <a:pt x="195" y="2275"/>
                </a:cubicBezTo>
                <a:lnTo>
                  <a:pt x="179" y="2333"/>
                </a:lnTo>
                <a:lnTo>
                  <a:pt x="174" y="2349"/>
                </a:lnTo>
                <a:cubicBezTo>
                  <a:pt x="162" y="2372"/>
                  <a:pt x="169" y="2336"/>
                  <a:pt x="176" y="2293"/>
                </a:cubicBezTo>
                <a:cubicBezTo>
                  <a:pt x="183" y="2250"/>
                  <a:pt x="197" y="2202"/>
                  <a:pt x="192" y="2198"/>
                </a:cubicBezTo>
                <a:cubicBezTo>
                  <a:pt x="181" y="2228"/>
                  <a:pt x="172" y="2258"/>
                  <a:pt x="164" y="2289"/>
                </a:cubicBezTo>
                <a:cubicBezTo>
                  <a:pt x="156" y="2317"/>
                  <a:pt x="149" y="2347"/>
                  <a:pt x="141" y="2378"/>
                </a:cubicBezTo>
                <a:cubicBezTo>
                  <a:pt x="137" y="2386"/>
                  <a:pt x="134" y="2397"/>
                  <a:pt x="132" y="2406"/>
                </a:cubicBezTo>
                <a:cubicBezTo>
                  <a:pt x="127" y="2423"/>
                  <a:pt x="123" y="2439"/>
                  <a:pt x="118" y="2454"/>
                </a:cubicBezTo>
                <a:cubicBezTo>
                  <a:pt x="112" y="2477"/>
                  <a:pt x="105" y="2498"/>
                  <a:pt x="100" y="2515"/>
                </a:cubicBezTo>
                <a:cubicBezTo>
                  <a:pt x="96" y="2528"/>
                  <a:pt x="92" y="2540"/>
                  <a:pt x="87" y="2552"/>
                </a:cubicBezTo>
                <a:lnTo>
                  <a:pt x="85" y="2556"/>
                </a:lnTo>
                <a:lnTo>
                  <a:pt x="80" y="2556"/>
                </a:lnTo>
                <a:lnTo>
                  <a:pt x="87" y="2518"/>
                </a:lnTo>
                <a:lnTo>
                  <a:pt x="93" y="2482"/>
                </a:lnTo>
                <a:cubicBezTo>
                  <a:pt x="98" y="2456"/>
                  <a:pt x="103" y="2431"/>
                  <a:pt x="107" y="2413"/>
                </a:cubicBezTo>
                <a:lnTo>
                  <a:pt x="106" y="2413"/>
                </a:lnTo>
                <a:cubicBezTo>
                  <a:pt x="103" y="2431"/>
                  <a:pt x="98" y="2456"/>
                  <a:pt x="93" y="2482"/>
                </a:cubicBezTo>
                <a:lnTo>
                  <a:pt x="87" y="2518"/>
                </a:lnTo>
                <a:lnTo>
                  <a:pt x="79" y="2557"/>
                </a:lnTo>
                <a:cubicBezTo>
                  <a:pt x="81" y="2560"/>
                  <a:pt x="82" y="2560"/>
                  <a:pt x="85" y="2557"/>
                </a:cubicBezTo>
                <a:lnTo>
                  <a:pt x="85" y="2556"/>
                </a:lnTo>
                <a:lnTo>
                  <a:pt x="85" y="2556"/>
                </a:lnTo>
                <a:lnTo>
                  <a:pt x="87" y="2552"/>
                </a:lnTo>
                <a:cubicBezTo>
                  <a:pt x="92" y="2540"/>
                  <a:pt x="97" y="2527"/>
                  <a:pt x="100" y="2514"/>
                </a:cubicBezTo>
                <a:cubicBezTo>
                  <a:pt x="106" y="2497"/>
                  <a:pt x="112" y="2477"/>
                  <a:pt x="119" y="2453"/>
                </a:cubicBezTo>
                <a:cubicBezTo>
                  <a:pt x="123" y="2438"/>
                  <a:pt x="127" y="2422"/>
                  <a:pt x="132" y="2406"/>
                </a:cubicBezTo>
                <a:cubicBezTo>
                  <a:pt x="135" y="2397"/>
                  <a:pt x="138" y="2387"/>
                  <a:pt x="141" y="2377"/>
                </a:cubicBezTo>
                <a:cubicBezTo>
                  <a:pt x="143" y="2391"/>
                  <a:pt x="145" y="2405"/>
                  <a:pt x="149" y="2419"/>
                </a:cubicBezTo>
                <a:lnTo>
                  <a:pt x="153" y="2419"/>
                </a:lnTo>
                <a:cubicBezTo>
                  <a:pt x="160" y="2396"/>
                  <a:pt x="168" y="2372"/>
                  <a:pt x="175" y="2349"/>
                </a:cubicBezTo>
                <a:lnTo>
                  <a:pt x="179" y="2333"/>
                </a:lnTo>
                <a:lnTo>
                  <a:pt x="196" y="2276"/>
                </a:lnTo>
                <a:lnTo>
                  <a:pt x="196" y="2275"/>
                </a:lnTo>
                <a:lnTo>
                  <a:pt x="202" y="2278"/>
                </a:lnTo>
                <a:cubicBezTo>
                  <a:pt x="205" y="2294"/>
                  <a:pt x="198" y="2343"/>
                  <a:pt x="206" y="2342"/>
                </a:cubicBezTo>
                <a:cubicBezTo>
                  <a:pt x="198" y="2343"/>
                  <a:pt x="205" y="2294"/>
                  <a:pt x="202" y="2278"/>
                </a:cubicBezTo>
                <a:lnTo>
                  <a:pt x="196" y="2275"/>
                </a:lnTo>
                <a:lnTo>
                  <a:pt x="212" y="2216"/>
                </a:lnTo>
                <a:cubicBezTo>
                  <a:pt x="220" y="2191"/>
                  <a:pt x="228" y="2166"/>
                  <a:pt x="235" y="2141"/>
                </a:cubicBezTo>
                <a:lnTo>
                  <a:pt x="234" y="2139"/>
                </a:lnTo>
                <a:lnTo>
                  <a:pt x="260" y="2070"/>
                </a:lnTo>
                <a:lnTo>
                  <a:pt x="289" y="2003"/>
                </a:lnTo>
                <a:cubicBezTo>
                  <a:pt x="301" y="1968"/>
                  <a:pt x="316" y="1934"/>
                  <a:pt x="331" y="1900"/>
                </a:cubicBezTo>
                <a:cubicBezTo>
                  <a:pt x="345" y="1866"/>
                  <a:pt x="359" y="1831"/>
                  <a:pt x="376" y="1798"/>
                </a:cubicBezTo>
                <a:cubicBezTo>
                  <a:pt x="376" y="1797"/>
                  <a:pt x="376" y="1797"/>
                  <a:pt x="375" y="1797"/>
                </a:cubicBezTo>
                <a:close/>
                <a:moveTo>
                  <a:pt x="5612" y="1782"/>
                </a:moveTo>
                <a:cubicBezTo>
                  <a:pt x="5617" y="1793"/>
                  <a:pt x="5624" y="1806"/>
                  <a:pt x="5633" y="1823"/>
                </a:cubicBezTo>
                <a:cubicBezTo>
                  <a:pt x="5639" y="1832"/>
                  <a:pt x="5644" y="1842"/>
                  <a:pt x="5649" y="1852"/>
                </a:cubicBezTo>
                <a:cubicBezTo>
                  <a:pt x="5644" y="1842"/>
                  <a:pt x="5639" y="1833"/>
                  <a:pt x="5633" y="1823"/>
                </a:cubicBezTo>
                <a:cubicBezTo>
                  <a:pt x="5624" y="1806"/>
                  <a:pt x="5617" y="1793"/>
                  <a:pt x="5612" y="1782"/>
                </a:cubicBezTo>
                <a:close/>
                <a:moveTo>
                  <a:pt x="340" y="1780"/>
                </a:moveTo>
                <a:cubicBezTo>
                  <a:pt x="336" y="1795"/>
                  <a:pt x="330" y="1810"/>
                  <a:pt x="323" y="1823"/>
                </a:cubicBezTo>
                <a:lnTo>
                  <a:pt x="324" y="1823"/>
                </a:lnTo>
                <a:cubicBezTo>
                  <a:pt x="331" y="1810"/>
                  <a:pt x="336" y="1795"/>
                  <a:pt x="340" y="1780"/>
                </a:cubicBezTo>
                <a:close/>
                <a:moveTo>
                  <a:pt x="838" y="1776"/>
                </a:moveTo>
                <a:lnTo>
                  <a:pt x="774" y="1886"/>
                </a:lnTo>
                <a:lnTo>
                  <a:pt x="774" y="1886"/>
                </a:lnTo>
                <a:lnTo>
                  <a:pt x="838" y="1776"/>
                </a:lnTo>
                <a:close/>
                <a:moveTo>
                  <a:pt x="549" y="1689"/>
                </a:moveTo>
                <a:cubicBezTo>
                  <a:pt x="539" y="1701"/>
                  <a:pt x="536" y="1701"/>
                  <a:pt x="538" y="1692"/>
                </a:cubicBezTo>
                <a:lnTo>
                  <a:pt x="538" y="1691"/>
                </a:lnTo>
                <a:lnTo>
                  <a:pt x="539" y="1698"/>
                </a:lnTo>
                <a:cubicBezTo>
                  <a:pt x="541" y="1698"/>
                  <a:pt x="544" y="1695"/>
                  <a:pt x="549" y="1689"/>
                </a:cubicBezTo>
                <a:close/>
                <a:moveTo>
                  <a:pt x="631" y="1653"/>
                </a:moveTo>
                <a:cubicBezTo>
                  <a:pt x="623" y="1666"/>
                  <a:pt x="611" y="1687"/>
                  <a:pt x="606" y="1693"/>
                </a:cubicBezTo>
                <a:cubicBezTo>
                  <a:pt x="610" y="1687"/>
                  <a:pt x="623" y="1666"/>
                  <a:pt x="631" y="1653"/>
                </a:cubicBezTo>
                <a:close/>
                <a:moveTo>
                  <a:pt x="555" y="1644"/>
                </a:moveTo>
                <a:lnTo>
                  <a:pt x="538" y="1691"/>
                </a:lnTo>
                <a:lnTo>
                  <a:pt x="538" y="1691"/>
                </a:lnTo>
                <a:cubicBezTo>
                  <a:pt x="539" y="1682"/>
                  <a:pt x="546" y="1665"/>
                  <a:pt x="555" y="1644"/>
                </a:cubicBezTo>
                <a:close/>
                <a:moveTo>
                  <a:pt x="5586" y="1622"/>
                </a:moveTo>
                <a:lnTo>
                  <a:pt x="5620" y="1675"/>
                </a:lnTo>
                <a:cubicBezTo>
                  <a:pt x="5635" y="1697"/>
                  <a:pt x="5648" y="1721"/>
                  <a:pt x="5658" y="1745"/>
                </a:cubicBezTo>
                <a:cubicBezTo>
                  <a:pt x="5648" y="1721"/>
                  <a:pt x="5635" y="1697"/>
                  <a:pt x="5620" y="1675"/>
                </a:cubicBezTo>
                <a:lnTo>
                  <a:pt x="5586" y="1622"/>
                </a:lnTo>
                <a:close/>
                <a:moveTo>
                  <a:pt x="1062" y="1620"/>
                </a:moveTo>
                <a:cubicBezTo>
                  <a:pt x="1042" y="1649"/>
                  <a:pt x="1023" y="1676"/>
                  <a:pt x="1015" y="1689"/>
                </a:cubicBezTo>
                <a:cubicBezTo>
                  <a:pt x="1023" y="1675"/>
                  <a:pt x="1042" y="1649"/>
                  <a:pt x="1062" y="1620"/>
                </a:cubicBezTo>
                <a:close/>
                <a:moveTo>
                  <a:pt x="344" y="1493"/>
                </a:moveTo>
                <a:cubicBezTo>
                  <a:pt x="335" y="1510"/>
                  <a:pt x="317" y="1544"/>
                  <a:pt x="295" y="1582"/>
                </a:cubicBezTo>
                <a:cubicBezTo>
                  <a:pt x="295" y="1587"/>
                  <a:pt x="298" y="1584"/>
                  <a:pt x="306" y="1573"/>
                </a:cubicBezTo>
                <a:lnTo>
                  <a:pt x="306" y="1573"/>
                </a:lnTo>
                <a:lnTo>
                  <a:pt x="306" y="1573"/>
                </a:lnTo>
                <a:cubicBezTo>
                  <a:pt x="313" y="1563"/>
                  <a:pt x="324" y="1545"/>
                  <a:pt x="338" y="1522"/>
                </a:cubicBezTo>
                <a:lnTo>
                  <a:pt x="306" y="1573"/>
                </a:lnTo>
                <a:lnTo>
                  <a:pt x="295" y="1582"/>
                </a:lnTo>
                <a:cubicBezTo>
                  <a:pt x="317" y="1544"/>
                  <a:pt x="336" y="1510"/>
                  <a:pt x="344" y="1493"/>
                </a:cubicBezTo>
                <a:close/>
                <a:moveTo>
                  <a:pt x="719" y="1480"/>
                </a:moveTo>
                <a:cubicBezTo>
                  <a:pt x="715" y="1485"/>
                  <a:pt x="712" y="1489"/>
                  <a:pt x="709" y="1492"/>
                </a:cubicBezTo>
                <a:lnTo>
                  <a:pt x="710" y="1491"/>
                </a:lnTo>
                <a:lnTo>
                  <a:pt x="719" y="1480"/>
                </a:lnTo>
                <a:close/>
                <a:moveTo>
                  <a:pt x="385" y="1438"/>
                </a:moveTo>
                <a:cubicBezTo>
                  <a:pt x="375" y="1453"/>
                  <a:pt x="366" y="1469"/>
                  <a:pt x="358" y="1485"/>
                </a:cubicBezTo>
                <a:lnTo>
                  <a:pt x="358" y="1485"/>
                </a:lnTo>
                <a:cubicBezTo>
                  <a:pt x="366" y="1469"/>
                  <a:pt x="375" y="1453"/>
                  <a:pt x="385" y="1438"/>
                </a:cubicBezTo>
                <a:close/>
                <a:moveTo>
                  <a:pt x="740" y="1425"/>
                </a:moveTo>
                <a:lnTo>
                  <a:pt x="710" y="1491"/>
                </a:lnTo>
                <a:lnTo>
                  <a:pt x="709" y="1491"/>
                </a:lnTo>
                <a:lnTo>
                  <a:pt x="740" y="1425"/>
                </a:lnTo>
                <a:close/>
                <a:moveTo>
                  <a:pt x="767" y="1414"/>
                </a:moveTo>
                <a:cubicBezTo>
                  <a:pt x="752" y="1435"/>
                  <a:pt x="731" y="1463"/>
                  <a:pt x="718" y="1481"/>
                </a:cubicBezTo>
                <a:cubicBezTo>
                  <a:pt x="731" y="1463"/>
                  <a:pt x="752" y="1434"/>
                  <a:pt x="767" y="1414"/>
                </a:cubicBezTo>
                <a:close/>
                <a:moveTo>
                  <a:pt x="779" y="1408"/>
                </a:moveTo>
                <a:lnTo>
                  <a:pt x="780" y="1408"/>
                </a:lnTo>
                <a:lnTo>
                  <a:pt x="783" y="1410"/>
                </a:lnTo>
                <a:lnTo>
                  <a:pt x="783" y="1410"/>
                </a:lnTo>
                <a:lnTo>
                  <a:pt x="780" y="1408"/>
                </a:lnTo>
                <a:lnTo>
                  <a:pt x="779" y="1408"/>
                </a:lnTo>
                <a:close/>
                <a:moveTo>
                  <a:pt x="787" y="1406"/>
                </a:moveTo>
                <a:lnTo>
                  <a:pt x="783" y="1410"/>
                </a:lnTo>
                <a:lnTo>
                  <a:pt x="783" y="1410"/>
                </a:lnTo>
                <a:lnTo>
                  <a:pt x="787" y="1406"/>
                </a:lnTo>
                <a:close/>
                <a:moveTo>
                  <a:pt x="798" y="1395"/>
                </a:moveTo>
                <a:lnTo>
                  <a:pt x="787" y="1406"/>
                </a:lnTo>
                <a:lnTo>
                  <a:pt x="788" y="1404"/>
                </a:lnTo>
                <a:cubicBezTo>
                  <a:pt x="792" y="1400"/>
                  <a:pt x="795" y="1398"/>
                  <a:pt x="797" y="1395"/>
                </a:cubicBezTo>
                <a:lnTo>
                  <a:pt x="798" y="1395"/>
                </a:lnTo>
                <a:close/>
                <a:moveTo>
                  <a:pt x="807" y="1388"/>
                </a:moveTo>
                <a:cubicBezTo>
                  <a:pt x="809" y="1388"/>
                  <a:pt x="807" y="1393"/>
                  <a:pt x="809" y="1394"/>
                </a:cubicBezTo>
                <a:cubicBezTo>
                  <a:pt x="807" y="1393"/>
                  <a:pt x="811" y="1382"/>
                  <a:pt x="800" y="1392"/>
                </a:cubicBezTo>
                <a:lnTo>
                  <a:pt x="798" y="1395"/>
                </a:lnTo>
                <a:lnTo>
                  <a:pt x="800" y="1392"/>
                </a:lnTo>
                <a:cubicBezTo>
                  <a:pt x="804" y="1389"/>
                  <a:pt x="806" y="1388"/>
                  <a:pt x="807" y="1388"/>
                </a:cubicBezTo>
                <a:close/>
                <a:moveTo>
                  <a:pt x="5728" y="1385"/>
                </a:moveTo>
                <a:cubicBezTo>
                  <a:pt x="5727" y="1385"/>
                  <a:pt x="5727" y="1386"/>
                  <a:pt x="5727" y="1388"/>
                </a:cubicBezTo>
                <a:cubicBezTo>
                  <a:pt x="5727" y="1382"/>
                  <a:pt x="5734" y="1388"/>
                  <a:pt x="5744" y="1400"/>
                </a:cubicBezTo>
                <a:cubicBezTo>
                  <a:pt x="5739" y="1393"/>
                  <a:pt x="5735" y="1389"/>
                  <a:pt x="5732" y="1387"/>
                </a:cubicBezTo>
                <a:cubicBezTo>
                  <a:pt x="5730" y="1386"/>
                  <a:pt x="5729" y="1385"/>
                  <a:pt x="5728" y="1385"/>
                </a:cubicBezTo>
                <a:close/>
                <a:moveTo>
                  <a:pt x="5697" y="1366"/>
                </a:moveTo>
                <a:lnTo>
                  <a:pt x="5761" y="1458"/>
                </a:lnTo>
                <a:lnTo>
                  <a:pt x="5752" y="1458"/>
                </a:lnTo>
                <a:cubicBezTo>
                  <a:pt x="5750" y="1458"/>
                  <a:pt x="5750" y="1459"/>
                  <a:pt x="5750" y="1462"/>
                </a:cubicBezTo>
                <a:lnTo>
                  <a:pt x="5750" y="1462"/>
                </a:lnTo>
                <a:lnTo>
                  <a:pt x="5750" y="1462"/>
                </a:lnTo>
                <a:cubicBezTo>
                  <a:pt x="5751" y="1466"/>
                  <a:pt x="5753" y="1471"/>
                  <a:pt x="5758" y="1481"/>
                </a:cubicBezTo>
                <a:lnTo>
                  <a:pt x="5750" y="1462"/>
                </a:lnTo>
                <a:lnTo>
                  <a:pt x="5752" y="1458"/>
                </a:lnTo>
                <a:cubicBezTo>
                  <a:pt x="5755" y="1458"/>
                  <a:pt x="5761" y="1462"/>
                  <a:pt x="5762" y="1458"/>
                </a:cubicBezTo>
                <a:lnTo>
                  <a:pt x="5761" y="1458"/>
                </a:lnTo>
                <a:lnTo>
                  <a:pt x="5762" y="1458"/>
                </a:lnTo>
                <a:cubicBezTo>
                  <a:pt x="5742" y="1426"/>
                  <a:pt x="5718" y="1396"/>
                  <a:pt x="5697" y="1366"/>
                </a:cubicBezTo>
                <a:close/>
                <a:moveTo>
                  <a:pt x="1275" y="1350"/>
                </a:moveTo>
                <a:lnTo>
                  <a:pt x="1275" y="1350"/>
                </a:lnTo>
                <a:lnTo>
                  <a:pt x="1249" y="1371"/>
                </a:lnTo>
                <a:lnTo>
                  <a:pt x="1275" y="1350"/>
                </a:lnTo>
                <a:close/>
                <a:moveTo>
                  <a:pt x="5376" y="1340"/>
                </a:moveTo>
                <a:lnTo>
                  <a:pt x="5383" y="1348"/>
                </a:lnTo>
                <a:cubicBezTo>
                  <a:pt x="5406" y="1375"/>
                  <a:pt x="5428" y="1402"/>
                  <a:pt x="5449" y="1430"/>
                </a:cubicBezTo>
                <a:cubicBezTo>
                  <a:pt x="5428" y="1402"/>
                  <a:pt x="5406" y="1375"/>
                  <a:pt x="5383" y="1348"/>
                </a:cubicBezTo>
                <a:lnTo>
                  <a:pt x="5376" y="1340"/>
                </a:lnTo>
                <a:close/>
                <a:moveTo>
                  <a:pt x="5421" y="1330"/>
                </a:moveTo>
                <a:lnTo>
                  <a:pt x="5450" y="1366"/>
                </a:lnTo>
                <a:cubicBezTo>
                  <a:pt x="5451" y="1366"/>
                  <a:pt x="5452" y="1366"/>
                  <a:pt x="5454" y="1367"/>
                </a:cubicBezTo>
                <a:cubicBezTo>
                  <a:pt x="5452" y="1366"/>
                  <a:pt x="5450" y="1366"/>
                  <a:pt x="5450" y="1366"/>
                </a:cubicBezTo>
                <a:lnTo>
                  <a:pt x="5421" y="1330"/>
                </a:lnTo>
                <a:close/>
                <a:moveTo>
                  <a:pt x="5613" y="1290"/>
                </a:moveTo>
                <a:cubicBezTo>
                  <a:pt x="5618" y="1297"/>
                  <a:pt x="5624" y="1307"/>
                  <a:pt x="5631" y="1318"/>
                </a:cubicBezTo>
                <a:cubicBezTo>
                  <a:pt x="5626" y="1307"/>
                  <a:pt x="5619" y="1297"/>
                  <a:pt x="5614" y="1290"/>
                </a:cubicBezTo>
                <a:lnTo>
                  <a:pt x="5613" y="1290"/>
                </a:lnTo>
                <a:close/>
                <a:moveTo>
                  <a:pt x="5359" y="1282"/>
                </a:moveTo>
                <a:lnTo>
                  <a:pt x="5360" y="1284"/>
                </a:lnTo>
                <a:cubicBezTo>
                  <a:pt x="5361" y="1286"/>
                  <a:pt x="5361" y="1287"/>
                  <a:pt x="5362" y="1288"/>
                </a:cubicBezTo>
                <a:lnTo>
                  <a:pt x="5359" y="1282"/>
                </a:lnTo>
                <a:close/>
                <a:moveTo>
                  <a:pt x="5654" y="1273"/>
                </a:moveTo>
                <a:cubicBezTo>
                  <a:pt x="5654" y="1273"/>
                  <a:pt x="5654" y="1273"/>
                  <a:pt x="5654" y="1274"/>
                </a:cubicBezTo>
                <a:lnTo>
                  <a:pt x="5654" y="1273"/>
                </a:lnTo>
                <a:lnTo>
                  <a:pt x="5655" y="1274"/>
                </a:lnTo>
                <a:cubicBezTo>
                  <a:pt x="5662" y="1277"/>
                  <a:pt x="5686" y="1300"/>
                  <a:pt x="5722" y="1346"/>
                </a:cubicBezTo>
                <a:cubicBezTo>
                  <a:pt x="5684" y="1297"/>
                  <a:pt x="5659" y="1274"/>
                  <a:pt x="5654" y="1273"/>
                </a:cubicBezTo>
                <a:lnTo>
                  <a:pt x="5654" y="1273"/>
                </a:lnTo>
                <a:lnTo>
                  <a:pt x="5654" y="1273"/>
                </a:lnTo>
                <a:close/>
                <a:moveTo>
                  <a:pt x="5353" y="1272"/>
                </a:moveTo>
                <a:lnTo>
                  <a:pt x="5383" y="1297"/>
                </a:lnTo>
                <a:lnTo>
                  <a:pt x="5353" y="1272"/>
                </a:lnTo>
                <a:lnTo>
                  <a:pt x="5353" y="1272"/>
                </a:lnTo>
                <a:close/>
                <a:moveTo>
                  <a:pt x="5353" y="1272"/>
                </a:moveTo>
                <a:lnTo>
                  <a:pt x="5353" y="1272"/>
                </a:lnTo>
                <a:lnTo>
                  <a:pt x="5359" y="1282"/>
                </a:lnTo>
                <a:lnTo>
                  <a:pt x="5358" y="1281"/>
                </a:lnTo>
                <a:cubicBezTo>
                  <a:pt x="5356" y="1278"/>
                  <a:pt x="5355" y="1275"/>
                  <a:pt x="5353" y="1272"/>
                </a:cubicBezTo>
                <a:close/>
                <a:moveTo>
                  <a:pt x="1008" y="1247"/>
                </a:moveTo>
                <a:lnTo>
                  <a:pt x="1008" y="1247"/>
                </a:lnTo>
                <a:cubicBezTo>
                  <a:pt x="1010" y="1249"/>
                  <a:pt x="996" y="1270"/>
                  <a:pt x="994" y="1276"/>
                </a:cubicBezTo>
                <a:cubicBezTo>
                  <a:pt x="996" y="1270"/>
                  <a:pt x="1008" y="1252"/>
                  <a:pt x="1008" y="1248"/>
                </a:cubicBezTo>
                <a:lnTo>
                  <a:pt x="1008" y="1247"/>
                </a:lnTo>
                <a:close/>
                <a:moveTo>
                  <a:pt x="1007" y="1247"/>
                </a:moveTo>
                <a:cubicBezTo>
                  <a:pt x="1008" y="1247"/>
                  <a:pt x="1008" y="1247"/>
                  <a:pt x="1008" y="1247"/>
                </a:cubicBezTo>
                <a:lnTo>
                  <a:pt x="1008" y="1247"/>
                </a:lnTo>
                <a:lnTo>
                  <a:pt x="1007" y="1247"/>
                </a:lnTo>
                <a:cubicBezTo>
                  <a:pt x="1007" y="1247"/>
                  <a:pt x="1006" y="1248"/>
                  <a:pt x="1004" y="1249"/>
                </a:cubicBezTo>
                <a:cubicBezTo>
                  <a:pt x="1005" y="1248"/>
                  <a:pt x="1007" y="1247"/>
                  <a:pt x="1007" y="1247"/>
                </a:cubicBezTo>
                <a:close/>
                <a:moveTo>
                  <a:pt x="481" y="1235"/>
                </a:moveTo>
                <a:cubicBezTo>
                  <a:pt x="474" y="1246"/>
                  <a:pt x="468" y="1258"/>
                  <a:pt x="463" y="1270"/>
                </a:cubicBezTo>
                <a:cubicBezTo>
                  <a:pt x="468" y="1258"/>
                  <a:pt x="474" y="1247"/>
                  <a:pt x="481" y="1236"/>
                </a:cubicBezTo>
                <a:lnTo>
                  <a:pt x="481" y="1235"/>
                </a:lnTo>
                <a:close/>
                <a:moveTo>
                  <a:pt x="1004" y="1188"/>
                </a:moveTo>
                <a:lnTo>
                  <a:pt x="1004" y="1189"/>
                </a:lnTo>
                <a:lnTo>
                  <a:pt x="954" y="1238"/>
                </a:lnTo>
                <a:cubicBezTo>
                  <a:pt x="970" y="1220"/>
                  <a:pt x="986" y="1203"/>
                  <a:pt x="1004" y="1188"/>
                </a:cubicBezTo>
                <a:close/>
                <a:moveTo>
                  <a:pt x="930" y="1187"/>
                </a:moveTo>
                <a:cubicBezTo>
                  <a:pt x="931" y="1187"/>
                  <a:pt x="931" y="1188"/>
                  <a:pt x="930" y="1191"/>
                </a:cubicBezTo>
                <a:cubicBezTo>
                  <a:pt x="908" y="1223"/>
                  <a:pt x="883" y="1254"/>
                  <a:pt x="856" y="1283"/>
                </a:cubicBezTo>
                <a:cubicBezTo>
                  <a:pt x="832" y="1313"/>
                  <a:pt x="813" y="1335"/>
                  <a:pt x="794" y="1356"/>
                </a:cubicBezTo>
                <a:lnTo>
                  <a:pt x="767" y="1389"/>
                </a:lnTo>
                <a:cubicBezTo>
                  <a:pt x="758" y="1399"/>
                  <a:pt x="749" y="1411"/>
                  <a:pt x="739" y="1426"/>
                </a:cubicBezTo>
                <a:cubicBezTo>
                  <a:pt x="744" y="1413"/>
                  <a:pt x="624" y="1570"/>
                  <a:pt x="750" y="1391"/>
                </a:cubicBezTo>
                <a:cubicBezTo>
                  <a:pt x="770" y="1366"/>
                  <a:pt x="788" y="1347"/>
                  <a:pt x="808" y="1324"/>
                </a:cubicBezTo>
                <a:cubicBezTo>
                  <a:pt x="827" y="1302"/>
                  <a:pt x="847" y="1276"/>
                  <a:pt x="876" y="1244"/>
                </a:cubicBezTo>
                <a:cubicBezTo>
                  <a:pt x="900" y="1217"/>
                  <a:pt x="923" y="1192"/>
                  <a:pt x="929" y="1188"/>
                </a:cubicBezTo>
                <a:cubicBezTo>
                  <a:pt x="930" y="1187"/>
                  <a:pt x="930" y="1187"/>
                  <a:pt x="930" y="1187"/>
                </a:cubicBezTo>
                <a:close/>
                <a:moveTo>
                  <a:pt x="980" y="1184"/>
                </a:moveTo>
                <a:lnTo>
                  <a:pt x="977" y="1187"/>
                </a:lnTo>
                <a:cubicBezTo>
                  <a:pt x="969" y="1196"/>
                  <a:pt x="961" y="1205"/>
                  <a:pt x="954" y="1214"/>
                </a:cubicBezTo>
                <a:cubicBezTo>
                  <a:pt x="961" y="1205"/>
                  <a:pt x="969" y="1196"/>
                  <a:pt x="977" y="1187"/>
                </a:cubicBezTo>
                <a:lnTo>
                  <a:pt x="980" y="1184"/>
                </a:lnTo>
                <a:close/>
                <a:moveTo>
                  <a:pt x="5218" y="1183"/>
                </a:moveTo>
                <a:cubicBezTo>
                  <a:pt x="5233" y="1196"/>
                  <a:pt x="5249" y="1212"/>
                  <a:pt x="5261" y="1221"/>
                </a:cubicBezTo>
                <a:cubicBezTo>
                  <a:pt x="5295" y="1253"/>
                  <a:pt x="5328" y="1287"/>
                  <a:pt x="5360" y="1322"/>
                </a:cubicBezTo>
                <a:lnTo>
                  <a:pt x="5376" y="1340"/>
                </a:lnTo>
                <a:lnTo>
                  <a:pt x="5359" y="1322"/>
                </a:lnTo>
                <a:cubicBezTo>
                  <a:pt x="5328" y="1287"/>
                  <a:pt x="5295" y="1253"/>
                  <a:pt x="5261" y="1221"/>
                </a:cubicBezTo>
                <a:cubicBezTo>
                  <a:pt x="5249" y="1212"/>
                  <a:pt x="5233" y="1196"/>
                  <a:pt x="5218" y="1183"/>
                </a:cubicBezTo>
                <a:close/>
                <a:moveTo>
                  <a:pt x="4830" y="1159"/>
                </a:moveTo>
                <a:lnTo>
                  <a:pt x="4828" y="1160"/>
                </a:lnTo>
                <a:lnTo>
                  <a:pt x="4824" y="1166"/>
                </a:lnTo>
                <a:cubicBezTo>
                  <a:pt x="4856" y="1193"/>
                  <a:pt x="4887" y="1220"/>
                  <a:pt x="4918" y="1246"/>
                </a:cubicBezTo>
                <a:cubicBezTo>
                  <a:pt x="4920" y="1245"/>
                  <a:pt x="4919" y="1240"/>
                  <a:pt x="4945" y="1263"/>
                </a:cubicBezTo>
                <a:cubicBezTo>
                  <a:pt x="4946" y="1262"/>
                  <a:pt x="4947" y="1260"/>
                  <a:pt x="4943" y="1254"/>
                </a:cubicBezTo>
                <a:cubicBezTo>
                  <a:pt x="4931" y="1240"/>
                  <a:pt x="4918" y="1227"/>
                  <a:pt x="4904" y="1216"/>
                </a:cubicBezTo>
                <a:cubicBezTo>
                  <a:pt x="4879" y="1197"/>
                  <a:pt x="4855" y="1178"/>
                  <a:pt x="4830" y="1159"/>
                </a:cubicBezTo>
                <a:close/>
                <a:moveTo>
                  <a:pt x="654" y="1151"/>
                </a:moveTo>
                <a:cubicBezTo>
                  <a:pt x="643" y="1166"/>
                  <a:pt x="635" y="1177"/>
                  <a:pt x="630" y="1185"/>
                </a:cubicBezTo>
                <a:lnTo>
                  <a:pt x="629" y="1185"/>
                </a:lnTo>
                <a:lnTo>
                  <a:pt x="629" y="1185"/>
                </a:lnTo>
                <a:lnTo>
                  <a:pt x="623" y="1198"/>
                </a:lnTo>
                <a:lnTo>
                  <a:pt x="622" y="1198"/>
                </a:lnTo>
                <a:lnTo>
                  <a:pt x="568" y="1268"/>
                </a:lnTo>
                <a:lnTo>
                  <a:pt x="623" y="1199"/>
                </a:lnTo>
                <a:lnTo>
                  <a:pt x="623" y="1198"/>
                </a:lnTo>
                <a:lnTo>
                  <a:pt x="623" y="1198"/>
                </a:lnTo>
                <a:lnTo>
                  <a:pt x="629" y="1185"/>
                </a:lnTo>
                <a:lnTo>
                  <a:pt x="654" y="1151"/>
                </a:lnTo>
                <a:close/>
                <a:moveTo>
                  <a:pt x="567" y="1109"/>
                </a:moveTo>
                <a:cubicBezTo>
                  <a:pt x="562" y="1118"/>
                  <a:pt x="558" y="1125"/>
                  <a:pt x="554" y="1133"/>
                </a:cubicBezTo>
                <a:lnTo>
                  <a:pt x="553" y="1134"/>
                </a:lnTo>
                <a:lnTo>
                  <a:pt x="551" y="1137"/>
                </a:lnTo>
                <a:cubicBezTo>
                  <a:pt x="550" y="1139"/>
                  <a:pt x="549" y="1140"/>
                  <a:pt x="548" y="1142"/>
                </a:cubicBezTo>
                <a:lnTo>
                  <a:pt x="548" y="1142"/>
                </a:lnTo>
                <a:lnTo>
                  <a:pt x="514" y="1186"/>
                </a:lnTo>
                <a:cubicBezTo>
                  <a:pt x="524" y="1174"/>
                  <a:pt x="536" y="1159"/>
                  <a:pt x="548" y="1142"/>
                </a:cubicBezTo>
                <a:lnTo>
                  <a:pt x="548" y="1142"/>
                </a:lnTo>
                <a:lnTo>
                  <a:pt x="549" y="1142"/>
                </a:lnTo>
                <a:cubicBezTo>
                  <a:pt x="550" y="1140"/>
                  <a:pt x="550" y="1139"/>
                  <a:pt x="551" y="1137"/>
                </a:cubicBezTo>
                <a:lnTo>
                  <a:pt x="553" y="1134"/>
                </a:lnTo>
                <a:lnTo>
                  <a:pt x="554" y="1133"/>
                </a:lnTo>
                <a:cubicBezTo>
                  <a:pt x="558" y="1125"/>
                  <a:pt x="562" y="1118"/>
                  <a:pt x="567" y="1109"/>
                </a:cubicBezTo>
                <a:close/>
                <a:moveTo>
                  <a:pt x="617" y="1108"/>
                </a:moveTo>
                <a:lnTo>
                  <a:pt x="617" y="1110"/>
                </a:lnTo>
                <a:lnTo>
                  <a:pt x="617" y="1110"/>
                </a:lnTo>
                <a:lnTo>
                  <a:pt x="616" y="1112"/>
                </a:lnTo>
                <a:cubicBezTo>
                  <a:pt x="614" y="1123"/>
                  <a:pt x="600" y="1146"/>
                  <a:pt x="537" y="1231"/>
                </a:cubicBezTo>
                <a:cubicBezTo>
                  <a:pt x="536" y="1235"/>
                  <a:pt x="542" y="1231"/>
                  <a:pt x="538" y="1239"/>
                </a:cubicBezTo>
                <a:cubicBezTo>
                  <a:pt x="542" y="1231"/>
                  <a:pt x="537" y="1235"/>
                  <a:pt x="537" y="1231"/>
                </a:cubicBezTo>
                <a:cubicBezTo>
                  <a:pt x="600" y="1146"/>
                  <a:pt x="614" y="1122"/>
                  <a:pt x="616" y="1112"/>
                </a:cubicBezTo>
                <a:lnTo>
                  <a:pt x="617" y="1110"/>
                </a:lnTo>
                <a:lnTo>
                  <a:pt x="617" y="1110"/>
                </a:lnTo>
                <a:lnTo>
                  <a:pt x="617" y="1110"/>
                </a:lnTo>
                <a:lnTo>
                  <a:pt x="617" y="1110"/>
                </a:lnTo>
                <a:cubicBezTo>
                  <a:pt x="617" y="1109"/>
                  <a:pt x="617" y="1109"/>
                  <a:pt x="617" y="1108"/>
                </a:cubicBezTo>
                <a:close/>
                <a:moveTo>
                  <a:pt x="1052" y="1102"/>
                </a:moveTo>
                <a:lnTo>
                  <a:pt x="1044" y="1111"/>
                </a:lnTo>
                <a:cubicBezTo>
                  <a:pt x="1025" y="1134"/>
                  <a:pt x="1005" y="1156"/>
                  <a:pt x="985" y="1179"/>
                </a:cubicBezTo>
                <a:lnTo>
                  <a:pt x="980" y="1184"/>
                </a:lnTo>
                <a:lnTo>
                  <a:pt x="985" y="1179"/>
                </a:lnTo>
                <a:cubicBezTo>
                  <a:pt x="1005" y="1156"/>
                  <a:pt x="1024" y="1134"/>
                  <a:pt x="1044" y="1111"/>
                </a:cubicBezTo>
                <a:lnTo>
                  <a:pt x="1052" y="1102"/>
                </a:lnTo>
                <a:close/>
                <a:moveTo>
                  <a:pt x="1589" y="1096"/>
                </a:moveTo>
                <a:lnTo>
                  <a:pt x="1559" y="1119"/>
                </a:lnTo>
                <a:cubicBezTo>
                  <a:pt x="1528" y="1144"/>
                  <a:pt x="1520" y="1152"/>
                  <a:pt x="1519" y="1156"/>
                </a:cubicBezTo>
                <a:cubicBezTo>
                  <a:pt x="1520" y="1152"/>
                  <a:pt x="1528" y="1144"/>
                  <a:pt x="1559" y="1119"/>
                </a:cubicBezTo>
                <a:lnTo>
                  <a:pt x="1589" y="1096"/>
                </a:lnTo>
                <a:close/>
                <a:moveTo>
                  <a:pt x="627" y="1085"/>
                </a:moveTo>
                <a:cubicBezTo>
                  <a:pt x="623" y="1090"/>
                  <a:pt x="620" y="1094"/>
                  <a:pt x="617" y="1099"/>
                </a:cubicBezTo>
                <a:lnTo>
                  <a:pt x="617" y="1100"/>
                </a:lnTo>
                <a:cubicBezTo>
                  <a:pt x="621" y="1094"/>
                  <a:pt x="624" y="1090"/>
                  <a:pt x="628" y="1085"/>
                </a:cubicBezTo>
                <a:lnTo>
                  <a:pt x="627" y="1085"/>
                </a:lnTo>
                <a:close/>
                <a:moveTo>
                  <a:pt x="4752" y="1063"/>
                </a:moveTo>
                <a:lnTo>
                  <a:pt x="4765" y="1077"/>
                </a:lnTo>
                <a:cubicBezTo>
                  <a:pt x="4761" y="1073"/>
                  <a:pt x="4757" y="1068"/>
                  <a:pt x="4752" y="1063"/>
                </a:cubicBezTo>
                <a:lnTo>
                  <a:pt x="4752" y="1063"/>
                </a:lnTo>
                <a:close/>
                <a:moveTo>
                  <a:pt x="1106" y="1045"/>
                </a:moveTo>
                <a:cubicBezTo>
                  <a:pt x="1095" y="1056"/>
                  <a:pt x="1084" y="1067"/>
                  <a:pt x="1074" y="1078"/>
                </a:cubicBezTo>
                <a:lnTo>
                  <a:pt x="1052" y="1102"/>
                </a:lnTo>
                <a:lnTo>
                  <a:pt x="1074" y="1077"/>
                </a:lnTo>
                <a:cubicBezTo>
                  <a:pt x="1084" y="1066"/>
                  <a:pt x="1095" y="1055"/>
                  <a:pt x="1106" y="1045"/>
                </a:cubicBezTo>
                <a:close/>
                <a:moveTo>
                  <a:pt x="1386" y="1043"/>
                </a:moveTo>
                <a:lnTo>
                  <a:pt x="1386" y="1043"/>
                </a:lnTo>
                <a:cubicBezTo>
                  <a:pt x="1387" y="1044"/>
                  <a:pt x="1386" y="1047"/>
                  <a:pt x="1377" y="1057"/>
                </a:cubicBezTo>
                <a:cubicBezTo>
                  <a:pt x="1385" y="1049"/>
                  <a:pt x="1386" y="1045"/>
                  <a:pt x="1386" y="1043"/>
                </a:cubicBezTo>
                <a:lnTo>
                  <a:pt x="1386" y="1043"/>
                </a:lnTo>
                <a:close/>
                <a:moveTo>
                  <a:pt x="1385" y="1041"/>
                </a:moveTo>
                <a:cubicBezTo>
                  <a:pt x="1385" y="1042"/>
                  <a:pt x="1385" y="1042"/>
                  <a:pt x="1386" y="1043"/>
                </a:cubicBezTo>
                <a:lnTo>
                  <a:pt x="1386" y="1043"/>
                </a:lnTo>
                <a:lnTo>
                  <a:pt x="1385" y="1041"/>
                </a:lnTo>
                <a:close/>
                <a:moveTo>
                  <a:pt x="631" y="1025"/>
                </a:moveTo>
                <a:cubicBezTo>
                  <a:pt x="621" y="1037"/>
                  <a:pt x="613" y="1047"/>
                  <a:pt x="605" y="1055"/>
                </a:cubicBezTo>
                <a:lnTo>
                  <a:pt x="601" y="1061"/>
                </a:lnTo>
                <a:lnTo>
                  <a:pt x="605" y="1055"/>
                </a:lnTo>
                <a:cubicBezTo>
                  <a:pt x="613" y="1047"/>
                  <a:pt x="621" y="1036"/>
                  <a:pt x="631" y="1025"/>
                </a:cubicBezTo>
                <a:close/>
                <a:moveTo>
                  <a:pt x="1470" y="1012"/>
                </a:moveTo>
                <a:lnTo>
                  <a:pt x="1448" y="1028"/>
                </a:lnTo>
                <a:lnTo>
                  <a:pt x="1415" y="1051"/>
                </a:lnTo>
                <a:lnTo>
                  <a:pt x="1408" y="1057"/>
                </a:lnTo>
                <a:lnTo>
                  <a:pt x="1415" y="1051"/>
                </a:lnTo>
                <a:lnTo>
                  <a:pt x="1448" y="1028"/>
                </a:lnTo>
                <a:lnTo>
                  <a:pt x="1470" y="1012"/>
                </a:lnTo>
                <a:close/>
                <a:moveTo>
                  <a:pt x="4410" y="997"/>
                </a:moveTo>
                <a:cubicBezTo>
                  <a:pt x="4403" y="996"/>
                  <a:pt x="4436" y="1017"/>
                  <a:pt x="4452" y="1028"/>
                </a:cubicBezTo>
                <a:cubicBezTo>
                  <a:pt x="4473" y="1043"/>
                  <a:pt x="4498" y="1062"/>
                  <a:pt x="4527" y="1080"/>
                </a:cubicBezTo>
                <a:lnTo>
                  <a:pt x="4571" y="1109"/>
                </a:lnTo>
                <a:lnTo>
                  <a:pt x="4617" y="1141"/>
                </a:lnTo>
                <a:lnTo>
                  <a:pt x="4614" y="1131"/>
                </a:lnTo>
                <a:cubicBezTo>
                  <a:pt x="4599" y="1120"/>
                  <a:pt x="4587" y="1109"/>
                  <a:pt x="4576" y="1102"/>
                </a:cubicBezTo>
                <a:cubicBezTo>
                  <a:pt x="4565" y="1095"/>
                  <a:pt x="4556" y="1088"/>
                  <a:pt x="4550" y="1082"/>
                </a:cubicBezTo>
                <a:lnTo>
                  <a:pt x="4502" y="1048"/>
                </a:lnTo>
                <a:lnTo>
                  <a:pt x="4478" y="1033"/>
                </a:lnTo>
                <a:lnTo>
                  <a:pt x="4452" y="1018"/>
                </a:lnTo>
                <a:cubicBezTo>
                  <a:pt x="4439" y="1010"/>
                  <a:pt x="4426" y="1003"/>
                  <a:pt x="4412" y="998"/>
                </a:cubicBezTo>
                <a:cubicBezTo>
                  <a:pt x="4411" y="997"/>
                  <a:pt x="4410" y="997"/>
                  <a:pt x="4410" y="997"/>
                </a:cubicBezTo>
                <a:close/>
                <a:moveTo>
                  <a:pt x="1542" y="984"/>
                </a:moveTo>
                <a:cubicBezTo>
                  <a:pt x="1499" y="1032"/>
                  <a:pt x="1418" y="1096"/>
                  <a:pt x="1310" y="1195"/>
                </a:cubicBezTo>
                <a:cubicBezTo>
                  <a:pt x="1417" y="1096"/>
                  <a:pt x="1499" y="1032"/>
                  <a:pt x="1542" y="984"/>
                </a:cubicBezTo>
                <a:close/>
                <a:moveTo>
                  <a:pt x="1514" y="981"/>
                </a:moveTo>
                <a:lnTo>
                  <a:pt x="1514" y="982"/>
                </a:lnTo>
                <a:lnTo>
                  <a:pt x="1470" y="1012"/>
                </a:lnTo>
                <a:lnTo>
                  <a:pt x="1514" y="981"/>
                </a:lnTo>
                <a:lnTo>
                  <a:pt x="1514" y="981"/>
                </a:lnTo>
                <a:close/>
                <a:moveTo>
                  <a:pt x="1221" y="967"/>
                </a:moveTo>
                <a:lnTo>
                  <a:pt x="1219" y="967"/>
                </a:lnTo>
                <a:cubicBezTo>
                  <a:pt x="1212" y="971"/>
                  <a:pt x="1194" y="984"/>
                  <a:pt x="1174" y="1001"/>
                </a:cubicBezTo>
                <a:cubicBezTo>
                  <a:pt x="1196" y="982"/>
                  <a:pt x="1214" y="969"/>
                  <a:pt x="1221" y="967"/>
                </a:cubicBezTo>
                <a:lnTo>
                  <a:pt x="1221" y="967"/>
                </a:lnTo>
                <a:close/>
                <a:moveTo>
                  <a:pt x="1222" y="967"/>
                </a:moveTo>
                <a:cubicBezTo>
                  <a:pt x="1223" y="967"/>
                  <a:pt x="1223" y="967"/>
                  <a:pt x="1223" y="967"/>
                </a:cubicBezTo>
                <a:cubicBezTo>
                  <a:pt x="1223" y="967"/>
                  <a:pt x="1223" y="967"/>
                  <a:pt x="1222" y="967"/>
                </a:cubicBezTo>
                <a:lnTo>
                  <a:pt x="1221" y="967"/>
                </a:lnTo>
                <a:lnTo>
                  <a:pt x="1221" y="967"/>
                </a:lnTo>
                <a:cubicBezTo>
                  <a:pt x="1221" y="967"/>
                  <a:pt x="1222" y="967"/>
                  <a:pt x="1222" y="967"/>
                </a:cubicBezTo>
                <a:close/>
                <a:moveTo>
                  <a:pt x="1237" y="928"/>
                </a:moveTo>
                <a:lnTo>
                  <a:pt x="1172" y="980"/>
                </a:lnTo>
                <a:lnTo>
                  <a:pt x="1144" y="1004"/>
                </a:lnTo>
                <a:lnTo>
                  <a:pt x="1172" y="979"/>
                </a:lnTo>
                <a:lnTo>
                  <a:pt x="1237" y="928"/>
                </a:lnTo>
                <a:close/>
                <a:moveTo>
                  <a:pt x="1289" y="925"/>
                </a:moveTo>
                <a:cubicBezTo>
                  <a:pt x="1290" y="925"/>
                  <a:pt x="1290" y="926"/>
                  <a:pt x="1289" y="927"/>
                </a:cubicBezTo>
                <a:cubicBezTo>
                  <a:pt x="1285" y="933"/>
                  <a:pt x="1266" y="952"/>
                  <a:pt x="1233" y="984"/>
                </a:cubicBezTo>
                <a:cubicBezTo>
                  <a:pt x="1200" y="1014"/>
                  <a:pt x="1169" y="1046"/>
                  <a:pt x="1137" y="1077"/>
                </a:cubicBezTo>
                <a:cubicBezTo>
                  <a:pt x="1121" y="1093"/>
                  <a:pt x="1104" y="1109"/>
                  <a:pt x="1088" y="1125"/>
                </a:cubicBezTo>
                <a:cubicBezTo>
                  <a:pt x="1073" y="1142"/>
                  <a:pt x="1056" y="1159"/>
                  <a:pt x="1040" y="1177"/>
                </a:cubicBezTo>
                <a:lnTo>
                  <a:pt x="1014" y="1202"/>
                </a:lnTo>
                <a:lnTo>
                  <a:pt x="1004" y="1189"/>
                </a:lnTo>
                <a:lnTo>
                  <a:pt x="1004" y="1188"/>
                </a:lnTo>
                <a:lnTo>
                  <a:pt x="1084" y="1104"/>
                </a:lnTo>
                <a:lnTo>
                  <a:pt x="1168" y="1024"/>
                </a:lnTo>
                <a:lnTo>
                  <a:pt x="1188" y="1004"/>
                </a:lnTo>
                <a:lnTo>
                  <a:pt x="1210" y="985"/>
                </a:lnTo>
                <a:lnTo>
                  <a:pt x="1254" y="948"/>
                </a:lnTo>
                <a:cubicBezTo>
                  <a:pt x="1275" y="933"/>
                  <a:pt x="1286" y="926"/>
                  <a:pt x="1289" y="925"/>
                </a:cubicBezTo>
                <a:close/>
                <a:moveTo>
                  <a:pt x="1005" y="889"/>
                </a:moveTo>
                <a:lnTo>
                  <a:pt x="1004" y="889"/>
                </a:lnTo>
                <a:cubicBezTo>
                  <a:pt x="987" y="906"/>
                  <a:pt x="968" y="921"/>
                  <a:pt x="948" y="935"/>
                </a:cubicBezTo>
                <a:cubicBezTo>
                  <a:pt x="968" y="921"/>
                  <a:pt x="987" y="906"/>
                  <a:pt x="1005" y="889"/>
                </a:cubicBezTo>
                <a:close/>
                <a:moveTo>
                  <a:pt x="4920" y="888"/>
                </a:moveTo>
                <a:lnTo>
                  <a:pt x="4965" y="923"/>
                </a:lnTo>
                <a:lnTo>
                  <a:pt x="5002" y="953"/>
                </a:lnTo>
                <a:lnTo>
                  <a:pt x="4965" y="924"/>
                </a:lnTo>
                <a:lnTo>
                  <a:pt x="4920" y="888"/>
                </a:lnTo>
                <a:close/>
                <a:moveTo>
                  <a:pt x="804" y="847"/>
                </a:moveTo>
                <a:cubicBezTo>
                  <a:pt x="778" y="876"/>
                  <a:pt x="751" y="904"/>
                  <a:pt x="725" y="932"/>
                </a:cubicBezTo>
                <a:lnTo>
                  <a:pt x="709" y="950"/>
                </a:lnTo>
                <a:lnTo>
                  <a:pt x="699" y="961"/>
                </a:lnTo>
                <a:lnTo>
                  <a:pt x="694" y="968"/>
                </a:lnTo>
                <a:lnTo>
                  <a:pt x="699" y="961"/>
                </a:lnTo>
                <a:lnTo>
                  <a:pt x="709" y="950"/>
                </a:lnTo>
                <a:lnTo>
                  <a:pt x="725" y="933"/>
                </a:lnTo>
                <a:cubicBezTo>
                  <a:pt x="751" y="904"/>
                  <a:pt x="777" y="876"/>
                  <a:pt x="804" y="847"/>
                </a:cubicBezTo>
                <a:close/>
                <a:moveTo>
                  <a:pt x="1397" y="841"/>
                </a:moveTo>
                <a:lnTo>
                  <a:pt x="1374" y="858"/>
                </a:lnTo>
                <a:cubicBezTo>
                  <a:pt x="1366" y="863"/>
                  <a:pt x="1362" y="864"/>
                  <a:pt x="1360" y="864"/>
                </a:cubicBezTo>
                <a:cubicBezTo>
                  <a:pt x="1362" y="864"/>
                  <a:pt x="1366" y="863"/>
                  <a:pt x="1374" y="857"/>
                </a:cubicBezTo>
                <a:lnTo>
                  <a:pt x="1397" y="841"/>
                </a:lnTo>
                <a:close/>
                <a:moveTo>
                  <a:pt x="1496" y="815"/>
                </a:moveTo>
                <a:cubicBezTo>
                  <a:pt x="1497" y="815"/>
                  <a:pt x="1497" y="816"/>
                  <a:pt x="1497" y="816"/>
                </a:cubicBezTo>
                <a:cubicBezTo>
                  <a:pt x="1497" y="817"/>
                  <a:pt x="1493" y="821"/>
                  <a:pt x="1485" y="828"/>
                </a:cubicBezTo>
                <a:cubicBezTo>
                  <a:pt x="1469" y="843"/>
                  <a:pt x="1473" y="844"/>
                  <a:pt x="1509" y="821"/>
                </a:cubicBezTo>
                <a:lnTo>
                  <a:pt x="1513" y="835"/>
                </a:lnTo>
                <a:cubicBezTo>
                  <a:pt x="1481" y="858"/>
                  <a:pt x="1448" y="881"/>
                  <a:pt x="1417" y="908"/>
                </a:cubicBezTo>
                <a:lnTo>
                  <a:pt x="1369" y="944"/>
                </a:lnTo>
                <a:cubicBezTo>
                  <a:pt x="1353" y="958"/>
                  <a:pt x="1337" y="970"/>
                  <a:pt x="1321" y="984"/>
                </a:cubicBezTo>
                <a:cubicBezTo>
                  <a:pt x="1305" y="993"/>
                  <a:pt x="1250" y="1038"/>
                  <a:pt x="1226" y="1054"/>
                </a:cubicBezTo>
                <a:cubicBezTo>
                  <a:pt x="1193" y="1079"/>
                  <a:pt x="1178" y="1087"/>
                  <a:pt x="1190" y="1073"/>
                </a:cubicBezTo>
                <a:cubicBezTo>
                  <a:pt x="1201" y="1060"/>
                  <a:pt x="1213" y="1048"/>
                  <a:pt x="1226" y="1036"/>
                </a:cubicBezTo>
                <a:cubicBezTo>
                  <a:pt x="1246" y="1018"/>
                  <a:pt x="1273" y="995"/>
                  <a:pt x="1308" y="965"/>
                </a:cubicBezTo>
                <a:cubicBezTo>
                  <a:pt x="1289" y="975"/>
                  <a:pt x="1271" y="988"/>
                  <a:pt x="1255" y="1003"/>
                </a:cubicBezTo>
                <a:lnTo>
                  <a:pt x="1218" y="1033"/>
                </a:lnTo>
                <a:cubicBezTo>
                  <a:pt x="1210" y="1040"/>
                  <a:pt x="1202" y="1047"/>
                  <a:pt x="1194" y="1053"/>
                </a:cubicBezTo>
                <a:cubicBezTo>
                  <a:pt x="1212" y="1033"/>
                  <a:pt x="1232" y="1016"/>
                  <a:pt x="1252" y="998"/>
                </a:cubicBezTo>
                <a:cubicBezTo>
                  <a:pt x="1272" y="980"/>
                  <a:pt x="1292" y="962"/>
                  <a:pt x="1312" y="945"/>
                </a:cubicBezTo>
                <a:cubicBezTo>
                  <a:pt x="1354" y="911"/>
                  <a:pt x="1396" y="879"/>
                  <a:pt x="1440" y="848"/>
                </a:cubicBezTo>
                <a:cubicBezTo>
                  <a:pt x="1466" y="832"/>
                  <a:pt x="1493" y="814"/>
                  <a:pt x="1496" y="815"/>
                </a:cubicBezTo>
                <a:close/>
                <a:moveTo>
                  <a:pt x="4394" y="815"/>
                </a:moveTo>
                <a:lnTo>
                  <a:pt x="4397" y="817"/>
                </a:lnTo>
                <a:cubicBezTo>
                  <a:pt x="4407" y="821"/>
                  <a:pt x="4420" y="828"/>
                  <a:pt x="4434" y="834"/>
                </a:cubicBezTo>
                <a:lnTo>
                  <a:pt x="4394" y="815"/>
                </a:lnTo>
                <a:close/>
                <a:moveTo>
                  <a:pt x="1089" y="813"/>
                </a:moveTo>
                <a:cubicBezTo>
                  <a:pt x="1049" y="843"/>
                  <a:pt x="1023" y="864"/>
                  <a:pt x="1010" y="873"/>
                </a:cubicBezTo>
                <a:cubicBezTo>
                  <a:pt x="1023" y="865"/>
                  <a:pt x="1049" y="844"/>
                  <a:pt x="1089" y="813"/>
                </a:cubicBezTo>
                <a:close/>
                <a:moveTo>
                  <a:pt x="1093" y="811"/>
                </a:moveTo>
                <a:cubicBezTo>
                  <a:pt x="1083" y="824"/>
                  <a:pt x="1071" y="835"/>
                  <a:pt x="1058" y="845"/>
                </a:cubicBezTo>
                <a:lnTo>
                  <a:pt x="1058" y="845"/>
                </a:lnTo>
                <a:cubicBezTo>
                  <a:pt x="1071" y="835"/>
                  <a:pt x="1083" y="823"/>
                  <a:pt x="1093" y="811"/>
                </a:cubicBezTo>
                <a:close/>
                <a:moveTo>
                  <a:pt x="4378" y="810"/>
                </a:moveTo>
                <a:lnTo>
                  <a:pt x="4388" y="813"/>
                </a:lnTo>
                <a:lnTo>
                  <a:pt x="4394" y="815"/>
                </a:lnTo>
                <a:lnTo>
                  <a:pt x="4378" y="810"/>
                </a:lnTo>
                <a:close/>
                <a:moveTo>
                  <a:pt x="4378" y="809"/>
                </a:moveTo>
                <a:lnTo>
                  <a:pt x="4378" y="810"/>
                </a:lnTo>
                <a:lnTo>
                  <a:pt x="4378" y="809"/>
                </a:lnTo>
                <a:lnTo>
                  <a:pt x="4378" y="809"/>
                </a:lnTo>
                <a:close/>
                <a:moveTo>
                  <a:pt x="4378" y="809"/>
                </a:moveTo>
                <a:lnTo>
                  <a:pt x="4378" y="809"/>
                </a:lnTo>
                <a:lnTo>
                  <a:pt x="4384" y="815"/>
                </a:lnTo>
                <a:cubicBezTo>
                  <a:pt x="4379" y="811"/>
                  <a:pt x="4377" y="810"/>
                  <a:pt x="4378" y="809"/>
                </a:cubicBezTo>
                <a:close/>
                <a:moveTo>
                  <a:pt x="4331" y="803"/>
                </a:moveTo>
                <a:lnTo>
                  <a:pt x="4333" y="804"/>
                </a:lnTo>
                <a:cubicBezTo>
                  <a:pt x="4334" y="804"/>
                  <a:pt x="4336" y="805"/>
                  <a:pt x="4337" y="806"/>
                </a:cubicBezTo>
                <a:cubicBezTo>
                  <a:pt x="4336" y="805"/>
                  <a:pt x="4334" y="804"/>
                  <a:pt x="4333" y="804"/>
                </a:cubicBezTo>
                <a:lnTo>
                  <a:pt x="4331" y="803"/>
                </a:lnTo>
                <a:close/>
                <a:moveTo>
                  <a:pt x="4323" y="801"/>
                </a:moveTo>
                <a:cubicBezTo>
                  <a:pt x="4324" y="801"/>
                  <a:pt x="4327" y="802"/>
                  <a:pt x="4330" y="803"/>
                </a:cubicBezTo>
                <a:lnTo>
                  <a:pt x="4331" y="803"/>
                </a:lnTo>
                <a:lnTo>
                  <a:pt x="4330" y="803"/>
                </a:lnTo>
                <a:cubicBezTo>
                  <a:pt x="4318" y="798"/>
                  <a:pt x="4323" y="804"/>
                  <a:pt x="4317" y="804"/>
                </a:cubicBezTo>
                <a:cubicBezTo>
                  <a:pt x="4320" y="804"/>
                  <a:pt x="4320" y="802"/>
                  <a:pt x="4321" y="801"/>
                </a:cubicBezTo>
                <a:cubicBezTo>
                  <a:pt x="4322" y="801"/>
                  <a:pt x="4322" y="801"/>
                  <a:pt x="4323" y="801"/>
                </a:cubicBezTo>
                <a:close/>
                <a:moveTo>
                  <a:pt x="1446" y="801"/>
                </a:moveTo>
                <a:lnTo>
                  <a:pt x="1417" y="827"/>
                </a:lnTo>
                <a:lnTo>
                  <a:pt x="1397" y="841"/>
                </a:lnTo>
                <a:lnTo>
                  <a:pt x="1418" y="827"/>
                </a:lnTo>
                <a:lnTo>
                  <a:pt x="1446" y="801"/>
                </a:lnTo>
                <a:close/>
                <a:moveTo>
                  <a:pt x="4272" y="797"/>
                </a:moveTo>
                <a:cubicBezTo>
                  <a:pt x="4274" y="799"/>
                  <a:pt x="4274" y="800"/>
                  <a:pt x="4269" y="798"/>
                </a:cubicBezTo>
                <a:lnTo>
                  <a:pt x="4269" y="798"/>
                </a:lnTo>
                <a:lnTo>
                  <a:pt x="4272" y="797"/>
                </a:lnTo>
                <a:close/>
                <a:moveTo>
                  <a:pt x="4252" y="791"/>
                </a:moveTo>
                <a:lnTo>
                  <a:pt x="4269" y="798"/>
                </a:lnTo>
                <a:lnTo>
                  <a:pt x="4269" y="798"/>
                </a:lnTo>
                <a:lnTo>
                  <a:pt x="4252" y="791"/>
                </a:lnTo>
                <a:close/>
                <a:moveTo>
                  <a:pt x="1925" y="785"/>
                </a:moveTo>
                <a:lnTo>
                  <a:pt x="1911" y="792"/>
                </a:lnTo>
                <a:cubicBezTo>
                  <a:pt x="1901" y="797"/>
                  <a:pt x="1891" y="802"/>
                  <a:pt x="1881" y="806"/>
                </a:cubicBezTo>
                <a:cubicBezTo>
                  <a:pt x="1891" y="801"/>
                  <a:pt x="1901" y="797"/>
                  <a:pt x="1911" y="792"/>
                </a:cubicBezTo>
                <a:lnTo>
                  <a:pt x="1925" y="785"/>
                </a:lnTo>
                <a:close/>
                <a:moveTo>
                  <a:pt x="4265" y="784"/>
                </a:moveTo>
                <a:cubicBezTo>
                  <a:pt x="4272" y="786"/>
                  <a:pt x="4287" y="791"/>
                  <a:pt x="4316" y="804"/>
                </a:cubicBezTo>
                <a:cubicBezTo>
                  <a:pt x="4301" y="797"/>
                  <a:pt x="4290" y="793"/>
                  <a:pt x="4282" y="790"/>
                </a:cubicBezTo>
                <a:lnTo>
                  <a:pt x="4265" y="784"/>
                </a:lnTo>
                <a:lnTo>
                  <a:pt x="4265" y="784"/>
                </a:lnTo>
                <a:close/>
                <a:moveTo>
                  <a:pt x="4261" y="783"/>
                </a:moveTo>
                <a:cubicBezTo>
                  <a:pt x="4262" y="783"/>
                  <a:pt x="4263" y="783"/>
                  <a:pt x="4265" y="784"/>
                </a:cubicBezTo>
                <a:lnTo>
                  <a:pt x="4265" y="784"/>
                </a:lnTo>
                <a:lnTo>
                  <a:pt x="4262" y="787"/>
                </a:lnTo>
                <a:cubicBezTo>
                  <a:pt x="4260" y="785"/>
                  <a:pt x="4258" y="783"/>
                  <a:pt x="4261" y="783"/>
                </a:cubicBezTo>
                <a:close/>
                <a:moveTo>
                  <a:pt x="1955" y="771"/>
                </a:moveTo>
                <a:lnTo>
                  <a:pt x="1944" y="777"/>
                </a:lnTo>
                <a:cubicBezTo>
                  <a:pt x="1938" y="779"/>
                  <a:pt x="1933" y="782"/>
                  <a:pt x="1927" y="785"/>
                </a:cubicBezTo>
                <a:lnTo>
                  <a:pt x="1925" y="785"/>
                </a:lnTo>
                <a:lnTo>
                  <a:pt x="1927" y="785"/>
                </a:lnTo>
                <a:cubicBezTo>
                  <a:pt x="1932" y="782"/>
                  <a:pt x="1938" y="779"/>
                  <a:pt x="1943" y="777"/>
                </a:cubicBezTo>
                <a:lnTo>
                  <a:pt x="1955" y="771"/>
                </a:lnTo>
                <a:close/>
                <a:moveTo>
                  <a:pt x="4198" y="767"/>
                </a:moveTo>
                <a:lnTo>
                  <a:pt x="4201" y="769"/>
                </a:lnTo>
                <a:lnTo>
                  <a:pt x="4233" y="783"/>
                </a:lnTo>
                <a:lnTo>
                  <a:pt x="4252" y="791"/>
                </a:lnTo>
                <a:lnTo>
                  <a:pt x="4233" y="784"/>
                </a:lnTo>
                <a:lnTo>
                  <a:pt x="4201" y="769"/>
                </a:lnTo>
                <a:lnTo>
                  <a:pt x="4198" y="767"/>
                </a:lnTo>
                <a:close/>
                <a:moveTo>
                  <a:pt x="4751" y="755"/>
                </a:moveTo>
                <a:lnTo>
                  <a:pt x="4752" y="755"/>
                </a:lnTo>
                <a:lnTo>
                  <a:pt x="4758" y="762"/>
                </a:lnTo>
                <a:cubicBezTo>
                  <a:pt x="4763" y="766"/>
                  <a:pt x="4768" y="771"/>
                  <a:pt x="4774" y="775"/>
                </a:cubicBezTo>
                <a:cubicBezTo>
                  <a:pt x="4768" y="771"/>
                  <a:pt x="4763" y="767"/>
                  <a:pt x="4758" y="763"/>
                </a:cubicBezTo>
                <a:lnTo>
                  <a:pt x="4751" y="755"/>
                </a:lnTo>
                <a:lnTo>
                  <a:pt x="4751" y="755"/>
                </a:lnTo>
                <a:close/>
                <a:moveTo>
                  <a:pt x="1499" y="755"/>
                </a:moveTo>
                <a:cubicBezTo>
                  <a:pt x="1472" y="775"/>
                  <a:pt x="1443" y="796"/>
                  <a:pt x="1433" y="805"/>
                </a:cubicBezTo>
                <a:cubicBezTo>
                  <a:pt x="1443" y="795"/>
                  <a:pt x="1472" y="775"/>
                  <a:pt x="1499" y="755"/>
                </a:cubicBezTo>
                <a:close/>
                <a:moveTo>
                  <a:pt x="4172" y="754"/>
                </a:moveTo>
                <a:cubicBezTo>
                  <a:pt x="4180" y="758"/>
                  <a:pt x="4187" y="761"/>
                  <a:pt x="4194" y="765"/>
                </a:cubicBezTo>
                <a:lnTo>
                  <a:pt x="4198" y="767"/>
                </a:lnTo>
                <a:lnTo>
                  <a:pt x="4194" y="765"/>
                </a:lnTo>
                <a:cubicBezTo>
                  <a:pt x="4187" y="761"/>
                  <a:pt x="4179" y="758"/>
                  <a:pt x="4172" y="754"/>
                </a:cubicBezTo>
                <a:close/>
                <a:moveTo>
                  <a:pt x="1993" y="751"/>
                </a:moveTo>
                <a:lnTo>
                  <a:pt x="1979" y="759"/>
                </a:lnTo>
                <a:lnTo>
                  <a:pt x="1955" y="771"/>
                </a:lnTo>
                <a:lnTo>
                  <a:pt x="1979" y="759"/>
                </a:lnTo>
                <a:lnTo>
                  <a:pt x="1993" y="751"/>
                </a:lnTo>
                <a:close/>
                <a:moveTo>
                  <a:pt x="1022" y="750"/>
                </a:moveTo>
                <a:cubicBezTo>
                  <a:pt x="993" y="780"/>
                  <a:pt x="971" y="806"/>
                  <a:pt x="987" y="801"/>
                </a:cubicBezTo>
                <a:cubicBezTo>
                  <a:pt x="971" y="806"/>
                  <a:pt x="993" y="780"/>
                  <a:pt x="1022" y="750"/>
                </a:cubicBezTo>
                <a:close/>
                <a:moveTo>
                  <a:pt x="2019" y="740"/>
                </a:moveTo>
                <a:lnTo>
                  <a:pt x="1999" y="749"/>
                </a:lnTo>
                <a:lnTo>
                  <a:pt x="1999" y="749"/>
                </a:lnTo>
                <a:lnTo>
                  <a:pt x="2019" y="740"/>
                </a:lnTo>
                <a:close/>
                <a:moveTo>
                  <a:pt x="1943" y="732"/>
                </a:moveTo>
                <a:lnTo>
                  <a:pt x="1951" y="738"/>
                </a:lnTo>
                <a:lnTo>
                  <a:pt x="1951" y="738"/>
                </a:lnTo>
                <a:lnTo>
                  <a:pt x="1942" y="733"/>
                </a:lnTo>
                <a:lnTo>
                  <a:pt x="1943" y="732"/>
                </a:lnTo>
                <a:close/>
                <a:moveTo>
                  <a:pt x="4707" y="721"/>
                </a:moveTo>
                <a:lnTo>
                  <a:pt x="4764" y="760"/>
                </a:lnTo>
                <a:lnTo>
                  <a:pt x="4765" y="761"/>
                </a:lnTo>
                <a:lnTo>
                  <a:pt x="4765" y="761"/>
                </a:lnTo>
                <a:lnTo>
                  <a:pt x="4764" y="760"/>
                </a:lnTo>
                <a:lnTo>
                  <a:pt x="4707" y="721"/>
                </a:lnTo>
                <a:close/>
                <a:moveTo>
                  <a:pt x="3463" y="717"/>
                </a:moveTo>
                <a:lnTo>
                  <a:pt x="3463" y="717"/>
                </a:lnTo>
                <a:lnTo>
                  <a:pt x="3464" y="724"/>
                </a:lnTo>
                <a:lnTo>
                  <a:pt x="3463" y="717"/>
                </a:lnTo>
                <a:close/>
                <a:moveTo>
                  <a:pt x="3380" y="711"/>
                </a:moveTo>
                <a:cubicBezTo>
                  <a:pt x="3380" y="713"/>
                  <a:pt x="3387" y="715"/>
                  <a:pt x="3412" y="718"/>
                </a:cubicBezTo>
                <a:cubicBezTo>
                  <a:pt x="3387" y="715"/>
                  <a:pt x="3380" y="713"/>
                  <a:pt x="3380" y="711"/>
                </a:cubicBezTo>
                <a:close/>
                <a:moveTo>
                  <a:pt x="2387" y="706"/>
                </a:moveTo>
                <a:cubicBezTo>
                  <a:pt x="2387" y="709"/>
                  <a:pt x="2341" y="727"/>
                  <a:pt x="2334" y="733"/>
                </a:cubicBezTo>
                <a:cubicBezTo>
                  <a:pt x="2341" y="727"/>
                  <a:pt x="2387" y="709"/>
                  <a:pt x="2387" y="706"/>
                </a:cubicBezTo>
                <a:close/>
                <a:moveTo>
                  <a:pt x="2948" y="687"/>
                </a:moveTo>
                <a:cubicBezTo>
                  <a:pt x="2937" y="687"/>
                  <a:pt x="2926" y="687"/>
                  <a:pt x="2913" y="688"/>
                </a:cubicBezTo>
                <a:cubicBezTo>
                  <a:pt x="2881" y="691"/>
                  <a:pt x="2844" y="696"/>
                  <a:pt x="2804" y="702"/>
                </a:cubicBezTo>
                <a:cubicBezTo>
                  <a:pt x="2728" y="717"/>
                  <a:pt x="2814" y="709"/>
                  <a:pt x="2792" y="717"/>
                </a:cubicBezTo>
                <a:lnTo>
                  <a:pt x="2878" y="706"/>
                </a:lnTo>
                <a:cubicBezTo>
                  <a:pt x="2898" y="701"/>
                  <a:pt x="2918" y="699"/>
                  <a:pt x="2938" y="698"/>
                </a:cubicBezTo>
                <a:lnTo>
                  <a:pt x="2937" y="697"/>
                </a:lnTo>
                <a:cubicBezTo>
                  <a:pt x="2958" y="696"/>
                  <a:pt x="2978" y="693"/>
                  <a:pt x="2999" y="688"/>
                </a:cubicBezTo>
                <a:cubicBezTo>
                  <a:pt x="2983" y="688"/>
                  <a:pt x="2966" y="687"/>
                  <a:pt x="2948" y="687"/>
                </a:cubicBezTo>
                <a:close/>
                <a:moveTo>
                  <a:pt x="1578" y="681"/>
                </a:moveTo>
                <a:cubicBezTo>
                  <a:pt x="1530" y="702"/>
                  <a:pt x="1465" y="753"/>
                  <a:pt x="1409" y="795"/>
                </a:cubicBezTo>
                <a:cubicBezTo>
                  <a:pt x="1465" y="753"/>
                  <a:pt x="1529" y="702"/>
                  <a:pt x="1578" y="681"/>
                </a:cubicBezTo>
                <a:close/>
                <a:moveTo>
                  <a:pt x="1267" y="679"/>
                </a:moveTo>
                <a:cubicBezTo>
                  <a:pt x="1252" y="692"/>
                  <a:pt x="1235" y="704"/>
                  <a:pt x="1218" y="714"/>
                </a:cubicBezTo>
                <a:cubicBezTo>
                  <a:pt x="1231" y="707"/>
                  <a:pt x="1243" y="698"/>
                  <a:pt x="1255" y="689"/>
                </a:cubicBezTo>
                <a:lnTo>
                  <a:pt x="1267" y="679"/>
                </a:lnTo>
                <a:lnTo>
                  <a:pt x="1267" y="680"/>
                </a:lnTo>
                <a:lnTo>
                  <a:pt x="1267" y="680"/>
                </a:lnTo>
                <a:lnTo>
                  <a:pt x="1266" y="680"/>
                </a:lnTo>
                <a:cubicBezTo>
                  <a:pt x="1266" y="684"/>
                  <a:pt x="1279" y="678"/>
                  <a:pt x="1268" y="689"/>
                </a:cubicBezTo>
                <a:lnTo>
                  <a:pt x="1269" y="689"/>
                </a:lnTo>
                <a:cubicBezTo>
                  <a:pt x="1278" y="678"/>
                  <a:pt x="1267" y="683"/>
                  <a:pt x="1267" y="681"/>
                </a:cubicBezTo>
                <a:lnTo>
                  <a:pt x="1267" y="680"/>
                </a:lnTo>
                <a:lnTo>
                  <a:pt x="1267" y="679"/>
                </a:lnTo>
                <a:lnTo>
                  <a:pt x="1267" y="679"/>
                </a:lnTo>
                <a:lnTo>
                  <a:pt x="1267" y="679"/>
                </a:lnTo>
                <a:close/>
                <a:moveTo>
                  <a:pt x="2144" y="670"/>
                </a:moveTo>
                <a:lnTo>
                  <a:pt x="2144" y="670"/>
                </a:lnTo>
                <a:lnTo>
                  <a:pt x="2144" y="680"/>
                </a:lnTo>
                <a:lnTo>
                  <a:pt x="2118" y="690"/>
                </a:lnTo>
                <a:lnTo>
                  <a:pt x="2092" y="702"/>
                </a:lnTo>
                <a:cubicBezTo>
                  <a:pt x="2078" y="709"/>
                  <a:pt x="2064" y="716"/>
                  <a:pt x="2051" y="724"/>
                </a:cubicBezTo>
                <a:lnTo>
                  <a:pt x="2018" y="739"/>
                </a:lnTo>
                <a:lnTo>
                  <a:pt x="2001" y="743"/>
                </a:lnTo>
                <a:cubicBezTo>
                  <a:pt x="1998" y="740"/>
                  <a:pt x="1991" y="741"/>
                  <a:pt x="1943" y="764"/>
                </a:cubicBezTo>
                <a:lnTo>
                  <a:pt x="1935" y="766"/>
                </a:lnTo>
                <a:cubicBezTo>
                  <a:pt x="1968" y="745"/>
                  <a:pt x="1952" y="748"/>
                  <a:pt x="1948" y="744"/>
                </a:cubicBezTo>
                <a:lnTo>
                  <a:pt x="1951" y="738"/>
                </a:lnTo>
                <a:lnTo>
                  <a:pt x="1951" y="738"/>
                </a:lnTo>
                <a:cubicBezTo>
                  <a:pt x="1965" y="731"/>
                  <a:pt x="1976" y="727"/>
                  <a:pt x="1985" y="723"/>
                </a:cubicBezTo>
                <a:lnTo>
                  <a:pt x="2014" y="714"/>
                </a:lnTo>
                <a:cubicBezTo>
                  <a:pt x="2046" y="703"/>
                  <a:pt x="2077" y="690"/>
                  <a:pt x="2107" y="675"/>
                </a:cubicBezTo>
                <a:cubicBezTo>
                  <a:pt x="2061" y="700"/>
                  <a:pt x="2119" y="676"/>
                  <a:pt x="2144" y="670"/>
                </a:cubicBezTo>
                <a:close/>
                <a:moveTo>
                  <a:pt x="2241" y="669"/>
                </a:moveTo>
                <a:lnTo>
                  <a:pt x="2241" y="669"/>
                </a:lnTo>
                <a:cubicBezTo>
                  <a:pt x="2240" y="671"/>
                  <a:pt x="2236" y="674"/>
                  <a:pt x="2221" y="680"/>
                </a:cubicBezTo>
                <a:cubicBezTo>
                  <a:pt x="2228" y="677"/>
                  <a:pt x="2233" y="674"/>
                  <a:pt x="2236" y="673"/>
                </a:cubicBezTo>
                <a:lnTo>
                  <a:pt x="2241" y="669"/>
                </a:lnTo>
                <a:close/>
                <a:moveTo>
                  <a:pt x="2240" y="666"/>
                </a:moveTo>
                <a:lnTo>
                  <a:pt x="2241" y="667"/>
                </a:lnTo>
                <a:cubicBezTo>
                  <a:pt x="2241" y="668"/>
                  <a:pt x="2242" y="668"/>
                  <a:pt x="2241" y="669"/>
                </a:cubicBezTo>
                <a:lnTo>
                  <a:pt x="2241" y="669"/>
                </a:lnTo>
                <a:lnTo>
                  <a:pt x="2240" y="666"/>
                </a:lnTo>
                <a:close/>
                <a:moveTo>
                  <a:pt x="2239" y="665"/>
                </a:moveTo>
                <a:lnTo>
                  <a:pt x="2240" y="666"/>
                </a:lnTo>
                <a:lnTo>
                  <a:pt x="2240" y="666"/>
                </a:lnTo>
                <a:cubicBezTo>
                  <a:pt x="2240" y="666"/>
                  <a:pt x="2239" y="665"/>
                  <a:pt x="2239" y="665"/>
                </a:cubicBezTo>
                <a:close/>
                <a:moveTo>
                  <a:pt x="1703" y="660"/>
                </a:moveTo>
                <a:lnTo>
                  <a:pt x="1691" y="667"/>
                </a:lnTo>
                <a:lnTo>
                  <a:pt x="1691" y="667"/>
                </a:lnTo>
                <a:lnTo>
                  <a:pt x="1703" y="660"/>
                </a:lnTo>
                <a:close/>
                <a:moveTo>
                  <a:pt x="3941" y="657"/>
                </a:moveTo>
                <a:lnTo>
                  <a:pt x="3969" y="664"/>
                </a:lnTo>
                <a:cubicBezTo>
                  <a:pt x="3984" y="668"/>
                  <a:pt x="3996" y="671"/>
                  <a:pt x="4006" y="673"/>
                </a:cubicBezTo>
                <a:cubicBezTo>
                  <a:pt x="3996" y="671"/>
                  <a:pt x="3984" y="668"/>
                  <a:pt x="3969" y="664"/>
                </a:cubicBezTo>
                <a:lnTo>
                  <a:pt x="3941" y="657"/>
                </a:lnTo>
                <a:close/>
                <a:moveTo>
                  <a:pt x="1250" y="650"/>
                </a:moveTo>
                <a:lnTo>
                  <a:pt x="1249" y="650"/>
                </a:lnTo>
                <a:cubicBezTo>
                  <a:pt x="1227" y="667"/>
                  <a:pt x="1205" y="685"/>
                  <a:pt x="1190" y="699"/>
                </a:cubicBezTo>
                <a:cubicBezTo>
                  <a:pt x="1188" y="703"/>
                  <a:pt x="1216" y="687"/>
                  <a:pt x="1216" y="688"/>
                </a:cubicBezTo>
                <a:cubicBezTo>
                  <a:pt x="1216" y="685"/>
                  <a:pt x="1190" y="703"/>
                  <a:pt x="1190" y="699"/>
                </a:cubicBezTo>
                <a:cubicBezTo>
                  <a:pt x="1206" y="685"/>
                  <a:pt x="1227" y="667"/>
                  <a:pt x="1250" y="650"/>
                </a:cubicBezTo>
                <a:close/>
                <a:moveTo>
                  <a:pt x="3905" y="648"/>
                </a:moveTo>
                <a:lnTo>
                  <a:pt x="3913" y="649"/>
                </a:lnTo>
                <a:lnTo>
                  <a:pt x="3941" y="657"/>
                </a:lnTo>
                <a:lnTo>
                  <a:pt x="3913" y="649"/>
                </a:lnTo>
                <a:lnTo>
                  <a:pt x="3905" y="648"/>
                </a:lnTo>
                <a:close/>
                <a:moveTo>
                  <a:pt x="4185" y="644"/>
                </a:moveTo>
                <a:lnTo>
                  <a:pt x="4212" y="653"/>
                </a:lnTo>
                <a:cubicBezTo>
                  <a:pt x="4229" y="657"/>
                  <a:pt x="4243" y="662"/>
                  <a:pt x="4266" y="671"/>
                </a:cubicBezTo>
                <a:cubicBezTo>
                  <a:pt x="4243" y="662"/>
                  <a:pt x="4229" y="657"/>
                  <a:pt x="4212" y="653"/>
                </a:cubicBezTo>
                <a:lnTo>
                  <a:pt x="4185" y="644"/>
                </a:lnTo>
                <a:close/>
                <a:moveTo>
                  <a:pt x="1743" y="637"/>
                </a:moveTo>
                <a:cubicBezTo>
                  <a:pt x="1734" y="642"/>
                  <a:pt x="1726" y="647"/>
                  <a:pt x="1717" y="652"/>
                </a:cubicBezTo>
                <a:lnTo>
                  <a:pt x="1703" y="660"/>
                </a:lnTo>
                <a:lnTo>
                  <a:pt x="1717" y="652"/>
                </a:lnTo>
                <a:cubicBezTo>
                  <a:pt x="1726" y="647"/>
                  <a:pt x="1734" y="642"/>
                  <a:pt x="1743" y="637"/>
                </a:cubicBezTo>
                <a:close/>
                <a:moveTo>
                  <a:pt x="1655" y="635"/>
                </a:moveTo>
                <a:cubicBezTo>
                  <a:pt x="1638" y="644"/>
                  <a:pt x="1622" y="653"/>
                  <a:pt x="1606" y="663"/>
                </a:cubicBezTo>
                <a:lnTo>
                  <a:pt x="1578" y="681"/>
                </a:lnTo>
                <a:lnTo>
                  <a:pt x="1606" y="663"/>
                </a:lnTo>
                <a:cubicBezTo>
                  <a:pt x="1622" y="653"/>
                  <a:pt x="1638" y="644"/>
                  <a:pt x="1655" y="635"/>
                </a:cubicBezTo>
                <a:close/>
                <a:moveTo>
                  <a:pt x="2296" y="634"/>
                </a:moveTo>
                <a:cubicBezTo>
                  <a:pt x="2275" y="643"/>
                  <a:pt x="2268" y="648"/>
                  <a:pt x="2266" y="651"/>
                </a:cubicBezTo>
                <a:cubicBezTo>
                  <a:pt x="2268" y="647"/>
                  <a:pt x="2275" y="643"/>
                  <a:pt x="2296" y="634"/>
                </a:cubicBezTo>
                <a:close/>
                <a:moveTo>
                  <a:pt x="4140" y="633"/>
                </a:moveTo>
                <a:lnTo>
                  <a:pt x="4150" y="634"/>
                </a:lnTo>
                <a:lnTo>
                  <a:pt x="4150" y="634"/>
                </a:lnTo>
                <a:cubicBezTo>
                  <a:pt x="4150" y="635"/>
                  <a:pt x="4147" y="635"/>
                  <a:pt x="4140" y="633"/>
                </a:cubicBezTo>
                <a:close/>
                <a:moveTo>
                  <a:pt x="4150" y="631"/>
                </a:moveTo>
                <a:lnTo>
                  <a:pt x="4185" y="644"/>
                </a:lnTo>
                <a:cubicBezTo>
                  <a:pt x="4177" y="641"/>
                  <a:pt x="4168" y="638"/>
                  <a:pt x="4158" y="634"/>
                </a:cubicBezTo>
                <a:lnTo>
                  <a:pt x="4150" y="631"/>
                </a:lnTo>
                <a:close/>
                <a:moveTo>
                  <a:pt x="4579" y="631"/>
                </a:moveTo>
                <a:cubicBezTo>
                  <a:pt x="4615" y="651"/>
                  <a:pt x="4653" y="673"/>
                  <a:pt x="4680" y="691"/>
                </a:cubicBezTo>
                <a:cubicBezTo>
                  <a:pt x="4653" y="673"/>
                  <a:pt x="4616" y="651"/>
                  <a:pt x="4579" y="631"/>
                </a:cubicBezTo>
                <a:close/>
                <a:moveTo>
                  <a:pt x="4147" y="630"/>
                </a:moveTo>
                <a:lnTo>
                  <a:pt x="4150" y="631"/>
                </a:lnTo>
                <a:lnTo>
                  <a:pt x="4147" y="630"/>
                </a:lnTo>
                <a:lnTo>
                  <a:pt x="4147" y="630"/>
                </a:lnTo>
                <a:close/>
                <a:moveTo>
                  <a:pt x="4147" y="630"/>
                </a:moveTo>
                <a:lnTo>
                  <a:pt x="4147" y="630"/>
                </a:lnTo>
                <a:lnTo>
                  <a:pt x="4150" y="634"/>
                </a:lnTo>
                <a:lnTo>
                  <a:pt x="4150" y="634"/>
                </a:lnTo>
                <a:lnTo>
                  <a:pt x="4147" y="630"/>
                </a:lnTo>
                <a:close/>
                <a:moveTo>
                  <a:pt x="2024" y="628"/>
                </a:moveTo>
                <a:lnTo>
                  <a:pt x="2033" y="661"/>
                </a:lnTo>
                <a:cubicBezTo>
                  <a:pt x="2003" y="677"/>
                  <a:pt x="2011" y="675"/>
                  <a:pt x="2033" y="667"/>
                </a:cubicBezTo>
                <a:cubicBezTo>
                  <a:pt x="2080" y="651"/>
                  <a:pt x="2092" y="650"/>
                  <a:pt x="2076" y="661"/>
                </a:cubicBezTo>
                <a:cubicBezTo>
                  <a:pt x="2061" y="671"/>
                  <a:pt x="2045" y="680"/>
                  <a:pt x="2029" y="687"/>
                </a:cubicBezTo>
                <a:lnTo>
                  <a:pt x="1943" y="732"/>
                </a:lnTo>
                <a:lnTo>
                  <a:pt x="1942" y="732"/>
                </a:lnTo>
                <a:lnTo>
                  <a:pt x="1922" y="742"/>
                </a:lnTo>
                <a:lnTo>
                  <a:pt x="1867" y="773"/>
                </a:lnTo>
                <a:lnTo>
                  <a:pt x="1813" y="807"/>
                </a:lnTo>
                <a:lnTo>
                  <a:pt x="1816" y="812"/>
                </a:lnTo>
                <a:lnTo>
                  <a:pt x="1784" y="837"/>
                </a:lnTo>
                <a:cubicBezTo>
                  <a:pt x="1774" y="844"/>
                  <a:pt x="1762" y="850"/>
                  <a:pt x="1752" y="857"/>
                </a:cubicBezTo>
                <a:lnTo>
                  <a:pt x="1721" y="877"/>
                </a:lnTo>
                <a:cubicBezTo>
                  <a:pt x="1707" y="887"/>
                  <a:pt x="1692" y="895"/>
                  <a:pt x="1676" y="901"/>
                </a:cubicBezTo>
                <a:lnTo>
                  <a:pt x="1669" y="895"/>
                </a:lnTo>
                <a:lnTo>
                  <a:pt x="1637" y="915"/>
                </a:lnTo>
                <a:lnTo>
                  <a:pt x="1606" y="937"/>
                </a:lnTo>
                <a:lnTo>
                  <a:pt x="1543" y="981"/>
                </a:lnTo>
                <a:cubicBezTo>
                  <a:pt x="1509" y="1001"/>
                  <a:pt x="1526" y="983"/>
                  <a:pt x="1524" y="979"/>
                </a:cubicBezTo>
                <a:lnTo>
                  <a:pt x="1514" y="981"/>
                </a:lnTo>
                <a:lnTo>
                  <a:pt x="1544" y="937"/>
                </a:lnTo>
                <a:cubicBezTo>
                  <a:pt x="1580" y="907"/>
                  <a:pt x="1580" y="903"/>
                  <a:pt x="1529" y="934"/>
                </a:cubicBezTo>
                <a:cubicBezTo>
                  <a:pt x="1503" y="951"/>
                  <a:pt x="1489" y="960"/>
                  <a:pt x="1475" y="968"/>
                </a:cubicBezTo>
                <a:cubicBezTo>
                  <a:pt x="1462" y="976"/>
                  <a:pt x="1450" y="982"/>
                  <a:pt x="1432" y="994"/>
                </a:cubicBezTo>
                <a:cubicBezTo>
                  <a:pt x="1402" y="1011"/>
                  <a:pt x="1399" y="1008"/>
                  <a:pt x="1495" y="934"/>
                </a:cubicBezTo>
                <a:lnTo>
                  <a:pt x="1580" y="873"/>
                </a:lnTo>
                <a:lnTo>
                  <a:pt x="1600" y="858"/>
                </a:lnTo>
                <a:lnTo>
                  <a:pt x="1621" y="844"/>
                </a:lnTo>
                <a:lnTo>
                  <a:pt x="1662" y="818"/>
                </a:lnTo>
                <a:lnTo>
                  <a:pt x="1665" y="816"/>
                </a:lnTo>
                <a:lnTo>
                  <a:pt x="1706" y="789"/>
                </a:lnTo>
                <a:cubicBezTo>
                  <a:pt x="1720" y="780"/>
                  <a:pt x="1735" y="773"/>
                  <a:pt x="1749" y="764"/>
                </a:cubicBezTo>
                <a:lnTo>
                  <a:pt x="1832" y="717"/>
                </a:lnTo>
                <a:cubicBezTo>
                  <a:pt x="1864" y="702"/>
                  <a:pt x="1901" y="681"/>
                  <a:pt x="1936" y="664"/>
                </a:cubicBezTo>
                <a:cubicBezTo>
                  <a:pt x="1964" y="649"/>
                  <a:pt x="1993" y="637"/>
                  <a:pt x="2024" y="628"/>
                </a:cubicBezTo>
                <a:close/>
                <a:moveTo>
                  <a:pt x="1322" y="627"/>
                </a:moveTo>
                <a:cubicBezTo>
                  <a:pt x="1307" y="639"/>
                  <a:pt x="1291" y="649"/>
                  <a:pt x="1276" y="661"/>
                </a:cubicBezTo>
                <a:lnTo>
                  <a:pt x="1276" y="661"/>
                </a:lnTo>
                <a:cubicBezTo>
                  <a:pt x="1291" y="649"/>
                  <a:pt x="1307" y="639"/>
                  <a:pt x="1322" y="627"/>
                </a:cubicBezTo>
                <a:close/>
                <a:moveTo>
                  <a:pt x="3157" y="621"/>
                </a:moveTo>
                <a:lnTo>
                  <a:pt x="3082" y="622"/>
                </a:lnTo>
                <a:cubicBezTo>
                  <a:pt x="3032" y="621"/>
                  <a:pt x="2983" y="626"/>
                  <a:pt x="2932" y="630"/>
                </a:cubicBezTo>
                <a:lnTo>
                  <a:pt x="3006" y="629"/>
                </a:lnTo>
                <a:cubicBezTo>
                  <a:pt x="3031" y="627"/>
                  <a:pt x="3060" y="627"/>
                  <a:pt x="3094" y="627"/>
                </a:cubicBezTo>
                <a:cubicBezTo>
                  <a:pt x="3167" y="626"/>
                  <a:pt x="3177" y="630"/>
                  <a:pt x="3173" y="634"/>
                </a:cubicBezTo>
                <a:cubicBezTo>
                  <a:pt x="3131" y="634"/>
                  <a:pt x="3089" y="637"/>
                  <a:pt x="3047" y="641"/>
                </a:cubicBezTo>
                <a:cubicBezTo>
                  <a:pt x="3021" y="643"/>
                  <a:pt x="2996" y="646"/>
                  <a:pt x="2971" y="649"/>
                </a:cubicBezTo>
                <a:cubicBezTo>
                  <a:pt x="2946" y="652"/>
                  <a:pt x="2921" y="654"/>
                  <a:pt x="2896" y="658"/>
                </a:cubicBezTo>
                <a:lnTo>
                  <a:pt x="2896" y="663"/>
                </a:lnTo>
                <a:cubicBezTo>
                  <a:pt x="2899" y="665"/>
                  <a:pt x="2895" y="667"/>
                  <a:pt x="2923" y="667"/>
                </a:cubicBezTo>
                <a:cubicBezTo>
                  <a:pt x="2946" y="670"/>
                  <a:pt x="2969" y="670"/>
                  <a:pt x="2991" y="669"/>
                </a:cubicBezTo>
                <a:lnTo>
                  <a:pt x="3043" y="669"/>
                </a:lnTo>
                <a:lnTo>
                  <a:pt x="3100" y="670"/>
                </a:lnTo>
                <a:lnTo>
                  <a:pt x="3162" y="670"/>
                </a:lnTo>
                <a:cubicBezTo>
                  <a:pt x="3183" y="671"/>
                  <a:pt x="3206" y="673"/>
                  <a:pt x="3230" y="674"/>
                </a:cubicBezTo>
                <a:cubicBezTo>
                  <a:pt x="3295" y="675"/>
                  <a:pt x="3364" y="687"/>
                  <a:pt x="3294" y="689"/>
                </a:cubicBezTo>
                <a:lnTo>
                  <a:pt x="3286" y="700"/>
                </a:lnTo>
                <a:lnTo>
                  <a:pt x="3293" y="700"/>
                </a:lnTo>
                <a:lnTo>
                  <a:pt x="3293" y="701"/>
                </a:lnTo>
                <a:lnTo>
                  <a:pt x="3298" y="706"/>
                </a:lnTo>
                <a:cubicBezTo>
                  <a:pt x="3295" y="708"/>
                  <a:pt x="3290" y="709"/>
                  <a:pt x="3287" y="711"/>
                </a:cubicBezTo>
                <a:cubicBezTo>
                  <a:pt x="3282" y="715"/>
                  <a:pt x="3289" y="718"/>
                  <a:pt x="3348" y="726"/>
                </a:cubicBezTo>
                <a:cubicBezTo>
                  <a:pt x="3402" y="727"/>
                  <a:pt x="3404" y="723"/>
                  <a:pt x="3412" y="719"/>
                </a:cubicBezTo>
                <a:cubicBezTo>
                  <a:pt x="3429" y="720"/>
                  <a:pt x="3446" y="723"/>
                  <a:pt x="3464" y="725"/>
                </a:cubicBezTo>
                <a:lnTo>
                  <a:pt x="3494" y="729"/>
                </a:lnTo>
                <a:cubicBezTo>
                  <a:pt x="3514" y="731"/>
                  <a:pt x="3532" y="733"/>
                  <a:pt x="3552" y="736"/>
                </a:cubicBezTo>
                <a:lnTo>
                  <a:pt x="3582" y="744"/>
                </a:lnTo>
                <a:cubicBezTo>
                  <a:pt x="3584" y="745"/>
                  <a:pt x="3584" y="746"/>
                  <a:pt x="3584" y="746"/>
                </a:cubicBezTo>
                <a:cubicBezTo>
                  <a:pt x="3650" y="759"/>
                  <a:pt x="3629" y="758"/>
                  <a:pt x="3608" y="758"/>
                </a:cubicBezTo>
                <a:lnTo>
                  <a:pt x="3603" y="764"/>
                </a:lnTo>
                <a:cubicBezTo>
                  <a:pt x="3618" y="768"/>
                  <a:pt x="3603" y="770"/>
                  <a:pt x="3603" y="771"/>
                </a:cubicBezTo>
                <a:cubicBezTo>
                  <a:pt x="3603" y="772"/>
                  <a:pt x="3607" y="774"/>
                  <a:pt x="3619" y="776"/>
                </a:cubicBezTo>
                <a:cubicBezTo>
                  <a:pt x="3625" y="778"/>
                  <a:pt x="3634" y="779"/>
                  <a:pt x="3645" y="781"/>
                </a:cubicBezTo>
                <a:lnTo>
                  <a:pt x="3665" y="784"/>
                </a:lnTo>
                <a:lnTo>
                  <a:pt x="3689" y="789"/>
                </a:lnTo>
                <a:cubicBezTo>
                  <a:pt x="3710" y="791"/>
                  <a:pt x="3736" y="795"/>
                  <a:pt x="3765" y="800"/>
                </a:cubicBezTo>
                <a:cubicBezTo>
                  <a:pt x="3781" y="802"/>
                  <a:pt x="3796" y="805"/>
                  <a:pt x="3812" y="810"/>
                </a:cubicBezTo>
                <a:lnTo>
                  <a:pt x="3860" y="822"/>
                </a:lnTo>
                <a:cubicBezTo>
                  <a:pt x="3825" y="804"/>
                  <a:pt x="3789" y="785"/>
                  <a:pt x="3753" y="770"/>
                </a:cubicBezTo>
                <a:cubicBezTo>
                  <a:pt x="3723" y="763"/>
                  <a:pt x="3687" y="755"/>
                  <a:pt x="3656" y="750"/>
                </a:cubicBezTo>
                <a:cubicBezTo>
                  <a:pt x="3631" y="746"/>
                  <a:pt x="3608" y="740"/>
                  <a:pt x="3585" y="732"/>
                </a:cubicBezTo>
                <a:lnTo>
                  <a:pt x="3656" y="738"/>
                </a:lnTo>
                <a:cubicBezTo>
                  <a:pt x="3710" y="745"/>
                  <a:pt x="3725" y="745"/>
                  <a:pt x="3758" y="748"/>
                </a:cubicBezTo>
                <a:lnTo>
                  <a:pt x="3730" y="732"/>
                </a:lnTo>
                <a:cubicBezTo>
                  <a:pt x="3688" y="713"/>
                  <a:pt x="3621" y="694"/>
                  <a:pt x="3621" y="685"/>
                </a:cubicBezTo>
                <a:cubicBezTo>
                  <a:pt x="3703" y="694"/>
                  <a:pt x="3690" y="685"/>
                  <a:pt x="3719" y="685"/>
                </a:cubicBezTo>
                <a:cubicBezTo>
                  <a:pt x="3676" y="671"/>
                  <a:pt x="3631" y="660"/>
                  <a:pt x="3586" y="652"/>
                </a:cubicBezTo>
                <a:cubicBezTo>
                  <a:pt x="3561" y="646"/>
                  <a:pt x="3534" y="643"/>
                  <a:pt x="3506" y="639"/>
                </a:cubicBezTo>
                <a:cubicBezTo>
                  <a:pt x="3478" y="636"/>
                  <a:pt x="3450" y="631"/>
                  <a:pt x="3423" y="629"/>
                </a:cubicBezTo>
                <a:cubicBezTo>
                  <a:pt x="3381" y="633"/>
                  <a:pt x="3294" y="619"/>
                  <a:pt x="3234" y="622"/>
                </a:cubicBezTo>
                <a:cubicBezTo>
                  <a:pt x="3208" y="622"/>
                  <a:pt x="3183" y="621"/>
                  <a:pt x="3157" y="621"/>
                </a:cubicBezTo>
                <a:close/>
                <a:moveTo>
                  <a:pt x="4050" y="616"/>
                </a:moveTo>
                <a:lnTo>
                  <a:pt x="4051" y="617"/>
                </a:lnTo>
                <a:lnTo>
                  <a:pt x="4066" y="626"/>
                </a:lnTo>
                <a:cubicBezTo>
                  <a:pt x="4073" y="630"/>
                  <a:pt x="4080" y="634"/>
                  <a:pt x="4083" y="636"/>
                </a:cubicBezTo>
                <a:cubicBezTo>
                  <a:pt x="4080" y="634"/>
                  <a:pt x="4073" y="630"/>
                  <a:pt x="4066" y="626"/>
                </a:cubicBezTo>
                <a:lnTo>
                  <a:pt x="4051" y="617"/>
                </a:lnTo>
                <a:lnTo>
                  <a:pt x="4050" y="616"/>
                </a:lnTo>
                <a:close/>
                <a:moveTo>
                  <a:pt x="1588" y="608"/>
                </a:moveTo>
                <a:cubicBezTo>
                  <a:pt x="1467" y="682"/>
                  <a:pt x="1350" y="767"/>
                  <a:pt x="1261" y="830"/>
                </a:cubicBezTo>
                <a:lnTo>
                  <a:pt x="1262" y="830"/>
                </a:lnTo>
                <a:cubicBezTo>
                  <a:pt x="1351" y="767"/>
                  <a:pt x="1468" y="682"/>
                  <a:pt x="1588" y="608"/>
                </a:cubicBezTo>
                <a:close/>
                <a:moveTo>
                  <a:pt x="4614" y="592"/>
                </a:moveTo>
                <a:lnTo>
                  <a:pt x="4646" y="604"/>
                </a:lnTo>
                <a:lnTo>
                  <a:pt x="4647" y="604"/>
                </a:lnTo>
                <a:cubicBezTo>
                  <a:pt x="4635" y="603"/>
                  <a:pt x="4624" y="599"/>
                  <a:pt x="4614" y="592"/>
                </a:cubicBezTo>
                <a:close/>
                <a:moveTo>
                  <a:pt x="2385" y="572"/>
                </a:moveTo>
                <a:cubicBezTo>
                  <a:pt x="2380" y="577"/>
                  <a:pt x="2388" y="577"/>
                  <a:pt x="2397" y="577"/>
                </a:cubicBezTo>
                <a:cubicBezTo>
                  <a:pt x="2388" y="577"/>
                  <a:pt x="2379" y="577"/>
                  <a:pt x="2385" y="572"/>
                </a:cubicBezTo>
                <a:close/>
                <a:moveTo>
                  <a:pt x="1831" y="570"/>
                </a:moveTo>
                <a:cubicBezTo>
                  <a:pt x="1830" y="570"/>
                  <a:pt x="1829" y="571"/>
                  <a:pt x="1828" y="571"/>
                </a:cubicBezTo>
                <a:lnTo>
                  <a:pt x="1828" y="571"/>
                </a:lnTo>
                <a:lnTo>
                  <a:pt x="1829" y="570"/>
                </a:lnTo>
                <a:cubicBezTo>
                  <a:pt x="1830" y="570"/>
                  <a:pt x="1830" y="570"/>
                  <a:pt x="1831" y="570"/>
                </a:cubicBezTo>
                <a:close/>
                <a:moveTo>
                  <a:pt x="3708" y="558"/>
                </a:moveTo>
                <a:cubicBezTo>
                  <a:pt x="3709" y="560"/>
                  <a:pt x="3723" y="568"/>
                  <a:pt x="3729" y="572"/>
                </a:cubicBezTo>
                <a:cubicBezTo>
                  <a:pt x="3723" y="568"/>
                  <a:pt x="3707" y="561"/>
                  <a:pt x="3708" y="558"/>
                </a:cubicBezTo>
                <a:close/>
                <a:moveTo>
                  <a:pt x="1908" y="558"/>
                </a:moveTo>
                <a:lnTo>
                  <a:pt x="1908" y="558"/>
                </a:lnTo>
                <a:cubicBezTo>
                  <a:pt x="1907" y="560"/>
                  <a:pt x="1901" y="566"/>
                  <a:pt x="1882" y="577"/>
                </a:cubicBezTo>
                <a:cubicBezTo>
                  <a:pt x="1891" y="571"/>
                  <a:pt x="1898" y="567"/>
                  <a:pt x="1902" y="564"/>
                </a:cubicBezTo>
                <a:lnTo>
                  <a:pt x="1908" y="558"/>
                </a:lnTo>
                <a:close/>
                <a:moveTo>
                  <a:pt x="3590" y="557"/>
                </a:moveTo>
                <a:cubicBezTo>
                  <a:pt x="3603" y="557"/>
                  <a:pt x="3658" y="568"/>
                  <a:pt x="3695" y="575"/>
                </a:cubicBezTo>
                <a:cubicBezTo>
                  <a:pt x="3727" y="582"/>
                  <a:pt x="3759" y="591"/>
                  <a:pt x="3791" y="598"/>
                </a:cubicBezTo>
                <a:cubicBezTo>
                  <a:pt x="3791" y="602"/>
                  <a:pt x="3811" y="612"/>
                  <a:pt x="3733" y="593"/>
                </a:cubicBezTo>
                <a:cubicBezTo>
                  <a:pt x="3705" y="586"/>
                  <a:pt x="3674" y="581"/>
                  <a:pt x="3649" y="576"/>
                </a:cubicBezTo>
                <a:cubicBezTo>
                  <a:pt x="3630" y="572"/>
                  <a:pt x="3612" y="568"/>
                  <a:pt x="3594" y="562"/>
                </a:cubicBezTo>
                <a:cubicBezTo>
                  <a:pt x="3587" y="559"/>
                  <a:pt x="3586" y="557"/>
                  <a:pt x="3590" y="557"/>
                </a:cubicBezTo>
                <a:close/>
                <a:moveTo>
                  <a:pt x="1904" y="553"/>
                </a:moveTo>
                <a:cubicBezTo>
                  <a:pt x="1905" y="555"/>
                  <a:pt x="1909" y="555"/>
                  <a:pt x="1908" y="558"/>
                </a:cubicBezTo>
                <a:lnTo>
                  <a:pt x="1908" y="558"/>
                </a:lnTo>
                <a:lnTo>
                  <a:pt x="1904" y="553"/>
                </a:lnTo>
                <a:close/>
                <a:moveTo>
                  <a:pt x="4008" y="552"/>
                </a:moveTo>
                <a:cubicBezTo>
                  <a:pt x="4024" y="553"/>
                  <a:pt x="4060" y="561"/>
                  <a:pt x="4074" y="562"/>
                </a:cubicBezTo>
                <a:cubicBezTo>
                  <a:pt x="4060" y="562"/>
                  <a:pt x="4024" y="553"/>
                  <a:pt x="4008" y="552"/>
                </a:cubicBezTo>
                <a:close/>
                <a:moveTo>
                  <a:pt x="3203" y="551"/>
                </a:moveTo>
                <a:cubicBezTo>
                  <a:pt x="3148" y="551"/>
                  <a:pt x="3092" y="553"/>
                  <a:pt x="3038" y="556"/>
                </a:cubicBezTo>
                <a:cubicBezTo>
                  <a:pt x="3082" y="559"/>
                  <a:pt x="3126" y="560"/>
                  <a:pt x="3170" y="559"/>
                </a:cubicBezTo>
                <a:lnTo>
                  <a:pt x="3248" y="561"/>
                </a:lnTo>
                <a:cubicBezTo>
                  <a:pt x="3275" y="562"/>
                  <a:pt x="3302" y="561"/>
                  <a:pt x="3328" y="564"/>
                </a:cubicBezTo>
                <a:lnTo>
                  <a:pt x="3422" y="567"/>
                </a:lnTo>
                <a:lnTo>
                  <a:pt x="3364" y="562"/>
                </a:lnTo>
                <a:lnTo>
                  <a:pt x="3363" y="561"/>
                </a:lnTo>
                <a:cubicBezTo>
                  <a:pt x="3312" y="553"/>
                  <a:pt x="3258" y="551"/>
                  <a:pt x="3203" y="551"/>
                </a:cubicBezTo>
                <a:close/>
                <a:moveTo>
                  <a:pt x="1697" y="543"/>
                </a:moveTo>
                <a:lnTo>
                  <a:pt x="1660" y="559"/>
                </a:lnTo>
                <a:lnTo>
                  <a:pt x="1659" y="559"/>
                </a:lnTo>
                <a:lnTo>
                  <a:pt x="1659" y="559"/>
                </a:lnTo>
                <a:cubicBezTo>
                  <a:pt x="1672" y="555"/>
                  <a:pt x="1685" y="550"/>
                  <a:pt x="1697" y="543"/>
                </a:cubicBezTo>
                <a:close/>
                <a:moveTo>
                  <a:pt x="1873" y="538"/>
                </a:moveTo>
                <a:cubicBezTo>
                  <a:pt x="1877" y="539"/>
                  <a:pt x="1824" y="569"/>
                  <a:pt x="1828" y="571"/>
                </a:cubicBezTo>
                <a:lnTo>
                  <a:pt x="1828" y="571"/>
                </a:lnTo>
                <a:lnTo>
                  <a:pt x="1828" y="571"/>
                </a:lnTo>
                <a:cubicBezTo>
                  <a:pt x="1821" y="571"/>
                  <a:pt x="1873" y="541"/>
                  <a:pt x="1873" y="538"/>
                </a:cubicBezTo>
                <a:lnTo>
                  <a:pt x="1873" y="538"/>
                </a:lnTo>
                <a:lnTo>
                  <a:pt x="1873" y="538"/>
                </a:lnTo>
                <a:close/>
                <a:moveTo>
                  <a:pt x="1873" y="538"/>
                </a:moveTo>
                <a:lnTo>
                  <a:pt x="1873" y="538"/>
                </a:lnTo>
                <a:lnTo>
                  <a:pt x="1872" y="538"/>
                </a:lnTo>
                <a:cubicBezTo>
                  <a:pt x="1872" y="538"/>
                  <a:pt x="1871" y="538"/>
                  <a:pt x="1871" y="538"/>
                </a:cubicBezTo>
                <a:cubicBezTo>
                  <a:pt x="1872" y="538"/>
                  <a:pt x="1873" y="538"/>
                  <a:pt x="1873" y="538"/>
                </a:cubicBezTo>
                <a:close/>
                <a:moveTo>
                  <a:pt x="2022" y="536"/>
                </a:moveTo>
                <a:lnTo>
                  <a:pt x="2013" y="541"/>
                </a:lnTo>
                <a:cubicBezTo>
                  <a:pt x="1993" y="552"/>
                  <a:pt x="1969" y="564"/>
                  <a:pt x="1952" y="574"/>
                </a:cubicBezTo>
                <a:cubicBezTo>
                  <a:pt x="1969" y="564"/>
                  <a:pt x="1993" y="552"/>
                  <a:pt x="2013" y="541"/>
                </a:cubicBezTo>
                <a:lnTo>
                  <a:pt x="2022" y="536"/>
                </a:lnTo>
                <a:close/>
                <a:moveTo>
                  <a:pt x="4525" y="536"/>
                </a:moveTo>
                <a:cubicBezTo>
                  <a:pt x="4541" y="547"/>
                  <a:pt x="4579" y="565"/>
                  <a:pt x="4647" y="604"/>
                </a:cubicBezTo>
                <a:lnTo>
                  <a:pt x="4646" y="604"/>
                </a:lnTo>
                <a:lnTo>
                  <a:pt x="4566" y="560"/>
                </a:lnTo>
                <a:cubicBezTo>
                  <a:pt x="4546" y="549"/>
                  <a:pt x="4533" y="541"/>
                  <a:pt x="4525" y="536"/>
                </a:cubicBezTo>
                <a:close/>
                <a:moveTo>
                  <a:pt x="2123" y="530"/>
                </a:moveTo>
                <a:cubicBezTo>
                  <a:pt x="2128" y="531"/>
                  <a:pt x="2120" y="536"/>
                  <a:pt x="2104" y="544"/>
                </a:cubicBezTo>
                <a:cubicBezTo>
                  <a:pt x="2094" y="549"/>
                  <a:pt x="2082" y="554"/>
                  <a:pt x="2069" y="560"/>
                </a:cubicBezTo>
                <a:cubicBezTo>
                  <a:pt x="2055" y="566"/>
                  <a:pt x="2041" y="574"/>
                  <a:pt x="2028" y="580"/>
                </a:cubicBezTo>
                <a:lnTo>
                  <a:pt x="1939" y="623"/>
                </a:lnTo>
                <a:lnTo>
                  <a:pt x="1853" y="669"/>
                </a:lnTo>
                <a:cubicBezTo>
                  <a:pt x="1839" y="677"/>
                  <a:pt x="1825" y="684"/>
                  <a:pt x="1811" y="693"/>
                </a:cubicBezTo>
                <a:lnTo>
                  <a:pt x="1770" y="718"/>
                </a:lnTo>
                <a:cubicBezTo>
                  <a:pt x="1742" y="735"/>
                  <a:pt x="1714" y="751"/>
                  <a:pt x="1688" y="769"/>
                </a:cubicBezTo>
                <a:cubicBezTo>
                  <a:pt x="1577" y="841"/>
                  <a:pt x="1471" y="920"/>
                  <a:pt x="1370" y="1005"/>
                </a:cubicBezTo>
                <a:cubicBezTo>
                  <a:pt x="1431" y="961"/>
                  <a:pt x="1486" y="916"/>
                  <a:pt x="1544" y="876"/>
                </a:cubicBezTo>
                <a:lnTo>
                  <a:pt x="1568" y="859"/>
                </a:lnTo>
                <a:lnTo>
                  <a:pt x="1576" y="862"/>
                </a:lnTo>
                <a:cubicBezTo>
                  <a:pt x="1532" y="895"/>
                  <a:pt x="1488" y="925"/>
                  <a:pt x="1446" y="960"/>
                </a:cubicBezTo>
                <a:cubicBezTo>
                  <a:pt x="1386" y="1006"/>
                  <a:pt x="1270" y="1109"/>
                  <a:pt x="1286" y="1102"/>
                </a:cubicBezTo>
                <a:cubicBezTo>
                  <a:pt x="1302" y="1095"/>
                  <a:pt x="1292" y="1108"/>
                  <a:pt x="1272" y="1130"/>
                </a:cubicBezTo>
                <a:cubicBezTo>
                  <a:pt x="1253" y="1152"/>
                  <a:pt x="1224" y="1182"/>
                  <a:pt x="1202" y="1207"/>
                </a:cubicBezTo>
                <a:cubicBezTo>
                  <a:pt x="1182" y="1230"/>
                  <a:pt x="1167" y="1249"/>
                  <a:pt x="1176" y="1245"/>
                </a:cubicBezTo>
                <a:cubicBezTo>
                  <a:pt x="1190" y="1239"/>
                  <a:pt x="1179" y="1255"/>
                  <a:pt x="1154" y="1285"/>
                </a:cubicBezTo>
                <a:cubicBezTo>
                  <a:pt x="1142" y="1300"/>
                  <a:pt x="1125" y="1318"/>
                  <a:pt x="1108" y="1340"/>
                </a:cubicBezTo>
                <a:lnTo>
                  <a:pt x="1049" y="1410"/>
                </a:lnTo>
                <a:cubicBezTo>
                  <a:pt x="1034" y="1428"/>
                  <a:pt x="1020" y="1448"/>
                  <a:pt x="1005" y="1466"/>
                </a:cubicBezTo>
                <a:lnTo>
                  <a:pt x="961" y="1523"/>
                </a:lnTo>
                <a:cubicBezTo>
                  <a:pt x="933" y="1562"/>
                  <a:pt x="906" y="1601"/>
                  <a:pt x="878" y="1641"/>
                </a:cubicBezTo>
                <a:cubicBezTo>
                  <a:pt x="862" y="1658"/>
                  <a:pt x="848" y="1677"/>
                  <a:pt x="837" y="1698"/>
                </a:cubicBezTo>
                <a:cubicBezTo>
                  <a:pt x="816" y="1725"/>
                  <a:pt x="797" y="1755"/>
                  <a:pt x="781" y="1785"/>
                </a:cubicBezTo>
                <a:cubicBezTo>
                  <a:pt x="765" y="1809"/>
                  <a:pt x="759" y="1814"/>
                  <a:pt x="756" y="1814"/>
                </a:cubicBezTo>
                <a:lnTo>
                  <a:pt x="726" y="1864"/>
                </a:lnTo>
                <a:lnTo>
                  <a:pt x="669" y="1983"/>
                </a:lnTo>
                <a:cubicBezTo>
                  <a:pt x="650" y="2022"/>
                  <a:pt x="630" y="2064"/>
                  <a:pt x="615" y="2105"/>
                </a:cubicBezTo>
                <a:cubicBezTo>
                  <a:pt x="600" y="2145"/>
                  <a:pt x="585" y="2186"/>
                  <a:pt x="573" y="2210"/>
                </a:cubicBezTo>
                <a:cubicBezTo>
                  <a:pt x="561" y="2235"/>
                  <a:pt x="553" y="2261"/>
                  <a:pt x="544" y="2286"/>
                </a:cubicBezTo>
                <a:cubicBezTo>
                  <a:pt x="535" y="2311"/>
                  <a:pt x="524" y="2335"/>
                  <a:pt x="518" y="2360"/>
                </a:cubicBezTo>
                <a:cubicBezTo>
                  <a:pt x="512" y="2385"/>
                  <a:pt x="505" y="2410"/>
                  <a:pt x="498" y="2435"/>
                </a:cubicBezTo>
                <a:cubicBezTo>
                  <a:pt x="491" y="2461"/>
                  <a:pt x="483" y="2486"/>
                  <a:pt x="478" y="2513"/>
                </a:cubicBezTo>
                <a:cubicBezTo>
                  <a:pt x="476" y="2518"/>
                  <a:pt x="475" y="2523"/>
                  <a:pt x="473" y="2528"/>
                </a:cubicBezTo>
                <a:lnTo>
                  <a:pt x="469" y="2534"/>
                </a:lnTo>
                <a:cubicBezTo>
                  <a:pt x="468" y="2522"/>
                  <a:pt x="469" y="2511"/>
                  <a:pt x="472" y="2500"/>
                </a:cubicBezTo>
                <a:cubicBezTo>
                  <a:pt x="475" y="2482"/>
                  <a:pt x="482" y="2459"/>
                  <a:pt x="488" y="2436"/>
                </a:cubicBezTo>
                <a:cubicBezTo>
                  <a:pt x="509" y="2351"/>
                  <a:pt x="523" y="2301"/>
                  <a:pt x="529" y="2267"/>
                </a:cubicBezTo>
                <a:cubicBezTo>
                  <a:pt x="540" y="2228"/>
                  <a:pt x="554" y="2191"/>
                  <a:pt x="568" y="2154"/>
                </a:cubicBezTo>
                <a:cubicBezTo>
                  <a:pt x="563" y="2153"/>
                  <a:pt x="564" y="2138"/>
                  <a:pt x="581" y="2086"/>
                </a:cubicBezTo>
                <a:cubicBezTo>
                  <a:pt x="610" y="2020"/>
                  <a:pt x="635" y="1968"/>
                  <a:pt x="667" y="1910"/>
                </a:cubicBezTo>
                <a:lnTo>
                  <a:pt x="696" y="1870"/>
                </a:lnTo>
                <a:cubicBezTo>
                  <a:pt x="703" y="1855"/>
                  <a:pt x="711" y="1840"/>
                  <a:pt x="719" y="1827"/>
                </a:cubicBezTo>
                <a:cubicBezTo>
                  <a:pt x="728" y="1814"/>
                  <a:pt x="734" y="1804"/>
                  <a:pt x="739" y="1797"/>
                </a:cubicBezTo>
                <a:lnTo>
                  <a:pt x="770" y="1737"/>
                </a:lnTo>
                <a:cubicBezTo>
                  <a:pt x="781" y="1717"/>
                  <a:pt x="793" y="1698"/>
                  <a:pt x="806" y="1677"/>
                </a:cubicBezTo>
                <a:cubicBezTo>
                  <a:pt x="819" y="1657"/>
                  <a:pt x="832" y="1636"/>
                  <a:pt x="846" y="1614"/>
                </a:cubicBezTo>
                <a:lnTo>
                  <a:pt x="893" y="1550"/>
                </a:lnTo>
                <a:lnTo>
                  <a:pt x="883" y="1551"/>
                </a:lnTo>
                <a:cubicBezTo>
                  <a:pt x="874" y="1560"/>
                  <a:pt x="861" y="1575"/>
                  <a:pt x="846" y="1595"/>
                </a:cubicBezTo>
                <a:cubicBezTo>
                  <a:pt x="861" y="1575"/>
                  <a:pt x="874" y="1560"/>
                  <a:pt x="883" y="1551"/>
                </a:cubicBezTo>
                <a:lnTo>
                  <a:pt x="893" y="1550"/>
                </a:lnTo>
                <a:lnTo>
                  <a:pt x="894" y="1549"/>
                </a:lnTo>
                <a:cubicBezTo>
                  <a:pt x="909" y="1533"/>
                  <a:pt x="922" y="1515"/>
                  <a:pt x="934" y="1496"/>
                </a:cubicBezTo>
                <a:cubicBezTo>
                  <a:pt x="945" y="1479"/>
                  <a:pt x="957" y="1462"/>
                  <a:pt x="971" y="1443"/>
                </a:cubicBezTo>
                <a:cubicBezTo>
                  <a:pt x="985" y="1424"/>
                  <a:pt x="1000" y="1403"/>
                  <a:pt x="1020" y="1381"/>
                </a:cubicBezTo>
                <a:lnTo>
                  <a:pt x="1022" y="1372"/>
                </a:lnTo>
                <a:cubicBezTo>
                  <a:pt x="1012" y="1377"/>
                  <a:pt x="1018" y="1361"/>
                  <a:pt x="981" y="1399"/>
                </a:cubicBezTo>
                <a:lnTo>
                  <a:pt x="942" y="1448"/>
                </a:lnTo>
                <a:cubicBezTo>
                  <a:pt x="942" y="1447"/>
                  <a:pt x="940" y="1449"/>
                  <a:pt x="935" y="1454"/>
                </a:cubicBezTo>
                <a:lnTo>
                  <a:pt x="936" y="1438"/>
                </a:lnTo>
                <a:lnTo>
                  <a:pt x="974" y="1387"/>
                </a:lnTo>
                <a:lnTo>
                  <a:pt x="964" y="1396"/>
                </a:lnTo>
                <a:cubicBezTo>
                  <a:pt x="973" y="1380"/>
                  <a:pt x="983" y="1365"/>
                  <a:pt x="993" y="1350"/>
                </a:cubicBezTo>
                <a:lnTo>
                  <a:pt x="1009" y="1329"/>
                </a:lnTo>
                <a:cubicBezTo>
                  <a:pt x="1030" y="1304"/>
                  <a:pt x="1050" y="1278"/>
                  <a:pt x="1072" y="1253"/>
                </a:cubicBezTo>
                <a:lnTo>
                  <a:pt x="1153" y="1167"/>
                </a:lnTo>
                <a:lnTo>
                  <a:pt x="1238" y="1084"/>
                </a:lnTo>
                <a:lnTo>
                  <a:pt x="1314" y="1017"/>
                </a:lnTo>
                <a:lnTo>
                  <a:pt x="1315" y="1016"/>
                </a:lnTo>
                <a:cubicBezTo>
                  <a:pt x="1348" y="987"/>
                  <a:pt x="1384" y="960"/>
                  <a:pt x="1419" y="934"/>
                </a:cubicBezTo>
                <a:cubicBezTo>
                  <a:pt x="1463" y="900"/>
                  <a:pt x="1511" y="872"/>
                  <a:pt x="1557" y="841"/>
                </a:cubicBezTo>
                <a:cubicBezTo>
                  <a:pt x="1580" y="825"/>
                  <a:pt x="1604" y="811"/>
                  <a:pt x="1627" y="795"/>
                </a:cubicBezTo>
                <a:cubicBezTo>
                  <a:pt x="1651" y="778"/>
                  <a:pt x="1674" y="761"/>
                  <a:pt x="1697" y="743"/>
                </a:cubicBezTo>
                <a:lnTo>
                  <a:pt x="1698" y="737"/>
                </a:lnTo>
                <a:cubicBezTo>
                  <a:pt x="1718" y="727"/>
                  <a:pt x="1736" y="715"/>
                  <a:pt x="1753" y="701"/>
                </a:cubicBezTo>
                <a:lnTo>
                  <a:pt x="1751" y="701"/>
                </a:lnTo>
                <a:cubicBezTo>
                  <a:pt x="1770" y="689"/>
                  <a:pt x="1790" y="678"/>
                  <a:pt x="1810" y="667"/>
                </a:cubicBezTo>
                <a:lnTo>
                  <a:pt x="1870" y="637"/>
                </a:lnTo>
                <a:lnTo>
                  <a:pt x="1930" y="607"/>
                </a:lnTo>
                <a:lnTo>
                  <a:pt x="1990" y="581"/>
                </a:lnTo>
                <a:lnTo>
                  <a:pt x="1991" y="581"/>
                </a:lnTo>
                <a:lnTo>
                  <a:pt x="1998" y="572"/>
                </a:lnTo>
                <a:lnTo>
                  <a:pt x="1998" y="571"/>
                </a:lnTo>
                <a:lnTo>
                  <a:pt x="1991" y="581"/>
                </a:lnTo>
                <a:lnTo>
                  <a:pt x="2052" y="555"/>
                </a:lnTo>
                <a:cubicBezTo>
                  <a:pt x="2073" y="547"/>
                  <a:pt x="2094" y="539"/>
                  <a:pt x="2116" y="531"/>
                </a:cubicBezTo>
                <a:cubicBezTo>
                  <a:pt x="2119" y="530"/>
                  <a:pt x="2121" y="530"/>
                  <a:pt x="2123" y="530"/>
                </a:cubicBezTo>
                <a:close/>
                <a:moveTo>
                  <a:pt x="1856" y="530"/>
                </a:moveTo>
                <a:lnTo>
                  <a:pt x="1748" y="585"/>
                </a:lnTo>
                <a:lnTo>
                  <a:pt x="1678" y="623"/>
                </a:lnTo>
                <a:lnTo>
                  <a:pt x="1747" y="585"/>
                </a:lnTo>
                <a:lnTo>
                  <a:pt x="1856" y="530"/>
                </a:lnTo>
                <a:close/>
                <a:moveTo>
                  <a:pt x="3728" y="529"/>
                </a:moveTo>
                <a:cubicBezTo>
                  <a:pt x="3745" y="534"/>
                  <a:pt x="3762" y="540"/>
                  <a:pt x="3777" y="545"/>
                </a:cubicBezTo>
                <a:lnTo>
                  <a:pt x="3784" y="547"/>
                </a:lnTo>
                <a:lnTo>
                  <a:pt x="3776" y="545"/>
                </a:lnTo>
                <a:cubicBezTo>
                  <a:pt x="3762" y="540"/>
                  <a:pt x="3745" y="534"/>
                  <a:pt x="3728" y="529"/>
                </a:cubicBezTo>
                <a:close/>
                <a:moveTo>
                  <a:pt x="2056" y="516"/>
                </a:moveTo>
                <a:lnTo>
                  <a:pt x="2056" y="516"/>
                </a:lnTo>
                <a:cubicBezTo>
                  <a:pt x="2056" y="517"/>
                  <a:pt x="2042" y="525"/>
                  <a:pt x="2022" y="536"/>
                </a:cubicBezTo>
                <a:lnTo>
                  <a:pt x="2022" y="536"/>
                </a:lnTo>
                <a:lnTo>
                  <a:pt x="2022" y="536"/>
                </a:lnTo>
                <a:cubicBezTo>
                  <a:pt x="2040" y="526"/>
                  <a:pt x="2054" y="518"/>
                  <a:pt x="2056" y="516"/>
                </a:cubicBezTo>
                <a:lnTo>
                  <a:pt x="2056" y="516"/>
                </a:lnTo>
                <a:close/>
                <a:moveTo>
                  <a:pt x="2055" y="515"/>
                </a:moveTo>
                <a:cubicBezTo>
                  <a:pt x="2055" y="515"/>
                  <a:pt x="2056" y="515"/>
                  <a:pt x="2056" y="515"/>
                </a:cubicBezTo>
                <a:lnTo>
                  <a:pt x="2056" y="516"/>
                </a:lnTo>
                <a:lnTo>
                  <a:pt x="2055" y="515"/>
                </a:lnTo>
                <a:cubicBezTo>
                  <a:pt x="2055" y="515"/>
                  <a:pt x="2055" y="515"/>
                  <a:pt x="2054" y="515"/>
                </a:cubicBezTo>
                <a:cubicBezTo>
                  <a:pt x="2055" y="515"/>
                  <a:pt x="2055" y="515"/>
                  <a:pt x="2055" y="515"/>
                </a:cubicBezTo>
                <a:close/>
                <a:moveTo>
                  <a:pt x="2123" y="514"/>
                </a:moveTo>
                <a:cubicBezTo>
                  <a:pt x="2106" y="525"/>
                  <a:pt x="2049" y="547"/>
                  <a:pt x="1999" y="571"/>
                </a:cubicBezTo>
                <a:cubicBezTo>
                  <a:pt x="2048" y="547"/>
                  <a:pt x="2105" y="525"/>
                  <a:pt x="2123" y="514"/>
                </a:cubicBezTo>
                <a:close/>
                <a:moveTo>
                  <a:pt x="4404" y="490"/>
                </a:moveTo>
                <a:lnTo>
                  <a:pt x="4416" y="496"/>
                </a:lnTo>
                <a:cubicBezTo>
                  <a:pt x="4430" y="504"/>
                  <a:pt x="4444" y="511"/>
                  <a:pt x="4458" y="520"/>
                </a:cubicBezTo>
                <a:cubicBezTo>
                  <a:pt x="4444" y="511"/>
                  <a:pt x="4430" y="504"/>
                  <a:pt x="4415" y="496"/>
                </a:cubicBezTo>
                <a:lnTo>
                  <a:pt x="4404" y="490"/>
                </a:lnTo>
                <a:close/>
                <a:moveTo>
                  <a:pt x="4405" y="485"/>
                </a:moveTo>
                <a:lnTo>
                  <a:pt x="4401" y="488"/>
                </a:lnTo>
                <a:lnTo>
                  <a:pt x="4404" y="490"/>
                </a:lnTo>
                <a:lnTo>
                  <a:pt x="4401" y="488"/>
                </a:lnTo>
                <a:lnTo>
                  <a:pt x="4405" y="485"/>
                </a:lnTo>
                <a:close/>
                <a:moveTo>
                  <a:pt x="4406" y="468"/>
                </a:moveTo>
                <a:cubicBezTo>
                  <a:pt x="4427" y="478"/>
                  <a:pt x="4448" y="487"/>
                  <a:pt x="4468" y="497"/>
                </a:cubicBezTo>
                <a:lnTo>
                  <a:pt x="4530" y="528"/>
                </a:lnTo>
                <a:lnTo>
                  <a:pt x="4468" y="497"/>
                </a:lnTo>
                <a:cubicBezTo>
                  <a:pt x="4448" y="487"/>
                  <a:pt x="4426" y="478"/>
                  <a:pt x="4406" y="468"/>
                </a:cubicBezTo>
                <a:close/>
                <a:moveTo>
                  <a:pt x="2343" y="463"/>
                </a:moveTo>
                <a:cubicBezTo>
                  <a:pt x="2345" y="465"/>
                  <a:pt x="2343" y="469"/>
                  <a:pt x="2355" y="469"/>
                </a:cubicBezTo>
                <a:cubicBezTo>
                  <a:pt x="2343" y="469"/>
                  <a:pt x="2345" y="465"/>
                  <a:pt x="2343" y="463"/>
                </a:cubicBezTo>
                <a:close/>
                <a:moveTo>
                  <a:pt x="3301" y="459"/>
                </a:moveTo>
                <a:cubicBezTo>
                  <a:pt x="3308" y="462"/>
                  <a:pt x="3316" y="467"/>
                  <a:pt x="3366" y="466"/>
                </a:cubicBezTo>
                <a:cubicBezTo>
                  <a:pt x="3344" y="463"/>
                  <a:pt x="3323" y="460"/>
                  <a:pt x="3301" y="459"/>
                </a:cubicBezTo>
                <a:close/>
                <a:moveTo>
                  <a:pt x="2672" y="446"/>
                </a:moveTo>
                <a:cubicBezTo>
                  <a:pt x="2645" y="450"/>
                  <a:pt x="2619" y="454"/>
                  <a:pt x="2591" y="459"/>
                </a:cubicBezTo>
                <a:lnTo>
                  <a:pt x="2591" y="459"/>
                </a:lnTo>
                <a:cubicBezTo>
                  <a:pt x="2619" y="454"/>
                  <a:pt x="2645" y="450"/>
                  <a:pt x="2672" y="446"/>
                </a:cubicBezTo>
                <a:close/>
                <a:moveTo>
                  <a:pt x="4370" y="427"/>
                </a:moveTo>
                <a:cubicBezTo>
                  <a:pt x="4403" y="436"/>
                  <a:pt x="4432" y="443"/>
                  <a:pt x="4460" y="449"/>
                </a:cubicBezTo>
                <a:cubicBezTo>
                  <a:pt x="4486" y="459"/>
                  <a:pt x="4504" y="468"/>
                  <a:pt x="4520" y="474"/>
                </a:cubicBezTo>
                <a:lnTo>
                  <a:pt x="4566" y="492"/>
                </a:lnTo>
                <a:cubicBezTo>
                  <a:pt x="4581" y="498"/>
                  <a:pt x="4597" y="503"/>
                  <a:pt x="4617" y="513"/>
                </a:cubicBezTo>
                <a:cubicBezTo>
                  <a:pt x="4637" y="523"/>
                  <a:pt x="4661" y="536"/>
                  <a:pt x="4693" y="553"/>
                </a:cubicBezTo>
                <a:lnTo>
                  <a:pt x="4746" y="582"/>
                </a:lnTo>
                <a:cubicBezTo>
                  <a:pt x="4762" y="592"/>
                  <a:pt x="4778" y="602"/>
                  <a:pt x="4793" y="612"/>
                </a:cubicBezTo>
                <a:cubicBezTo>
                  <a:pt x="4820" y="628"/>
                  <a:pt x="4845" y="646"/>
                  <a:pt x="4869" y="666"/>
                </a:cubicBezTo>
                <a:cubicBezTo>
                  <a:pt x="4892" y="685"/>
                  <a:pt x="4916" y="703"/>
                  <a:pt x="4941" y="720"/>
                </a:cubicBezTo>
                <a:lnTo>
                  <a:pt x="4981" y="748"/>
                </a:lnTo>
                <a:cubicBezTo>
                  <a:pt x="4993" y="757"/>
                  <a:pt x="5003" y="765"/>
                  <a:pt x="5011" y="772"/>
                </a:cubicBezTo>
                <a:cubicBezTo>
                  <a:pt x="5030" y="786"/>
                  <a:pt x="5041" y="797"/>
                  <a:pt x="5050" y="805"/>
                </a:cubicBezTo>
                <a:cubicBezTo>
                  <a:pt x="5067" y="822"/>
                  <a:pt x="5070" y="828"/>
                  <a:pt x="5071" y="833"/>
                </a:cubicBezTo>
                <a:cubicBezTo>
                  <a:pt x="5076" y="842"/>
                  <a:pt x="5083" y="850"/>
                  <a:pt x="5091" y="857"/>
                </a:cubicBezTo>
                <a:cubicBezTo>
                  <a:pt x="4959" y="752"/>
                  <a:pt x="4818" y="657"/>
                  <a:pt x="4670" y="574"/>
                </a:cubicBezTo>
                <a:lnTo>
                  <a:pt x="4671" y="574"/>
                </a:lnTo>
                <a:cubicBezTo>
                  <a:pt x="4573" y="520"/>
                  <a:pt x="4473" y="470"/>
                  <a:pt x="4370" y="427"/>
                </a:cubicBezTo>
                <a:close/>
                <a:moveTo>
                  <a:pt x="3434" y="410"/>
                </a:moveTo>
                <a:cubicBezTo>
                  <a:pt x="3457" y="411"/>
                  <a:pt x="3477" y="414"/>
                  <a:pt x="3497" y="415"/>
                </a:cubicBezTo>
                <a:lnTo>
                  <a:pt x="3554" y="420"/>
                </a:lnTo>
                <a:cubicBezTo>
                  <a:pt x="3591" y="422"/>
                  <a:pt x="3626" y="427"/>
                  <a:pt x="3664" y="432"/>
                </a:cubicBezTo>
                <a:cubicBezTo>
                  <a:pt x="3691" y="437"/>
                  <a:pt x="3716" y="442"/>
                  <a:pt x="3736" y="447"/>
                </a:cubicBezTo>
                <a:cubicBezTo>
                  <a:pt x="3756" y="453"/>
                  <a:pt x="3773" y="458"/>
                  <a:pt x="3788" y="462"/>
                </a:cubicBezTo>
                <a:cubicBezTo>
                  <a:pt x="3819" y="472"/>
                  <a:pt x="3842" y="480"/>
                  <a:pt x="3866" y="488"/>
                </a:cubicBezTo>
                <a:cubicBezTo>
                  <a:pt x="3876" y="491"/>
                  <a:pt x="3885" y="494"/>
                  <a:pt x="3893" y="497"/>
                </a:cubicBezTo>
                <a:cubicBezTo>
                  <a:pt x="3982" y="524"/>
                  <a:pt x="3968" y="525"/>
                  <a:pt x="3942" y="522"/>
                </a:cubicBezTo>
                <a:cubicBezTo>
                  <a:pt x="3928" y="521"/>
                  <a:pt x="3913" y="519"/>
                  <a:pt x="3895" y="516"/>
                </a:cubicBezTo>
                <a:cubicBezTo>
                  <a:pt x="3877" y="513"/>
                  <a:pt x="3857" y="509"/>
                  <a:pt x="3832" y="505"/>
                </a:cubicBezTo>
                <a:cubicBezTo>
                  <a:pt x="3783" y="497"/>
                  <a:pt x="3747" y="490"/>
                  <a:pt x="3723" y="489"/>
                </a:cubicBezTo>
                <a:cubicBezTo>
                  <a:pt x="3698" y="488"/>
                  <a:pt x="3686" y="490"/>
                  <a:pt x="3689" y="495"/>
                </a:cubicBezTo>
                <a:cubicBezTo>
                  <a:pt x="3611" y="482"/>
                  <a:pt x="3585" y="481"/>
                  <a:pt x="3585" y="486"/>
                </a:cubicBezTo>
                <a:cubicBezTo>
                  <a:pt x="3510" y="477"/>
                  <a:pt x="3518" y="483"/>
                  <a:pt x="3499" y="485"/>
                </a:cubicBezTo>
                <a:cubicBezTo>
                  <a:pt x="3492" y="485"/>
                  <a:pt x="3489" y="487"/>
                  <a:pt x="3481" y="487"/>
                </a:cubicBezTo>
                <a:cubicBezTo>
                  <a:pt x="3477" y="487"/>
                  <a:pt x="3472" y="487"/>
                  <a:pt x="3464" y="487"/>
                </a:cubicBezTo>
                <a:cubicBezTo>
                  <a:pt x="3455" y="486"/>
                  <a:pt x="3444" y="484"/>
                  <a:pt x="3429" y="484"/>
                </a:cubicBezTo>
                <a:lnTo>
                  <a:pt x="3370" y="480"/>
                </a:lnTo>
                <a:lnTo>
                  <a:pt x="3370" y="480"/>
                </a:lnTo>
                <a:lnTo>
                  <a:pt x="3315" y="475"/>
                </a:lnTo>
                <a:cubicBezTo>
                  <a:pt x="3305" y="475"/>
                  <a:pt x="3301" y="476"/>
                  <a:pt x="3301" y="476"/>
                </a:cubicBezTo>
                <a:cubicBezTo>
                  <a:pt x="3300" y="478"/>
                  <a:pt x="3310" y="480"/>
                  <a:pt x="3302" y="481"/>
                </a:cubicBezTo>
                <a:cubicBezTo>
                  <a:pt x="3324" y="481"/>
                  <a:pt x="3346" y="481"/>
                  <a:pt x="3368" y="481"/>
                </a:cubicBezTo>
                <a:cubicBezTo>
                  <a:pt x="3361" y="485"/>
                  <a:pt x="3382" y="490"/>
                  <a:pt x="3302" y="486"/>
                </a:cubicBezTo>
                <a:cubicBezTo>
                  <a:pt x="3238" y="487"/>
                  <a:pt x="3173" y="486"/>
                  <a:pt x="3109" y="491"/>
                </a:cubicBezTo>
                <a:cubicBezTo>
                  <a:pt x="3078" y="491"/>
                  <a:pt x="3046" y="493"/>
                  <a:pt x="3015" y="497"/>
                </a:cubicBezTo>
                <a:cubicBezTo>
                  <a:pt x="2940" y="504"/>
                  <a:pt x="2901" y="497"/>
                  <a:pt x="2823" y="510"/>
                </a:cubicBezTo>
                <a:lnTo>
                  <a:pt x="2769" y="513"/>
                </a:lnTo>
                <a:cubicBezTo>
                  <a:pt x="2749" y="515"/>
                  <a:pt x="2729" y="518"/>
                  <a:pt x="2709" y="521"/>
                </a:cubicBezTo>
                <a:cubicBezTo>
                  <a:pt x="2662" y="527"/>
                  <a:pt x="2616" y="536"/>
                  <a:pt x="2571" y="547"/>
                </a:cubicBezTo>
                <a:lnTo>
                  <a:pt x="2545" y="565"/>
                </a:lnTo>
                <a:lnTo>
                  <a:pt x="2546" y="570"/>
                </a:lnTo>
                <a:lnTo>
                  <a:pt x="2544" y="577"/>
                </a:lnTo>
                <a:lnTo>
                  <a:pt x="2505" y="587"/>
                </a:lnTo>
                <a:cubicBezTo>
                  <a:pt x="2492" y="590"/>
                  <a:pt x="2480" y="594"/>
                  <a:pt x="2467" y="598"/>
                </a:cubicBezTo>
                <a:lnTo>
                  <a:pt x="2391" y="621"/>
                </a:lnTo>
                <a:cubicBezTo>
                  <a:pt x="2369" y="623"/>
                  <a:pt x="2347" y="629"/>
                  <a:pt x="2325" y="633"/>
                </a:cubicBezTo>
                <a:lnTo>
                  <a:pt x="2323" y="625"/>
                </a:lnTo>
                <a:cubicBezTo>
                  <a:pt x="2365" y="606"/>
                  <a:pt x="2409" y="590"/>
                  <a:pt x="2425" y="580"/>
                </a:cubicBezTo>
                <a:lnTo>
                  <a:pt x="2481" y="564"/>
                </a:lnTo>
                <a:cubicBezTo>
                  <a:pt x="2500" y="559"/>
                  <a:pt x="2519" y="555"/>
                  <a:pt x="2538" y="550"/>
                </a:cubicBezTo>
                <a:cubicBezTo>
                  <a:pt x="2528" y="549"/>
                  <a:pt x="2539" y="544"/>
                  <a:pt x="2562" y="536"/>
                </a:cubicBezTo>
                <a:cubicBezTo>
                  <a:pt x="2594" y="526"/>
                  <a:pt x="2627" y="517"/>
                  <a:pt x="2660" y="511"/>
                </a:cubicBezTo>
                <a:cubicBezTo>
                  <a:pt x="2693" y="504"/>
                  <a:pt x="2722" y="498"/>
                  <a:pt x="2745" y="492"/>
                </a:cubicBezTo>
                <a:cubicBezTo>
                  <a:pt x="2760" y="490"/>
                  <a:pt x="2775" y="486"/>
                  <a:pt x="2789" y="480"/>
                </a:cubicBezTo>
                <a:cubicBezTo>
                  <a:pt x="2773" y="482"/>
                  <a:pt x="2757" y="483"/>
                  <a:pt x="2742" y="487"/>
                </a:cubicBezTo>
                <a:cubicBezTo>
                  <a:pt x="2711" y="491"/>
                  <a:pt x="2675" y="500"/>
                  <a:pt x="2643" y="507"/>
                </a:cubicBezTo>
                <a:lnTo>
                  <a:pt x="2599" y="516"/>
                </a:lnTo>
                <a:cubicBezTo>
                  <a:pt x="2588" y="518"/>
                  <a:pt x="2578" y="519"/>
                  <a:pt x="2567" y="518"/>
                </a:cubicBezTo>
                <a:cubicBezTo>
                  <a:pt x="2557" y="516"/>
                  <a:pt x="2561" y="511"/>
                  <a:pt x="2586" y="503"/>
                </a:cubicBezTo>
                <a:cubicBezTo>
                  <a:pt x="2630" y="490"/>
                  <a:pt x="2676" y="480"/>
                  <a:pt x="2722" y="473"/>
                </a:cubicBezTo>
                <a:cubicBezTo>
                  <a:pt x="2733" y="471"/>
                  <a:pt x="2743" y="469"/>
                  <a:pt x="2754" y="468"/>
                </a:cubicBezTo>
                <a:lnTo>
                  <a:pt x="2785" y="466"/>
                </a:lnTo>
                <a:lnTo>
                  <a:pt x="2786" y="466"/>
                </a:lnTo>
                <a:lnTo>
                  <a:pt x="2789" y="468"/>
                </a:lnTo>
                <a:lnTo>
                  <a:pt x="2791" y="472"/>
                </a:lnTo>
                <a:lnTo>
                  <a:pt x="2815" y="476"/>
                </a:lnTo>
                <a:lnTo>
                  <a:pt x="2850" y="471"/>
                </a:lnTo>
                <a:lnTo>
                  <a:pt x="2851" y="465"/>
                </a:lnTo>
                <a:cubicBezTo>
                  <a:pt x="2893" y="458"/>
                  <a:pt x="2935" y="456"/>
                  <a:pt x="2977" y="453"/>
                </a:cubicBezTo>
                <a:lnTo>
                  <a:pt x="2947" y="462"/>
                </a:lnTo>
                <a:cubicBezTo>
                  <a:pt x="2972" y="461"/>
                  <a:pt x="2998" y="460"/>
                  <a:pt x="3025" y="458"/>
                </a:cubicBezTo>
                <a:lnTo>
                  <a:pt x="3108" y="456"/>
                </a:lnTo>
                <a:cubicBezTo>
                  <a:pt x="3163" y="454"/>
                  <a:pt x="3217" y="455"/>
                  <a:pt x="3271" y="459"/>
                </a:cubicBezTo>
                <a:lnTo>
                  <a:pt x="3237" y="450"/>
                </a:lnTo>
                <a:cubicBezTo>
                  <a:pt x="3249" y="451"/>
                  <a:pt x="3261" y="449"/>
                  <a:pt x="3272" y="446"/>
                </a:cubicBezTo>
                <a:lnTo>
                  <a:pt x="3238" y="431"/>
                </a:lnTo>
                <a:cubicBezTo>
                  <a:pt x="3269" y="433"/>
                  <a:pt x="3293" y="433"/>
                  <a:pt x="3311" y="433"/>
                </a:cubicBezTo>
                <a:cubicBezTo>
                  <a:pt x="3329" y="433"/>
                  <a:pt x="3342" y="433"/>
                  <a:pt x="3351" y="433"/>
                </a:cubicBezTo>
                <a:cubicBezTo>
                  <a:pt x="3369" y="432"/>
                  <a:pt x="3372" y="429"/>
                  <a:pt x="3369" y="426"/>
                </a:cubicBezTo>
                <a:lnTo>
                  <a:pt x="3438" y="428"/>
                </a:lnTo>
                <a:cubicBezTo>
                  <a:pt x="3480" y="433"/>
                  <a:pt x="3506" y="436"/>
                  <a:pt x="3529" y="437"/>
                </a:cubicBezTo>
                <a:cubicBezTo>
                  <a:pt x="3551" y="438"/>
                  <a:pt x="3570" y="438"/>
                  <a:pt x="3597" y="441"/>
                </a:cubicBezTo>
                <a:cubicBezTo>
                  <a:pt x="3606" y="435"/>
                  <a:pt x="3542" y="427"/>
                  <a:pt x="3473" y="419"/>
                </a:cubicBezTo>
                <a:cubicBezTo>
                  <a:pt x="3460" y="415"/>
                  <a:pt x="3447" y="413"/>
                  <a:pt x="3434" y="410"/>
                </a:cubicBezTo>
                <a:close/>
                <a:moveTo>
                  <a:pt x="3245" y="407"/>
                </a:moveTo>
                <a:lnTo>
                  <a:pt x="3245" y="407"/>
                </a:lnTo>
                <a:cubicBezTo>
                  <a:pt x="3235" y="408"/>
                  <a:pt x="3225" y="408"/>
                  <a:pt x="3215" y="407"/>
                </a:cubicBezTo>
                <a:cubicBezTo>
                  <a:pt x="3220" y="408"/>
                  <a:pt x="3225" y="408"/>
                  <a:pt x="3230" y="408"/>
                </a:cubicBezTo>
                <a:lnTo>
                  <a:pt x="3245" y="407"/>
                </a:lnTo>
                <a:close/>
                <a:moveTo>
                  <a:pt x="3274" y="402"/>
                </a:moveTo>
                <a:lnTo>
                  <a:pt x="3274" y="402"/>
                </a:lnTo>
                <a:cubicBezTo>
                  <a:pt x="3264" y="405"/>
                  <a:pt x="3255" y="406"/>
                  <a:pt x="3245" y="407"/>
                </a:cubicBezTo>
                <a:lnTo>
                  <a:pt x="3245" y="407"/>
                </a:lnTo>
                <a:lnTo>
                  <a:pt x="3259" y="405"/>
                </a:lnTo>
                <a:cubicBezTo>
                  <a:pt x="3264" y="405"/>
                  <a:pt x="3269" y="404"/>
                  <a:pt x="3274" y="402"/>
                </a:cubicBezTo>
                <a:close/>
                <a:moveTo>
                  <a:pt x="3641" y="400"/>
                </a:moveTo>
                <a:lnTo>
                  <a:pt x="3622" y="400"/>
                </a:lnTo>
                <a:lnTo>
                  <a:pt x="3622" y="400"/>
                </a:lnTo>
                <a:lnTo>
                  <a:pt x="3641" y="400"/>
                </a:lnTo>
                <a:close/>
                <a:moveTo>
                  <a:pt x="1584" y="395"/>
                </a:moveTo>
                <a:cubicBezTo>
                  <a:pt x="1590" y="394"/>
                  <a:pt x="1566" y="410"/>
                  <a:pt x="1533" y="430"/>
                </a:cubicBezTo>
                <a:cubicBezTo>
                  <a:pt x="1515" y="441"/>
                  <a:pt x="1493" y="455"/>
                  <a:pt x="1473" y="469"/>
                </a:cubicBezTo>
                <a:lnTo>
                  <a:pt x="1417" y="507"/>
                </a:lnTo>
                <a:lnTo>
                  <a:pt x="1377" y="534"/>
                </a:lnTo>
                <a:lnTo>
                  <a:pt x="1340" y="563"/>
                </a:lnTo>
                <a:lnTo>
                  <a:pt x="1324" y="564"/>
                </a:lnTo>
                <a:lnTo>
                  <a:pt x="1353" y="536"/>
                </a:lnTo>
                <a:cubicBezTo>
                  <a:pt x="1372" y="522"/>
                  <a:pt x="1395" y="508"/>
                  <a:pt x="1417" y="493"/>
                </a:cubicBezTo>
                <a:lnTo>
                  <a:pt x="1485" y="449"/>
                </a:lnTo>
                <a:cubicBezTo>
                  <a:pt x="1515" y="429"/>
                  <a:pt x="1547" y="412"/>
                  <a:pt x="1580" y="396"/>
                </a:cubicBezTo>
                <a:cubicBezTo>
                  <a:pt x="1582" y="396"/>
                  <a:pt x="1584" y="395"/>
                  <a:pt x="1584" y="395"/>
                </a:cubicBezTo>
                <a:close/>
                <a:moveTo>
                  <a:pt x="3571" y="394"/>
                </a:moveTo>
                <a:lnTo>
                  <a:pt x="3622" y="400"/>
                </a:lnTo>
                <a:lnTo>
                  <a:pt x="3622" y="400"/>
                </a:lnTo>
                <a:cubicBezTo>
                  <a:pt x="3609" y="399"/>
                  <a:pt x="3592" y="397"/>
                  <a:pt x="3571" y="394"/>
                </a:cubicBezTo>
                <a:close/>
                <a:moveTo>
                  <a:pt x="4209" y="388"/>
                </a:moveTo>
                <a:lnTo>
                  <a:pt x="4220" y="393"/>
                </a:lnTo>
                <a:lnTo>
                  <a:pt x="4272" y="413"/>
                </a:lnTo>
                <a:lnTo>
                  <a:pt x="4220" y="393"/>
                </a:lnTo>
                <a:lnTo>
                  <a:pt x="4209" y="388"/>
                </a:lnTo>
                <a:close/>
                <a:moveTo>
                  <a:pt x="3321" y="386"/>
                </a:moveTo>
                <a:cubicBezTo>
                  <a:pt x="3362" y="392"/>
                  <a:pt x="3401" y="398"/>
                  <a:pt x="3401" y="403"/>
                </a:cubicBezTo>
                <a:cubicBezTo>
                  <a:pt x="3401" y="399"/>
                  <a:pt x="3363" y="392"/>
                  <a:pt x="3321" y="386"/>
                </a:cubicBezTo>
                <a:close/>
                <a:moveTo>
                  <a:pt x="2642" y="383"/>
                </a:moveTo>
                <a:cubicBezTo>
                  <a:pt x="2460" y="408"/>
                  <a:pt x="2283" y="458"/>
                  <a:pt x="2115" y="531"/>
                </a:cubicBezTo>
                <a:cubicBezTo>
                  <a:pt x="2283" y="458"/>
                  <a:pt x="2460" y="408"/>
                  <a:pt x="2642" y="383"/>
                </a:cubicBezTo>
                <a:close/>
                <a:moveTo>
                  <a:pt x="3339" y="376"/>
                </a:moveTo>
                <a:lnTo>
                  <a:pt x="3337" y="377"/>
                </a:lnTo>
                <a:cubicBezTo>
                  <a:pt x="3326" y="380"/>
                  <a:pt x="3315" y="382"/>
                  <a:pt x="3304" y="385"/>
                </a:cubicBezTo>
                <a:cubicBezTo>
                  <a:pt x="3315" y="382"/>
                  <a:pt x="3326" y="380"/>
                  <a:pt x="3337" y="377"/>
                </a:cubicBezTo>
                <a:lnTo>
                  <a:pt x="3339" y="376"/>
                </a:lnTo>
                <a:close/>
                <a:moveTo>
                  <a:pt x="4166" y="373"/>
                </a:moveTo>
                <a:lnTo>
                  <a:pt x="4167" y="374"/>
                </a:lnTo>
                <a:lnTo>
                  <a:pt x="4174" y="376"/>
                </a:lnTo>
                <a:lnTo>
                  <a:pt x="4166" y="373"/>
                </a:lnTo>
                <a:close/>
                <a:moveTo>
                  <a:pt x="2290" y="366"/>
                </a:moveTo>
                <a:cubicBezTo>
                  <a:pt x="2280" y="372"/>
                  <a:pt x="2270" y="377"/>
                  <a:pt x="2259" y="381"/>
                </a:cubicBezTo>
                <a:lnTo>
                  <a:pt x="2192" y="408"/>
                </a:lnTo>
                <a:lnTo>
                  <a:pt x="2259" y="381"/>
                </a:lnTo>
                <a:cubicBezTo>
                  <a:pt x="2270" y="377"/>
                  <a:pt x="2280" y="372"/>
                  <a:pt x="2290" y="366"/>
                </a:cubicBezTo>
                <a:close/>
                <a:moveTo>
                  <a:pt x="4062" y="344"/>
                </a:moveTo>
                <a:lnTo>
                  <a:pt x="4076" y="344"/>
                </a:lnTo>
                <a:cubicBezTo>
                  <a:pt x="4080" y="348"/>
                  <a:pt x="4073" y="347"/>
                  <a:pt x="4062" y="344"/>
                </a:cubicBezTo>
                <a:close/>
                <a:moveTo>
                  <a:pt x="1823" y="335"/>
                </a:moveTo>
                <a:cubicBezTo>
                  <a:pt x="1774" y="359"/>
                  <a:pt x="1724" y="385"/>
                  <a:pt x="1674" y="411"/>
                </a:cubicBezTo>
                <a:cubicBezTo>
                  <a:pt x="1674" y="409"/>
                  <a:pt x="1671" y="409"/>
                  <a:pt x="1666" y="410"/>
                </a:cubicBezTo>
                <a:lnTo>
                  <a:pt x="1666" y="410"/>
                </a:lnTo>
                <a:lnTo>
                  <a:pt x="1666" y="410"/>
                </a:lnTo>
                <a:cubicBezTo>
                  <a:pt x="1660" y="412"/>
                  <a:pt x="1652" y="416"/>
                  <a:pt x="1638" y="422"/>
                </a:cubicBezTo>
                <a:lnTo>
                  <a:pt x="1666" y="410"/>
                </a:lnTo>
                <a:lnTo>
                  <a:pt x="1674" y="411"/>
                </a:lnTo>
                <a:lnTo>
                  <a:pt x="1674" y="411"/>
                </a:lnTo>
                <a:cubicBezTo>
                  <a:pt x="1724" y="385"/>
                  <a:pt x="1775" y="359"/>
                  <a:pt x="1823" y="335"/>
                </a:cubicBezTo>
                <a:close/>
                <a:moveTo>
                  <a:pt x="3939" y="317"/>
                </a:moveTo>
                <a:cubicBezTo>
                  <a:pt x="3929" y="317"/>
                  <a:pt x="3936" y="322"/>
                  <a:pt x="3935" y="325"/>
                </a:cubicBezTo>
                <a:cubicBezTo>
                  <a:pt x="3938" y="327"/>
                  <a:pt x="3936" y="328"/>
                  <a:pt x="3942" y="332"/>
                </a:cubicBezTo>
                <a:cubicBezTo>
                  <a:pt x="3936" y="328"/>
                  <a:pt x="3938" y="327"/>
                  <a:pt x="3935" y="325"/>
                </a:cubicBezTo>
                <a:cubicBezTo>
                  <a:pt x="3936" y="322"/>
                  <a:pt x="3929" y="317"/>
                  <a:pt x="3939" y="317"/>
                </a:cubicBezTo>
                <a:close/>
                <a:moveTo>
                  <a:pt x="3563" y="296"/>
                </a:moveTo>
                <a:cubicBezTo>
                  <a:pt x="3579" y="301"/>
                  <a:pt x="3628" y="307"/>
                  <a:pt x="3683" y="318"/>
                </a:cubicBezTo>
                <a:cubicBezTo>
                  <a:pt x="3628" y="307"/>
                  <a:pt x="3578" y="301"/>
                  <a:pt x="3563" y="296"/>
                </a:cubicBezTo>
                <a:close/>
                <a:moveTo>
                  <a:pt x="3683" y="261"/>
                </a:moveTo>
                <a:lnTo>
                  <a:pt x="3697" y="264"/>
                </a:lnTo>
                <a:lnTo>
                  <a:pt x="3696" y="264"/>
                </a:lnTo>
                <a:lnTo>
                  <a:pt x="3683" y="261"/>
                </a:lnTo>
                <a:close/>
                <a:moveTo>
                  <a:pt x="3305" y="259"/>
                </a:moveTo>
                <a:lnTo>
                  <a:pt x="3311" y="275"/>
                </a:lnTo>
                <a:lnTo>
                  <a:pt x="3205" y="279"/>
                </a:lnTo>
                <a:cubicBezTo>
                  <a:pt x="3023" y="289"/>
                  <a:pt x="3020" y="307"/>
                  <a:pt x="2952" y="324"/>
                </a:cubicBezTo>
                <a:cubicBezTo>
                  <a:pt x="2935" y="330"/>
                  <a:pt x="2992" y="326"/>
                  <a:pt x="3026" y="324"/>
                </a:cubicBezTo>
                <a:cubicBezTo>
                  <a:pt x="3075" y="323"/>
                  <a:pt x="3124" y="321"/>
                  <a:pt x="3173" y="319"/>
                </a:cubicBezTo>
                <a:cubicBezTo>
                  <a:pt x="3197" y="323"/>
                  <a:pt x="3236" y="323"/>
                  <a:pt x="3273" y="324"/>
                </a:cubicBezTo>
                <a:cubicBezTo>
                  <a:pt x="3294" y="316"/>
                  <a:pt x="3407" y="330"/>
                  <a:pt x="3449" y="329"/>
                </a:cubicBezTo>
                <a:cubicBezTo>
                  <a:pt x="3426" y="323"/>
                  <a:pt x="3402" y="320"/>
                  <a:pt x="3378" y="318"/>
                </a:cubicBezTo>
                <a:lnTo>
                  <a:pt x="3326" y="313"/>
                </a:lnTo>
                <a:cubicBezTo>
                  <a:pt x="3309" y="312"/>
                  <a:pt x="3291" y="312"/>
                  <a:pt x="3276" y="311"/>
                </a:cubicBezTo>
                <a:cubicBezTo>
                  <a:pt x="3206" y="304"/>
                  <a:pt x="3186" y="299"/>
                  <a:pt x="3289" y="297"/>
                </a:cubicBezTo>
                <a:lnTo>
                  <a:pt x="3321" y="297"/>
                </a:lnTo>
                <a:lnTo>
                  <a:pt x="3350" y="297"/>
                </a:lnTo>
                <a:cubicBezTo>
                  <a:pt x="3360" y="298"/>
                  <a:pt x="3371" y="297"/>
                  <a:pt x="3381" y="295"/>
                </a:cubicBezTo>
                <a:cubicBezTo>
                  <a:pt x="3415" y="298"/>
                  <a:pt x="3449" y="299"/>
                  <a:pt x="3483" y="303"/>
                </a:cubicBezTo>
                <a:lnTo>
                  <a:pt x="3549" y="311"/>
                </a:lnTo>
                <a:cubicBezTo>
                  <a:pt x="3571" y="313"/>
                  <a:pt x="3593" y="314"/>
                  <a:pt x="3616" y="315"/>
                </a:cubicBezTo>
                <a:cubicBezTo>
                  <a:pt x="3663" y="323"/>
                  <a:pt x="3685" y="326"/>
                  <a:pt x="3683" y="322"/>
                </a:cubicBezTo>
                <a:lnTo>
                  <a:pt x="3683" y="318"/>
                </a:lnTo>
                <a:cubicBezTo>
                  <a:pt x="3753" y="328"/>
                  <a:pt x="3820" y="350"/>
                  <a:pt x="3889" y="362"/>
                </a:cubicBezTo>
                <a:lnTo>
                  <a:pt x="3889" y="357"/>
                </a:lnTo>
                <a:lnTo>
                  <a:pt x="3856" y="344"/>
                </a:lnTo>
                <a:cubicBezTo>
                  <a:pt x="3806" y="333"/>
                  <a:pt x="3758" y="322"/>
                  <a:pt x="3708" y="314"/>
                </a:cubicBezTo>
                <a:cubicBezTo>
                  <a:pt x="3659" y="306"/>
                  <a:pt x="3610" y="297"/>
                  <a:pt x="3558" y="291"/>
                </a:cubicBezTo>
                <a:lnTo>
                  <a:pt x="3553" y="284"/>
                </a:lnTo>
                <a:cubicBezTo>
                  <a:pt x="3549" y="280"/>
                  <a:pt x="3533" y="277"/>
                  <a:pt x="3488" y="271"/>
                </a:cubicBezTo>
                <a:lnTo>
                  <a:pt x="3482" y="272"/>
                </a:lnTo>
                <a:lnTo>
                  <a:pt x="3394" y="264"/>
                </a:lnTo>
                <a:cubicBezTo>
                  <a:pt x="3364" y="260"/>
                  <a:pt x="3334" y="258"/>
                  <a:pt x="3305" y="259"/>
                </a:cubicBezTo>
                <a:close/>
                <a:moveTo>
                  <a:pt x="2682" y="240"/>
                </a:moveTo>
                <a:cubicBezTo>
                  <a:pt x="2662" y="243"/>
                  <a:pt x="2639" y="248"/>
                  <a:pt x="2630" y="248"/>
                </a:cubicBezTo>
                <a:cubicBezTo>
                  <a:pt x="2639" y="247"/>
                  <a:pt x="2662" y="243"/>
                  <a:pt x="2682" y="240"/>
                </a:cubicBezTo>
                <a:close/>
                <a:moveTo>
                  <a:pt x="2917" y="231"/>
                </a:moveTo>
                <a:lnTo>
                  <a:pt x="2917" y="231"/>
                </a:lnTo>
                <a:cubicBezTo>
                  <a:pt x="2919" y="232"/>
                  <a:pt x="2915" y="234"/>
                  <a:pt x="2902" y="236"/>
                </a:cubicBezTo>
                <a:lnTo>
                  <a:pt x="2902" y="236"/>
                </a:lnTo>
                <a:lnTo>
                  <a:pt x="2917" y="231"/>
                </a:lnTo>
                <a:close/>
                <a:moveTo>
                  <a:pt x="2847" y="229"/>
                </a:moveTo>
                <a:lnTo>
                  <a:pt x="2835" y="230"/>
                </a:lnTo>
                <a:cubicBezTo>
                  <a:pt x="2825" y="230"/>
                  <a:pt x="2816" y="231"/>
                  <a:pt x="2807" y="231"/>
                </a:cubicBezTo>
                <a:lnTo>
                  <a:pt x="2807" y="231"/>
                </a:lnTo>
                <a:lnTo>
                  <a:pt x="2847" y="229"/>
                </a:lnTo>
                <a:close/>
                <a:moveTo>
                  <a:pt x="2865" y="229"/>
                </a:moveTo>
                <a:lnTo>
                  <a:pt x="2847" y="229"/>
                </a:lnTo>
                <a:lnTo>
                  <a:pt x="2850" y="229"/>
                </a:lnTo>
                <a:cubicBezTo>
                  <a:pt x="2855" y="229"/>
                  <a:pt x="2860" y="229"/>
                  <a:pt x="2865" y="229"/>
                </a:cubicBezTo>
                <a:close/>
                <a:moveTo>
                  <a:pt x="2780" y="229"/>
                </a:moveTo>
                <a:cubicBezTo>
                  <a:pt x="2780" y="230"/>
                  <a:pt x="2782" y="230"/>
                  <a:pt x="2787" y="231"/>
                </a:cubicBezTo>
                <a:lnTo>
                  <a:pt x="2807" y="231"/>
                </a:lnTo>
                <a:lnTo>
                  <a:pt x="2807" y="231"/>
                </a:lnTo>
                <a:cubicBezTo>
                  <a:pt x="2790" y="231"/>
                  <a:pt x="2779" y="231"/>
                  <a:pt x="2780" y="229"/>
                </a:cubicBezTo>
                <a:close/>
                <a:moveTo>
                  <a:pt x="2898" y="228"/>
                </a:moveTo>
                <a:cubicBezTo>
                  <a:pt x="2908" y="228"/>
                  <a:pt x="2916" y="229"/>
                  <a:pt x="2917" y="231"/>
                </a:cubicBezTo>
                <a:lnTo>
                  <a:pt x="2917" y="231"/>
                </a:lnTo>
                <a:lnTo>
                  <a:pt x="2898" y="228"/>
                </a:lnTo>
                <a:close/>
                <a:moveTo>
                  <a:pt x="3135" y="227"/>
                </a:moveTo>
                <a:cubicBezTo>
                  <a:pt x="3150" y="233"/>
                  <a:pt x="3237" y="237"/>
                  <a:pt x="3324" y="240"/>
                </a:cubicBezTo>
                <a:cubicBezTo>
                  <a:pt x="3370" y="243"/>
                  <a:pt x="3421" y="247"/>
                  <a:pt x="3464" y="249"/>
                </a:cubicBezTo>
                <a:cubicBezTo>
                  <a:pt x="3494" y="253"/>
                  <a:pt x="3524" y="254"/>
                  <a:pt x="3554" y="253"/>
                </a:cubicBezTo>
                <a:cubicBezTo>
                  <a:pt x="3612" y="257"/>
                  <a:pt x="3670" y="267"/>
                  <a:pt x="3728" y="276"/>
                </a:cubicBezTo>
                <a:lnTo>
                  <a:pt x="3762" y="282"/>
                </a:lnTo>
                <a:lnTo>
                  <a:pt x="3866" y="308"/>
                </a:lnTo>
                <a:cubicBezTo>
                  <a:pt x="3883" y="312"/>
                  <a:pt x="3900" y="316"/>
                  <a:pt x="3916" y="320"/>
                </a:cubicBezTo>
                <a:cubicBezTo>
                  <a:pt x="3900" y="316"/>
                  <a:pt x="3883" y="312"/>
                  <a:pt x="3866" y="308"/>
                </a:cubicBezTo>
                <a:cubicBezTo>
                  <a:pt x="3868" y="312"/>
                  <a:pt x="3877" y="317"/>
                  <a:pt x="3811" y="303"/>
                </a:cubicBezTo>
                <a:cubicBezTo>
                  <a:pt x="3797" y="302"/>
                  <a:pt x="3782" y="300"/>
                  <a:pt x="3764" y="298"/>
                </a:cubicBezTo>
                <a:cubicBezTo>
                  <a:pt x="3745" y="296"/>
                  <a:pt x="3722" y="294"/>
                  <a:pt x="3692" y="290"/>
                </a:cubicBezTo>
                <a:cubicBezTo>
                  <a:pt x="3699" y="294"/>
                  <a:pt x="3649" y="288"/>
                  <a:pt x="3689" y="297"/>
                </a:cubicBezTo>
                <a:lnTo>
                  <a:pt x="3758" y="307"/>
                </a:lnTo>
                <a:lnTo>
                  <a:pt x="3826" y="320"/>
                </a:lnTo>
                <a:cubicBezTo>
                  <a:pt x="3865" y="328"/>
                  <a:pt x="3904" y="338"/>
                  <a:pt x="3942" y="350"/>
                </a:cubicBezTo>
                <a:cubicBezTo>
                  <a:pt x="3981" y="363"/>
                  <a:pt x="4019" y="373"/>
                  <a:pt x="4059" y="383"/>
                </a:cubicBezTo>
                <a:cubicBezTo>
                  <a:pt x="4115" y="402"/>
                  <a:pt x="4155" y="414"/>
                  <a:pt x="4189" y="425"/>
                </a:cubicBezTo>
                <a:cubicBezTo>
                  <a:pt x="4222" y="435"/>
                  <a:pt x="4246" y="442"/>
                  <a:pt x="4269" y="447"/>
                </a:cubicBezTo>
                <a:cubicBezTo>
                  <a:pt x="4315" y="465"/>
                  <a:pt x="4347" y="478"/>
                  <a:pt x="4375" y="489"/>
                </a:cubicBezTo>
                <a:cubicBezTo>
                  <a:pt x="4403" y="499"/>
                  <a:pt x="4428" y="508"/>
                  <a:pt x="4457" y="519"/>
                </a:cubicBezTo>
                <a:cubicBezTo>
                  <a:pt x="4488" y="535"/>
                  <a:pt x="4518" y="552"/>
                  <a:pt x="4547" y="571"/>
                </a:cubicBezTo>
                <a:cubicBezTo>
                  <a:pt x="4557" y="578"/>
                  <a:pt x="4567" y="585"/>
                  <a:pt x="4577" y="591"/>
                </a:cubicBezTo>
                <a:cubicBezTo>
                  <a:pt x="4587" y="597"/>
                  <a:pt x="4597" y="603"/>
                  <a:pt x="4608" y="609"/>
                </a:cubicBezTo>
                <a:cubicBezTo>
                  <a:pt x="4628" y="620"/>
                  <a:pt x="4650" y="630"/>
                  <a:pt x="4671" y="640"/>
                </a:cubicBezTo>
                <a:lnTo>
                  <a:pt x="4699" y="656"/>
                </a:lnTo>
                <a:lnTo>
                  <a:pt x="4721" y="670"/>
                </a:lnTo>
                <a:cubicBezTo>
                  <a:pt x="4734" y="679"/>
                  <a:pt x="4743" y="685"/>
                  <a:pt x="4749" y="690"/>
                </a:cubicBezTo>
                <a:cubicBezTo>
                  <a:pt x="4761" y="699"/>
                  <a:pt x="4760" y="700"/>
                  <a:pt x="4743" y="693"/>
                </a:cubicBezTo>
                <a:lnTo>
                  <a:pt x="4695" y="672"/>
                </a:lnTo>
                <a:lnTo>
                  <a:pt x="4645" y="652"/>
                </a:lnTo>
                <a:lnTo>
                  <a:pt x="4548" y="613"/>
                </a:lnTo>
                <a:lnTo>
                  <a:pt x="4543" y="612"/>
                </a:lnTo>
                <a:cubicBezTo>
                  <a:pt x="4478" y="580"/>
                  <a:pt x="4492" y="594"/>
                  <a:pt x="4457" y="580"/>
                </a:cubicBezTo>
                <a:cubicBezTo>
                  <a:pt x="4445" y="574"/>
                  <a:pt x="4434" y="569"/>
                  <a:pt x="4425" y="565"/>
                </a:cubicBezTo>
                <a:cubicBezTo>
                  <a:pt x="4417" y="562"/>
                  <a:pt x="4409" y="559"/>
                  <a:pt x="4402" y="556"/>
                </a:cubicBezTo>
                <a:lnTo>
                  <a:pt x="4308" y="516"/>
                </a:lnTo>
                <a:cubicBezTo>
                  <a:pt x="4260" y="495"/>
                  <a:pt x="4220" y="481"/>
                  <a:pt x="4185" y="469"/>
                </a:cubicBezTo>
                <a:cubicBezTo>
                  <a:pt x="4167" y="462"/>
                  <a:pt x="4150" y="457"/>
                  <a:pt x="4133" y="453"/>
                </a:cubicBezTo>
                <a:lnTo>
                  <a:pt x="4082" y="438"/>
                </a:lnTo>
                <a:cubicBezTo>
                  <a:pt x="4061" y="432"/>
                  <a:pt x="4041" y="423"/>
                  <a:pt x="4022" y="412"/>
                </a:cubicBezTo>
                <a:cubicBezTo>
                  <a:pt x="4000" y="400"/>
                  <a:pt x="3977" y="392"/>
                  <a:pt x="3952" y="387"/>
                </a:cubicBezTo>
                <a:cubicBezTo>
                  <a:pt x="3940" y="389"/>
                  <a:pt x="3874" y="377"/>
                  <a:pt x="3948" y="404"/>
                </a:cubicBezTo>
                <a:lnTo>
                  <a:pt x="3946" y="411"/>
                </a:lnTo>
                <a:cubicBezTo>
                  <a:pt x="3974" y="421"/>
                  <a:pt x="4002" y="428"/>
                  <a:pt x="4030" y="438"/>
                </a:cubicBezTo>
                <a:cubicBezTo>
                  <a:pt x="4058" y="447"/>
                  <a:pt x="4086" y="455"/>
                  <a:pt x="4114" y="463"/>
                </a:cubicBezTo>
                <a:lnTo>
                  <a:pt x="4115" y="464"/>
                </a:lnTo>
                <a:lnTo>
                  <a:pt x="4211" y="493"/>
                </a:lnTo>
                <a:cubicBezTo>
                  <a:pt x="4243" y="502"/>
                  <a:pt x="4274" y="512"/>
                  <a:pt x="4305" y="525"/>
                </a:cubicBezTo>
                <a:lnTo>
                  <a:pt x="4306" y="525"/>
                </a:lnTo>
                <a:lnTo>
                  <a:pt x="4327" y="537"/>
                </a:lnTo>
                <a:cubicBezTo>
                  <a:pt x="4340" y="545"/>
                  <a:pt x="4331" y="543"/>
                  <a:pt x="4332" y="547"/>
                </a:cubicBezTo>
                <a:cubicBezTo>
                  <a:pt x="4285" y="531"/>
                  <a:pt x="4260" y="526"/>
                  <a:pt x="4263" y="529"/>
                </a:cubicBezTo>
                <a:cubicBezTo>
                  <a:pt x="4271" y="534"/>
                  <a:pt x="4280" y="538"/>
                  <a:pt x="4289" y="541"/>
                </a:cubicBezTo>
                <a:lnTo>
                  <a:pt x="4356" y="573"/>
                </a:lnTo>
                <a:cubicBezTo>
                  <a:pt x="4389" y="582"/>
                  <a:pt x="4422" y="592"/>
                  <a:pt x="4455" y="604"/>
                </a:cubicBezTo>
                <a:lnTo>
                  <a:pt x="4516" y="633"/>
                </a:lnTo>
                <a:cubicBezTo>
                  <a:pt x="4527" y="637"/>
                  <a:pt x="4538" y="641"/>
                  <a:pt x="4549" y="645"/>
                </a:cubicBezTo>
                <a:lnTo>
                  <a:pt x="4582" y="659"/>
                </a:lnTo>
                <a:lnTo>
                  <a:pt x="4640" y="692"/>
                </a:lnTo>
                <a:lnTo>
                  <a:pt x="4668" y="708"/>
                </a:lnTo>
                <a:lnTo>
                  <a:pt x="4698" y="728"/>
                </a:lnTo>
                <a:lnTo>
                  <a:pt x="4697" y="730"/>
                </a:lnTo>
                <a:lnTo>
                  <a:pt x="4728" y="755"/>
                </a:lnTo>
                <a:lnTo>
                  <a:pt x="4749" y="769"/>
                </a:lnTo>
                <a:lnTo>
                  <a:pt x="4781" y="787"/>
                </a:lnTo>
                <a:lnTo>
                  <a:pt x="4778" y="787"/>
                </a:lnTo>
                <a:cubicBezTo>
                  <a:pt x="4754" y="777"/>
                  <a:pt x="4769" y="790"/>
                  <a:pt x="4783" y="806"/>
                </a:cubicBezTo>
                <a:cubicBezTo>
                  <a:pt x="4797" y="821"/>
                  <a:pt x="4813" y="838"/>
                  <a:pt x="4797" y="831"/>
                </a:cubicBezTo>
                <a:cubicBezTo>
                  <a:pt x="4773" y="818"/>
                  <a:pt x="4732" y="796"/>
                  <a:pt x="4733" y="800"/>
                </a:cubicBezTo>
                <a:cubicBezTo>
                  <a:pt x="4734" y="804"/>
                  <a:pt x="4720" y="797"/>
                  <a:pt x="4698" y="784"/>
                </a:cubicBezTo>
                <a:cubicBezTo>
                  <a:pt x="4676" y="771"/>
                  <a:pt x="4648" y="752"/>
                  <a:pt x="4620" y="737"/>
                </a:cubicBezTo>
                <a:cubicBezTo>
                  <a:pt x="4614" y="736"/>
                  <a:pt x="4610" y="736"/>
                  <a:pt x="4616" y="741"/>
                </a:cubicBezTo>
                <a:cubicBezTo>
                  <a:pt x="4621" y="747"/>
                  <a:pt x="4636" y="758"/>
                  <a:pt x="4666" y="778"/>
                </a:cubicBezTo>
                <a:cubicBezTo>
                  <a:pt x="4682" y="793"/>
                  <a:pt x="4699" y="808"/>
                  <a:pt x="4717" y="821"/>
                </a:cubicBezTo>
                <a:cubicBezTo>
                  <a:pt x="4741" y="839"/>
                  <a:pt x="4774" y="865"/>
                  <a:pt x="4825" y="901"/>
                </a:cubicBezTo>
                <a:cubicBezTo>
                  <a:pt x="4835" y="909"/>
                  <a:pt x="4844" y="916"/>
                  <a:pt x="4855" y="925"/>
                </a:cubicBezTo>
                <a:cubicBezTo>
                  <a:pt x="4866" y="933"/>
                  <a:pt x="4874" y="940"/>
                  <a:pt x="4889" y="950"/>
                </a:cubicBezTo>
                <a:cubicBezTo>
                  <a:pt x="4904" y="960"/>
                  <a:pt x="4891" y="949"/>
                  <a:pt x="4877" y="936"/>
                </a:cubicBezTo>
                <a:lnTo>
                  <a:pt x="4882" y="935"/>
                </a:lnTo>
                <a:cubicBezTo>
                  <a:pt x="4904" y="951"/>
                  <a:pt x="4911" y="954"/>
                  <a:pt x="4912" y="953"/>
                </a:cubicBezTo>
                <a:lnTo>
                  <a:pt x="4965" y="994"/>
                </a:lnTo>
                <a:cubicBezTo>
                  <a:pt x="4980" y="1008"/>
                  <a:pt x="4995" y="1022"/>
                  <a:pt x="5009" y="1036"/>
                </a:cubicBezTo>
                <a:cubicBezTo>
                  <a:pt x="5010" y="1037"/>
                  <a:pt x="5011" y="1039"/>
                  <a:pt x="5012" y="1040"/>
                </a:cubicBezTo>
                <a:cubicBezTo>
                  <a:pt x="5005" y="1043"/>
                  <a:pt x="5010" y="1053"/>
                  <a:pt x="5075" y="1113"/>
                </a:cubicBezTo>
                <a:cubicBezTo>
                  <a:pt x="5176" y="1205"/>
                  <a:pt x="5272" y="1316"/>
                  <a:pt x="5356" y="1406"/>
                </a:cubicBezTo>
                <a:cubicBezTo>
                  <a:pt x="5378" y="1433"/>
                  <a:pt x="5396" y="1458"/>
                  <a:pt x="5414" y="1482"/>
                </a:cubicBezTo>
                <a:cubicBezTo>
                  <a:pt x="5423" y="1494"/>
                  <a:pt x="5432" y="1506"/>
                  <a:pt x="5440" y="1518"/>
                </a:cubicBezTo>
                <a:lnTo>
                  <a:pt x="5464" y="1556"/>
                </a:lnTo>
                <a:cubicBezTo>
                  <a:pt x="5500" y="1607"/>
                  <a:pt x="5530" y="1660"/>
                  <a:pt x="5562" y="1713"/>
                </a:cubicBezTo>
                <a:cubicBezTo>
                  <a:pt x="5578" y="1738"/>
                  <a:pt x="5591" y="1766"/>
                  <a:pt x="5605" y="1793"/>
                </a:cubicBezTo>
                <a:cubicBezTo>
                  <a:pt x="5619" y="1820"/>
                  <a:pt x="5635" y="1847"/>
                  <a:pt x="5648" y="1875"/>
                </a:cubicBezTo>
                <a:lnTo>
                  <a:pt x="5688" y="1961"/>
                </a:lnTo>
                <a:cubicBezTo>
                  <a:pt x="5701" y="1990"/>
                  <a:pt x="5713" y="2020"/>
                  <a:pt x="5726" y="2050"/>
                </a:cubicBezTo>
                <a:lnTo>
                  <a:pt x="5749" y="2097"/>
                </a:lnTo>
                <a:cubicBezTo>
                  <a:pt x="5755" y="2112"/>
                  <a:pt x="5760" y="2128"/>
                  <a:pt x="5767" y="2144"/>
                </a:cubicBezTo>
                <a:cubicBezTo>
                  <a:pt x="5773" y="2161"/>
                  <a:pt x="5779" y="2177"/>
                  <a:pt x="5786" y="2194"/>
                </a:cubicBezTo>
                <a:cubicBezTo>
                  <a:pt x="5792" y="2210"/>
                  <a:pt x="5799" y="2227"/>
                  <a:pt x="5805" y="2244"/>
                </a:cubicBezTo>
                <a:cubicBezTo>
                  <a:pt x="5804" y="2245"/>
                  <a:pt x="5804" y="2247"/>
                  <a:pt x="5804" y="2248"/>
                </a:cubicBezTo>
                <a:cubicBezTo>
                  <a:pt x="5807" y="2267"/>
                  <a:pt x="5811" y="2287"/>
                  <a:pt x="5818" y="2305"/>
                </a:cubicBezTo>
                <a:cubicBezTo>
                  <a:pt x="5825" y="2327"/>
                  <a:pt x="5836" y="2352"/>
                  <a:pt x="5845" y="2379"/>
                </a:cubicBezTo>
                <a:lnTo>
                  <a:pt x="5862" y="2439"/>
                </a:lnTo>
                <a:cubicBezTo>
                  <a:pt x="5868" y="2461"/>
                  <a:pt x="5875" y="2483"/>
                  <a:pt x="5880" y="2505"/>
                </a:cubicBezTo>
                <a:cubicBezTo>
                  <a:pt x="5884" y="2531"/>
                  <a:pt x="5889" y="2559"/>
                  <a:pt x="5894" y="2587"/>
                </a:cubicBezTo>
                <a:cubicBezTo>
                  <a:pt x="5897" y="2602"/>
                  <a:pt x="5900" y="2617"/>
                  <a:pt x="5902" y="2632"/>
                </a:cubicBezTo>
                <a:lnTo>
                  <a:pt x="5909" y="2678"/>
                </a:lnTo>
                <a:cubicBezTo>
                  <a:pt x="5913" y="2709"/>
                  <a:pt x="5919" y="2741"/>
                  <a:pt x="5922" y="2772"/>
                </a:cubicBezTo>
                <a:cubicBezTo>
                  <a:pt x="5925" y="2803"/>
                  <a:pt x="5928" y="2834"/>
                  <a:pt x="5931" y="2864"/>
                </a:cubicBezTo>
                <a:cubicBezTo>
                  <a:pt x="5935" y="2875"/>
                  <a:pt x="5937" y="2887"/>
                  <a:pt x="5939" y="2899"/>
                </a:cubicBezTo>
                <a:cubicBezTo>
                  <a:pt x="5941" y="2914"/>
                  <a:pt x="5943" y="2931"/>
                  <a:pt x="5944" y="2949"/>
                </a:cubicBezTo>
                <a:cubicBezTo>
                  <a:pt x="5946" y="2986"/>
                  <a:pt x="5950" y="3026"/>
                  <a:pt x="5951" y="3059"/>
                </a:cubicBezTo>
                <a:cubicBezTo>
                  <a:pt x="5960" y="3061"/>
                  <a:pt x="5968" y="3046"/>
                  <a:pt x="5977" y="3093"/>
                </a:cubicBezTo>
                <a:cubicBezTo>
                  <a:pt x="5976" y="3074"/>
                  <a:pt x="5976" y="3058"/>
                  <a:pt x="5975" y="3042"/>
                </a:cubicBezTo>
                <a:cubicBezTo>
                  <a:pt x="5974" y="3027"/>
                  <a:pt x="5972" y="3013"/>
                  <a:pt x="5970" y="3000"/>
                </a:cubicBezTo>
                <a:cubicBezTo>
                  <a:pt x="5967" y="2973"/>
                  <a:pt x="5964" y="2951"/>
                  <a:pt x="5960" y="2928"/>
                </a:cubicBezTo>
                <a:cubicBezTo>
                  <a:pt x="5965" y="2926"/>
                  <a:pt x="5971" y="2909"/>
                  <a:pt x="5971" y="2883"/>
                </a:cubicBezTo>
                <a:cubicBezTo>
                  <a:pt x="5971" y="2858"/>
                  <a:pt x="5971" y="2824"/>
                  <a:pt x="5971" y="2789"/>
                </a:cubicBezTo>
                <a:cubicBezTo>
                  <a:pt x="5975" y="2788"/>
                  <a:pt x="5984" y="2868"/>
                  <a:pt x="5991" y="2894"/>
                </a:cubicBezTo>
                <a:cubicBezTo>
                  <a:pt x="5976" y="2717"/>
                  <a:pt x="5945" y="2541"/>
                  <a:pt x="5900" y="2369"/>
                </a:cubicBezTo>
                <a:lnTo>
                  <a:pt x="5896" y="2339"/>
                </a:lnTo>
                <a:cubicBezTo>
                  <a:pt x="5900" y="2319"/>
                  <a:pt x="5907" y="2307"/>
                  <a:pt x="5927" y="2342"/>
                </a:cubicBezTo>
                <a:lnTo>
                  <a:pt x="5940" y="2360"/>
                </a:lnTo>
                <a:cubicBezTo>
                  <a:pt x="5950" y="2400"/>
                  <a:pt x="5965" y="2438"/>
                  <a:pt x="5983" y="2475"/>
                </a:cubicBezTo>
                <a:lnTo>
                  <a:pt x="5998" y="2508"/>
                </a:lnTo>
                <a:lnTo>
                  <a:pt x="6001" y="2515"/>
                </a:lnTo>
                <a:lnTo>
                  <a:pt x="6002" y="2516"/>
                </a:lnTo>
                <a:cubicBezTo>
                  <a:pt x="6012" y="2564"/>
                  <a:pt x="6020" y="2579"/>
                  <a:pt x="6028" y="2612"/>
                </a:cubicBezTo>
                <a:cubicBezTo>
                  <a:pt x="6031" y="2610"/>
                  <a:pt x="6034" y="2605"/>
                  <a:pt x="6047" y="2680"/>
                </a:cubicBezTo>
                <a:lnTo>
                  <a:pt x="6047" y="2682"/>
                </a:lnTo>
                <a:cubicBezTo>
                  <a:pt x="6048" y="2656"/>
                  <a:pt x="6041" y="2585"/>
                  <a:pt x="6059" y="2645"/>
                </a:cubicBezTo>
                <a:lnTo>
                  <a:pt x="6055" y="2609"/>
                </a:lnTo>
                <a:cubicBezTo>
                  <a:pt x="6053" y="2596"/>
                  <a:pt x="6050" y="2584"/>
                  <a:pt x="6047" y="2571"/>
                </a:cubicBezTo>
                <a:lnTo>
                  <a:pt x="6043" y="2542"/>
                </a:lnTo>
                <a:lnTo>
                  <a:pt x="6028" y="2474"/>
                </a:lnTo>
                <a:cubicBezTo>
                  <a:pt x="6016" y="2425"/>
                  <a:pt x="6001" y="2371"/>
                  <a:pt x="5986" y="2323"/>
                </a:cubicBezTo>
                <a:cubicBezTo>
                  <a:pt x="5971" y="2274"/>
                  <a:pt x="5958" y="2231"/>
                  <a:pt x="5952" y="2201"/>
                </a:cubicBezTo>
                <a:lnTo>
                  <a:pt x="5967" y="2201"/>
                </a:lnTo>
                <a:cubicBezTo>
                  <a:pt x="5963" y="2168"/>
                  <a:pt x="5955" y="2136"/>
                  <a:pt x="5943" y="2105"/>
                </a:cubicBezTo>
                <a:cubicBezTo>
                  <a:pt x="5937" y="2086"/>
                  <a:pt x="5930" y="2063"/>
                  <a:pt x="5914" y="2033"/>
                </a:cubicBezTo>
                <a:cubicBezTo>
                  <a:pt x="5899" y="2003"/>
                  <a:pt x="5879" y="1965"/>
                  <a:pt x="5854" y="1913"/>
                </a:cubicBezTo>
                <a:cubicBezTo>
                  <a:pt x="5843" y="1892"/>
                  <a:pt x="5829" y="1865"/>
                  <a:pt x="5816" y="1841"/>
                </a:cubicBezTo>
                <a:lnTo>
                  <a:pt x="5798" y="1811"/>
                </a:lnTo>
                <a:cubicBezTo>
                  <a:pt x="5788" y="1792"/>
                  <a:pt x="5779" y="1774"/>
                  <a:pt x="5768" y="1756"/>
                </a:cubicBezTo>
                <a:lnTo>
                  <a:pt x="5711" y="1668"/>
                </a:lnTo>
                <a:cubicBezTo>
                  <a:pt x="5691" y="1639"/>
                  <a:pt x="5671" y="1611"/>
                  <a:pt x="5651" y="1583"/>
                </a:cubicBezTo>
                <a:cubicBezTo>
                  <a:pt x="5637" y="1569"/>
                  <a:pt x="5626" y="1554"/>
                  <a:pt x="5616" y="1537"/>
                </a:cubicBezTo>
                <a:cubicBezTo>
                  <a:pt x="5605" y="1521"/>
                  <a:pt x="5592" y="1505"/>
                  <a:pt x="5578" y="1492"/>
                </a:cubicBezTo>
                <a:cubicBezTo>
                  <a:pt x="5604" y="1539"/>
                  <a:pt x="5566" y="1499"/>
                  <a:pt x="5584" y="1535"/>
                </a:cubicBezTo>
                <a:lnTo>
                  <a:pt x="5578" y="1534"/>
                </a:lnTo>
                <a:lnTo>
                  <a:pt x="5562" y="1512"/>
                </a:lnTo>
                <a:lnTo>
                  <a:pt x="5519" y="1454"/>
                </a:lnTo>
                <a:cubicBezTo>
                  <a:pt x="5499" y="1427"/>
                  <a:pt x="5477" y="1400"/>
                  <a:pt x="5455" y="1372"/>
                </a:cubicBezTo>
                <a:cubicBezTo>
                  <a:pt x="5500" y="1418"/>
                  <a:pt x="5483" y="1386"/>
                  <a:pt x="5473" y="1362"/>
                </a:cubicBezTo>
                <a:cubicBezTo>
                  <a:pt x="5458" y="1344"/>
                  <a:pt x="5444" y="1325"/>
                  <a:pt x="5429" y="1307"/>
                </a:cubicBezTo>
                <a:lnTo>
                  <a:pt x="5383" y="1254"/>
                </a:lnTo>
                <a:cubicBezTo>
                  <a:pt x="5374" y="1241"/>
                  <a:pt x="5363" y="1225"/>
                  <a:pt x="5349" y="1210"/>
                </a:cubicBezTo>
                <a:cubicBezTo>
                  <a:pt x="5335" y="1194"/>
                  <a:pt x="5319" y="1177"/>
                  <a:pt x="5303" y="1159"/>
                </a:cubicBezTo>
                <a:lnTo>
                  <a:pt x="5252" y="1107"/>
                </a:lnTo>
                <a:cubicBezTo>
                  <a:pt x="5234" y="1090"/>
                  <a:pt x="5217" y="1074"/>
                  <a:pt x="5201" y="1058"/>
                </a:cubicBezTo>
                <a:lnTo>
                  <a:pt x="5219" y="1018"/>
                </a:lnTo>
                <a:lnTo>
                  <a:pt x="5223" y="1016"/>
                </a:lnTo>
                <a:cubicBezTo>
                  <a:pt x="5227" y="1014"/>
                  <a:pt x="5236" y="1018"/>
                  <a:pt x="5233" y="1010"/>
                </a:cubicBezTo>
                <a:cubicBezTo>
                  <a:pt x="5228" y="1001"/>
                  <a:pt x="5221" y="993"/>
                  <a:pt x="5214" y="986"/>
                </a:cubicBezTo>
                <a:cubicBezTo>
                  <a:pt x="5209" y="980"/>
                  <a:pt x="5202" y="972"/>
                  <a:pt x="5193" y="963"/>
                </a:cubicBezTo>
                <a:lnTo>
                  <a:pt x="5160" y="932"/>
                </a:lnTo>
                <a:cubicBezTo>
                  <a:pt x="5139" y="907"/>
                  <a:pt x="5116" y="884"/>
                  <a:pt x="5092" y="861"/>
                </a:cubicBezTo>
                <a:cubicBezTo>
                  <a:pt x="5304" y="1031"/>
                  <a:pt x="5493" y="1227"/>
                  <a:pt x="5653" y="1445"/>
                </a:cubicBezTo>
                <a:lnTo>
                  <a:pt x="5652" y="1445"/>
                </a:lnTo>
                <a:cubicBezTo>
                  <a:pt x="5666" y="1464"/>
                  <a:pt x="5680" y="1482"/>
                  <a:pt x="5692" y="1502"/>
                </a:cubicBezTo>
                <a:lnTo>
                  <a:pt x="5702" y="1513"/>
                </a:lnTo>
                <a:lnTo>
                  <a:pt x="5653" y="1444"/>
                </a:lnTo>
                <a:lnTo>
                  <a:pt x="5669" y="1434"/>
                </a:lnTo>
                <a:cubicBezTo>
                  <a:pt x="5683" y="1445"/>
                  <a:pt x="5679" y="1432"/>
                  <a:pt x="5667" y="1410"/>
                </a:cubicBezTo>
                <a:cubicBezTo>
                  <a:pt x="5661" y="1398"/>
                  <a:pt x="5653" y="1384"/>
                  <a:pt x="5645" y="1370"/>
                </a:cubicBezTo>
                <a:cubicBezTo>
                  <a:pt x="5641" y="1362"/>
                  <a:pt x="5637" y="1355"/>
                  <a:pt x="5632" y="1347"/>
                </a:cubicBezTo>
                <a:lnTo>
                  <a:pt x="5619" y="1326"/>
                </a:lnTo>
                <a:cubicBezTo>
                  <a:pt x="5595" y="1290"/>
                  <a:pt x="5576" y="1259"/>
                  <a:pt x="5548" y="1226"/>
                </a:cubicBezTo>
                <a:cubicBezTo>
                  <a:pt x="5521" y="1194"/>
                  <a:pt x="5489" y="1158"/>
                  <a:pt x="5444" y="1112"/>
                </a:cubicBezTo>
                <a:cubicBezTo>
                  <a:pt x="5423" y="1092"/>
                  <a:pt x="5394" y="1063"/>
                  <a:pt x="5364" y="1030"/>
                </a:cubicBezTo>
                <a:cubicBezTo>
                  <a:pt x="5349" y="1013"/>
                  <a:pt x="5332" y="997"/>
                  <a:pt x="5315" y="981"/>
                </a:cubicBezTo>
                <a:lnTo>
                  <a:pt x="5266" y="930"/>
                </a:lnTo>
                <a:lnTo>
                  <a:pt x="5242" y="906"/>
                </a:lnTo>
                <a:lnTo>
                  <a:pt x="5219" y="884"/>
                </a:lnTo>
                <a:cubicBezTo>
                  <a:pt x="5204" y="869"/>
                  <a:pt x="5191" y="855"/>
                  <a:pt x="5179" y="844"/>
                </a:cubicBezTo>
                <a:cubicBezTo>
                  <a:pt x="5164" y="830"/>
                  <a:pt x="5151" y="815"/>
                  <a:pt x="5139" y="798"/>
                </a:cubicBezTo>
                <a:cubicBezTo>
                  <a:pt x="5129" y="770"/>
                  <a:pt x="5130" y="746"/>
                  <a:pt x="5246" y="828"/>
                </a:cubicBezTo>
                <a:cubicBezTo>
                  <a:pt x="5259" y="851"/>
                  <a:pt x="5271" y="873"/>
                  <a:pt x="5283" y="898"/>
                </a:cubicBezTo>
                <a:cubicBezTo>
                  <a:pt x="5287" y="906"/>
                  <a:pt x="5291" y="915"/>
                  <a:pt x="5333" y="957"/>
                </a:cubicBezTo>
                <a:cubicBezTo>
                  <a:pt x="5361" y="985"/>
                  <a:pt x="5373" y="994"/>
                  <a:pt x="5381" y="1001"/>
                </a:cubicBezTo>
                <a:cubicBezTo>
                  <a:pt x="5392" y="1009"/>
                  <a:pt x="5403" y="1018"/>
                  <a:pt x="5413" y="1028"/>
                </a:cubicBezTo>
                <a:lnTo>
                  <a:pt x="5430" y="1011"/>
                </a:lnTo>
                <a:cubicBezTo>
                  <a:pt x="5392" y="965"/>
                  <a:pt x="5415" y="984"/>
                  <a:pt x="5415" y="978"/>
                </a:cubicBezTo>
                <a:cubicBezTo>
                  <a:pt x="5435" y="1000"/>
                  <a:pt x="5451" y="1016"/>
                  <a:pt x="5462" y="1029"/>
                </a:cubicBezTo>
                <a:lnTo>
                  <a:pt x="5474" y="1042"/>
                </a:lnTo>
                <a:lnTo>
                  <a:pt x="5484" y="1054"/>
                </a:lnTo>
                <a:lnTo>
                  <a:pt x="5488" y="1060"/>
                </a:lnTo>
                <a:lnTo>
                  <a:pt x="5478" y="1053"/>
                </a:lnTo>
                <a:cubicBezTo>
                  <a:pt x="5483" y="1057"/>
                  <a:pt x="5486" y="1060"/>
                  <a:pt x="5488" y="1060"/>
                </a:cubicBezTo>
                <a:lnTo>
                  <a:pt x="5488" y="1060"/>
                </a:lnTo>
                <a:lnTo>
                  <a:pt x="5488" y="1060"/>
                </a:lnTo>
                <a:cubicBezTo>
                  <a:pt x="5489" y="1061"/>
                  <a:pt x="5488" y="1059"/>
                  <a:pt x="5484" y="1054"/>
                </a:cubicBezTo>
                <a:lnTo>
                  <a:pt x="5474" y="1042"/>
                </a:lnTo>
                <a:lnTo>
                  <a:pt x="5462" y="1029"/>
                </a:lnTo>
                <a:cubicBezTo>
                  <a:pt x="5451" y="1016"/>
                  <a:pt x="5435" y="1000"/>
                  <a:pt x="5415" y="978"/>
                </a:cubicBezTo>
                <a:lnTo>
                  <a:pt x="5418" y="971"/>
                </a:lnTo>
                <a:cubicBezTo>
                  <a:pt x="5401" y="953"/>
                  <a:pt x="5383" y="937"/>
                  <a:pt x="5366" y="920"/>
                </a:cubicBezTo>
                <a:lnTo>
                  <a:pt x="5313" y="870"/>
                </a:lnTo>
                <a:cubicBezTo>
                  <a:pt x="5324" y="878"/>
                  <a:pt x="5342" y="893"/>
                  <a:pt x="5361" y="910"/>
                </a:cubicBezTo>
                <a:cubicBezTo>
                  <a:pt x="5381" y="928"/>
                  <a:pt x="5403" y="948"/>
                  <a:pt x="5423" y="968"/>
                </a:cubicBezTo>
                <a:cubicBezTo>
                  <a:pt x="5456" y="999"/>
                  <a:pt x="5486" y="1027"/>
                  <a:pt x="5520" y="1061"/>
                </a:cubicBezTo>
                <a:cubicBezTo>
                  <a:pt x="5551" y="1095"/>
                  <a:pt x="5599" y="1149"/>
                  <a:pt x="5596" y="1152"/>
                </a:cubicBezTo>
                <a:cubicBezTo>
                  <a:pt x="5593" y="1155"/>
                  <a:pt x="5598" y="1166"/>
                  <a:pt x="5609" y="1181"/>
                </a:cubicBezTo>
                <a:cubicBezTo>
                  <a:pt x="5619" y="1195"/>
                  <a:pt x="5635" y="1216"/>
                  <a:pt x="5653" y="1241"/>
                </a:cubicBezTo>
                <a:cubicBezTo>
                  <a:pt x="5672" y="1266"/>
                  <a:pt x="5695" y="1292"/>
                  <a:pt x="5715" y="1321"/>
                </a:cubicBezTo>
                <a:lnTo>
                  <a:pt x="5776" y="1405"/>
                </a:lnTo>
                <a:cubicBezTo>
                  <a:pt x="5790" y="1424"/>
                  <a:pt x="5803" y="1446"/>
                  <a:pt x="5816" y="1466"/>
                </a:cubicBezTo>
                <a:cubicBezTo>
                  <a:pt x="5843" y="1504"/>
                  <a:pt x="5875" y="1551"/>
                  <a:pt x="5894" y="1579"/>
                </a:cubicBezTo>
                <a:cubicBezTo>
                  <a:pt x="5909" y="1603"/>
                  <a:pt x="5923" y="1625"/>
                  <a:pt x="5936" y="1646"/>
                </a:cubicBezTo>
                <a:cubicBezTo>
                  <a:pt x="5942" y="1657"/>
                  <a:pt x="5948" y="1667"/>
                  <a:pt x="5954" y="1677"/>
                </a:cubicBezTo>
                <a:lnTo>
                  <a:pt x="5968" y="1706"/>
                </a:lnTo>
                <a:cubicBezTo>
                  <a:pt x="5987" y="1745"/>
                  <a:pt x="6002" y="1780"/>
                  <a:pt x="6016" y="1812"/>
                </a:cubicBezTo>
                <a:cubicBezTo>
                  <a:pt x="6046" y="1887"/>
                  <a:pt x="6034" y="1873"/>
                  <a:pt x="6000" y="1810"/>
                </a:cubicBezTo>
                <a:lnTo>
                  <a:pt x="5954" y="1733"/>
                </a:lnTo>
                <a:lnTo>
                  <a:pt x="5929" y="1689"/>
                </a:lnTo>
                <a:lnTo>
                  <a:pt x="5899" y="1637"/>
                </a:lnTo>
                <a:lnTo>
                  <a:pt x="5879" y="1603"/>
                </a:lnTo>
                <a:lnTo>
                  <a:pt x="5878" y="1601"/>
                </a:lnTo>
                <a:lnTo>
                  <a:pt x="5878" y="1603"/>
                </a:lnTo>
                <a:lnTo>
                  <a:pt x="5854" y="1578"/>
                </a:lnTo>
                <a:lnTo>
                  <a:pt x="5894" y="1656"/>
                </a:lnTo>
                <a:lnTo>
                  <a:pt x="5914" y="1696"/>
                </a:lnTo>
                <a:lnTo>
                  <a:pt x="5932" y="1737"/>
                </a:lnTo>
                <a:cubicBezTo>
                  <a:pt x="5966" y="1796"/>
                  <a:pt x="5991" y="1861"/>
                  <a:pt x="6008" y="1927"/>
                </a:cubicBezTo>
                <a:cubicBezTo>
                  <a:pt x="6019" y="1964"/>
                  <a:pt x="5988" y="1894"/>
                  <a:pt x="5967" y="1844"/>
                </a:cubicBezTo>
                <a:cubicBezTo>
                  <a:pt x="5952" y="1811"/>
                  <a:pt x="5935" y="1778"/>
                  <a:pt x="5916" y="1747"/>
                </a:cubicBezTo>
                <a:cubicBezTo>
                  <a:pt x="5910" y="1738"/>
                  <a:pt x="5911" y="1745"/>
                  <a:pt x="5913" y="1753"/>
                </a:cubicBezTo>
                <a:cubicBezTo>
                  <a:pt x="5926" y="1785"/>
                  <a:pt x="5942" y="1816"/>
                  <a:pt x="5959" y="1845"/>
                </a:cubicBezTo>
                <a:cubicBezTo>
                  <a:pt x="5990" y="1908"/>
                  <a:pt x="6018" y="1973"/>
                  <a:pt x="6041" y="2040"/>
                </a:cubicBezTo>
                <a:cubicBezTo>
                  <a:pt x="6051" y="2068"/>
                  <a:pt x="6061" y="2094"/>
                  <a:pt x="6069" y="2120"/>
                </a:cubicBezTo>
                <a:cubicBezTo>
                  <a:pt x="6076" y="2146"/>
                  <a:pt x="6083" y="2171"/>
                  <a:pt x="6090" y="2197"/>
                </a:cubicBezTo>
                <a:cubicBezTo>
                  <a:pt x="6079" y="2175"/>
                  <a:pt x="6066" y="2136"/>
                  <a:pt x="6045" y="2086"/>
                </a:cubicBezTo>
                <a:lnTo>
                  <a:pt x="6021" y="2022"/>
                </a:lnTo>
                <a:cubicBezTo>
                  <a:pt x="6013" y="2001"/>
                  <a:pt x="6005" y="1979"/>
                  <a:pt x="5995" y="1959"/>
                </a:cubicBezTo>
                <a:cubicBezTo>
                  <a:pt x="5973" y="1909"/>
                  <a:pt x="5963" y="1888"/>
                  <a:pt x="5963" y="1897"/>
                </a:cubicBezTo>
                <a:cubicBezTo>
                  <a:pt x="5952" y="1880"/>
                  <a:pt x="5942" y="1862"/>
                  <a:pt x="5935" y="1843"/>
                </a:cubicBezTo>
                <a:cubicBezTo>
                  <a:pt x="5910" y="1793"/>
                  <a:pt x="5912" y="1790"/>
                  <a:pt x="5914" y="1788"/>
                </a:cubicBezTo>
                <a:lnTo>
                  <a:pt x="5899" y="1756"/>
                </a:lnTo>
                <a:lnTo>
                  <a:pt x="5879" y="1719"/>
                </a:lnTo>
                <a:cubicBezTo>
                  <a:pt x="5872" y="1708"/>
                  <a:pt x="5866" y="1698"/>
                  <a:pt x="5860" y="1688"/>
                </a:cubicBezTo>
                <a:cubicBezTo>
                  <a:pt x="5847" y="1668"/>
                  <a:pt x="5837" y="1651"/>
                  <a:pt x="5827" y="1636"/>
                </a:cubicBezTo>
                <a:cubicBezTo>
                  <a:pt x="5813" y="1613"/>
                  <a:pt x="5797" y="1591"/>
                  <a:pt x="5780" y="1570"/>
                </a:cubicBezTo>
                <a:cubicBezTo>
                  <a:pt x="5765" y="1551"/>
                  <a:pt x="5747" y="1534"/>
                  <a:pt x="5727" y="1519"/>
                </a:cubicBezTo>
                <a:cubicBezTo>
                  <a:pt x="5724" y="1518"/>
                  <a:pt x="5722" y="1521"/>
                  <a:pt x="5719" y="1522"/>
                </a:cubicBezTo>
                <a:lnTo>
                  <a:pt x="5703" y="1513"/>
                </a:lnTo>
                <a:lnTo>
                  <a:pt x="5703" y="1514"/>
                </a:lnTo>
                <a:cubicBezTo>
                  <a:pt x="6552" y="2739"/>
                  <a:pt x="6403" y="4396"/>
                  <a:pt x="5348" y="5449"/>
                </a:cubicBezTo>
                <a:lnTo>
                  <a:pt x="5343" y="5451"/>
                </a:lnTo>
                <a:lnTo>
                  <a:pt x="5342" y="5454"/>
                </a:lnTo>
                <a:cubicBezTo>
                  <a:pt x="5339" y="5458"/>
                  <a:pt x="5337" y="5462"/>
                  <a:pt x="5338" y="5463"/>
                </a:cubicBezTo>
                <a:lnTo>
                  <a:pt x="5358" y="5450"/>
                </a:lnTo>
                <a:cubicBezTo>
                  <a:pt x="5332" y="5474"/>
                  <a:pt x="5307" y="5499"/>
                  <a:pt x="5280" y="5523"/>
                </a:cubicBezTo>
                <a:cubicBezTo>
                  <a:pt x="5279" y="5527"/>
                  <a:pt x="5273" y="5535"/>
                  <a:pt x="5260" y="5547"/>
                </a:cubicBezTo>
                <a:lnTo>
                  <a:pt x="5205" y="5597"/>
                </a:lnTo>
                <a:lnTo>
                  <a:pt x="5209" y="5592"/>
                </a:lnTo>
                <a:lnTo>
                  <a:pt x="5212" y="5586"/>
                </a:lnTo>
                <a:cubicBezTo>
                  <a:pt x="5219" y="5579"/>
                  <a:pt x="5231" y="5567"/>
                  <a:pt x="5247" y="5552"/>
                </a:cubicBezTo>
                <a:cubicBezTo>
                  <a:pt x="5231" y="5567"/>
                  <a:pt x="5219" y="5579"/>
                  <a:pt x="5212" y="5586"/>
                </a:cubicBezTo>
                <a:lnTo>
                  <a:pt x="5209" y="5592"/>
                </a:lnTo>
                <a:lnTo>
                  <a:pt x="5205" y="5597"/>
                </a:lnTo>
                <a:lnTo>
                  <a:pt x="5205" y="5597"/>
                </a:lnTo>
                <a:lnTo>
                  <a:pt x="5205" y="5598"/>
                </a:lnTo>
                <a:lnTo>
                  <a:pt x="5196" y="5609"/>
                </a:lnTo>
                <a:lnTo>
                  <a:pt x="5205" y="5607"/>
                </a:lnTo>
                <a:lnTo>
                  <a:pt x="5280" y="5539"/>
                </a:lnTo>
                <a:cubicBezTo>
                  <a:pt x="5306" y="5517"/>
                  <a:pt x="5329" y="5493"/>
                  <a:pt x="5354" y="5469"/>
                </a:cubicBezTo>
                <a:cubicBezTo>
                  <a:pt x="5403" y="5424"/>
                  <a:pt x="5449" y="5373"/>
                  <a:pt x="5497" y="5324"/>
                </a:cubicBezTo>
                <a:cubicBezTo>
                  <a:pt x="5492" y="5323"/>
                  <a:pt x="5503" y="5309"/>
                  <a:pt x="5518" y="5286"/>
                </a:cubicBezTo>
                <a:lnTo>
                  <a:pt x="5609" y="5182"/>
                </a:lnTo>
                <a:cubicBezTo>
                  <a:pt x="5637" y="5148"/>
                  <a:pt x="5664" y="5117"/>
                  <a:pt x="5689" y="5087"/>
                </a:cubicBezTo>
                <a:cubicBezTo>
                  <a:pt x="5694" y="5085"/>
                  <a:pt x="5698" y="5081"/>
                  <a:pt x="5702" y="5077"/>
                </a:cubicBezTo>
                <a:cubicBezTo>
                  <a:pt x="5708" y="5070"/>
                  <a:pt x="5718" y="5055"/>
                  <a:pt x="5734" y="5029"/>
                </a:cubicBezTo>
                <a:cubicBezTo>
                  <a:pt x="5781" y="4963"/>
                  <a:pt x="5761" y="5004"/>
                  <a:pt x="5799" y="4949"/>
                </a:cubicBezTo>
                <a:cubicBezTo>
                  <a:pt x="5803" y="4952"/>
                  <a:pt x="5813" y="4943"/>
                  <a:pt x="5864" y="4866"/>
                </a:cubicBezTo>
                <a:cubicBezTo>
                  <a:pt x="5880" y="4840"/>
                  <a:pt x="5897" y="4815"/>
                  <a:pt x="5916" y="4791"/>
                </a:cubicBezTo>
                <a:lnTo>
                  <a:pt x="5919" y="4796"/>
                </a:lnTo>
                <a:cubicBezTo>
                  <a:pt x="5910" y="4817"/>
                  <a:pt x="5903" y="4839"/>
                  <a:pt x="5899" y="4862"/>
                </a:cubicBezTo>
                <a:cubicBezTo>
                  <a:pt x="5898" y="4875"/>
                  <a:pt x="5902" y="4880"/>
                  <a:pt x="5907" y="4882"/>
                </a:cubicBezTo>
                <a:cubicBezTo>
                  <a:pt x="5874" y="4933"/>
                  <a:pt x="5842" y="4985"/>
                  <a:pt x="5805" y="5033"/>
                </a:cubicBezTo>
                <a:lnTo>
                  <a:pt x="5776" y="5063"/>
                </a:lnTo>
                <a:cubicBezTo>
                  <a:pt x="5757" y="5089"/>
                  <a:pt x="5738" y="5115"/>
                  <a:pt x="5722" y="5136"/>
                </a:cubicBezTo>
                <a:cubicBezTo>
                  <a:pt x="5706" y="5158"/>
                  <a:pt x="5691" y="5177"/>
                  <a:pt x="5682" y="5191"/>
                </a:cubicBezTo>
                <a:cubicBezTo>
                  <a:pt x="5662" y="5218"/>
                  <a:pt x="5660" y="5225"/>
                  <a:pt x="5691" y="5195"/>
                </a:cubicBezTo>
                <a:cubicBezTo>
                  <a:pt x="5694" y="5196"/>
                  <a:pt x="5689" y="5208"/>
                  <a:pt x="5675" y="5230"/>
                </a:cubicBezTo>
                <a:cubicBezTo>
                  <a:pt x="5656" y="5259"/>
                  <a:pt x="5634" y="5288"/>
                  <a:pt x="5612" y="5315"/>
                </a:cubicBezTo>
                <a:cubicBezTo>
                  <a:pt x="5598" y="5333"/>
                  <a:pt x="5583" y="5352"/>
                  <a:pt x="5565" y="5372"/>
                </a:cubicBezTo>
                <a:lnTo>
                  <a:pt x="5509" y="5433"/>
                </a:lnTo>
                <a:cubicBezTo>
                  <a:pt x="5470" y="5476"/>
                  <a:pt x="5424" y="5519"/>
                  <a:pt x="5376" y="5563"/>
                </a:cubicBezTo>
                <a:cubicBezTo>
                  <a:pt x="5353" y="5586"/>
                  <a:pt x="5326" y="5610"/>
                  <a:pt x="5301" y="5632"/>
                </a:cubicBezTo>
                <a:cubicBezTo>
                  <a:pt x="5280" y="5650"/>
                  <a:pt x="5258" y="5668"/>
                  <a:pt x="5235" y="5685"/>
                </a:cubicBezTo>
                <a:cubicBezTo>
                  <a:pt x="5219" y="5695"/>
                  <a:pt x="5220" y="5693"/>
                  <a:pt x="5229" y="5683"/>
                </a:cubicBezTo>
                <a:cubicBezTo>
                  <a:pt x="5238" y="5672"/>
                  <a:pt x="5256" y="5656"/>
                  <a:pt x="5276" y="5636"/>
                </a:cubicBezTo>
                <a:cubicBezTo>
                  <a:pt x="5326" y="5587"/>
                  <a:pt x="5295" y="5610"/>
                  <a:pt x="5240" y="5654"/>
                </a:cubicBezTo>
                <a:lnTo>
                  <a:pt x="5232" y="5640"/>
                </a:lnTo>
                <a:cubicBezTo>
                  <a:pt x="5209" y="5660"/>
                  <a:pt x="5185" y="5679"/>
                  <a:pt x="5160" y="5696"/>
                </a:cubicBezTo>
                <a:cubicBezTo>
                  <a:pt x="5143" y="5707"/>
                  <a:pt x="5135" y="5712"/>
                  <a:pt x="5147" y="5699"/>
                </a:cubicBezTo>
                <a:cubicBezTo>
                  <a:pt x="5159" y="5685"/>
                  <a:pt x="5148" y="5690"/>
                  <a:pt x="5128" y="5703"/>
                </a:cubicBezTo>
                <a:cubicBezTo>
                  <a:pt x="5131" y="5701"/>
                  <a:pt x="5133" y="5698"/>
                  <a:pt x="5134" y="5696"/>
                </a:cubicBezTo>
                <a:cubicBezTo>
                  <a:pt x="5111" y="5709"/>
                  <a:pt x="5089" y="5723"/>
                  <a:pt x="5068" y="5739"/>
                </a:cubicBezTo>
                <a:cubicBezTo>
                  <a:pt x="5020" y="5773"/>
                  <a:pt x="4978" y="5806"/>
                  <a:pt x="4934" y="5837"/>
                </a:cubicBezTo>
                <a:lnTo>
                  <a:pt x="4866" y="5882"/>
                </a:lnTo>
                <a:cubicBezTo>
                  <a:pt x="4843" y="5898"/>
                  <a:pt x="4818" y="5914"/>
                  <a:pt x="4791" y="5929"/>
                </a:cubicBezTo>
                <a:cubicBezTo>
                  <a:pt x="4763" y="5949"/>
                  <a:pt x="4734" y="5968"/>
                  <a:pt x="4705" y="5985"/>
                </a:cubicBezTo>
                <a:cubicBezTo>
                  <a:pt x="4667" y="6006"/>
                  <a:pt x="4624" y="6027"/>
                  <a:pt x="4594" y="6045"/>
                </a:cubicBezTo>
                <a:cubicBezTo>
                  <a:pt x="4578" y="6053"/>
                  <a:pt x="4567" y="6059"/>
                  <a:pt x="4557" y="6065"/>
                </a:cubicBezTo>
                <a:lnTo>
                  <a:pt x="4531" y="6079"/>
                </a:lnTo>
                <a:cubicBezTo>
                  <a:pt x="4509" y="6092"/>
                  <a:pt x="4485" y="6104"/>
                  <a:pt x="4461" y="6114"/>
                </a:cubicBezTo>
                <a:lnTo>
                  <a:pt x="4456" y="6112"/>
                </a:lnTo>
                <a:cubicBezTo>
                  <a:pt x="4496" y="6091"/>
                  <a:pt x="4478" y="6094"/>
                  <a:pt x="4496" y="6081"/>
                </a:cubicBezTo>
                <a:cubicBezTo>
                  <a:pt x="4478" y="6094"/>
                  <a:pt x="4495" y="6091"/>
                  <a:pt x="4456" y="6112"/>
                </a:cubicBezTo>
                <a:lnTo>
                  <a:pt x="4414" y="6130"/>
                </a:lnTo>
                <a:lnTo>
                  <a:pt x="4371" y="6145"/>
                </a:lnTo>
                <a:lnTo>
                  <a:pt x="4286" y="6176"/>
                </a:lnTo>
                <a:lnTo>
                  <a:pt x="4287" y="6176"/>
                </a:lnTo>
                <a:cubicBezTo>
                  <a:pt x="4282" y="6178"/>
                  <a:pt x="4273" y="6183"/>
                  <a:pt x="4270" y="6183"/>
                </a:cubicBezTo>
                <a:cubicBezTo>
                  <a:pt x="4117" y="6228"/>
                  <a:pt x="3961" y="6265"/>
                  <a:pt x="3804" y="6295"/>
                </a:cubicBezTo>
                <a:lnTo>
                  <a:pt x="3765" y="6301"/>
                </a:lnTo>
                <a:lnTo>
                  <a:pt x="3693" y="6314"/>
                </a:lnTo>
                <a:cubicBezTo>
                  <a:pt x="3669" y="6319"/>
                  <a:pt x="3646" y="6323"/>
                  <a:pt x="3621" y="6326"/>
                </a:cubicBezTo>
                <a:cubicBezTo>
                  <a:pt x="3581" y="6335"/>
                  <a:pt x="3541" y="6341"/>
                  <a:pt x="3500" y="6344"/>
                </a:cubicBezTo>
                <a:cubicBezTo>
                  <a:pt x="3455" y="6347"/>
                  <a:pt x="3408" y="6349"/>
                  <a:pt x="3369" y="6354"/>
                </a:cubicBezTo>
                <a:cubicBezTo>
                  <a:pt x="3358" y="6356"/>
                  <a:pt x="3344" y="6359"/>
                  <a:pt x="3329" y="6360"/>
                </a:cubicBezTo>
                <a:cubicBezTo>
                  <a:pt x="3314" y="6362"/>
                  <a:pt x="3298" y="6364"/>
                  <a:pt x="3280" y="6364"/>
                </a:cubicBezTo>
                <a:cubicBezTo>
                  <a:pt x="3244" y="6365"/>
                  <a:pt x="3202" y="6366"/>
                  <a:pt x="3153" y="6364"/>
                </a:cubicBezTo>
                <a:lnTo>
                  <a:pt x="3018" y="6355"/>
                </a:lnTo>
                <a:cubicBezTo>
                  <a:pt x="2974" y="6351"/>
                  <a:pt x="2934" y="6344"/>
                  <a:pt x="2907" y="6339"/>
                </a:cubicBezTo>
                <a:lnTo>
                  <a:pt x="2809" y="6325"/>
                </a:lnTo>
                <a:lnTo>
                  <a:pt x="2810" y="6328"/>
                </a:lnTo>
                <a:cubicBezTo>
                  <a:pt x="1889" y="6219"/>
                  <a:pt x="1066" y="5701"/>
                  <a:pt x="569" y="4918"/>
                </a:cubicBezTo>
                <a:lnTo>
                  <a:pt x="572" y="4921"/>
                </a:lnTo>
                <a:cubicBezTo>
                  <a:pt x="588" y="4944"/>
                  <a:pt x="604" y="4963"/>
                  <a:pt x="616" y="4978"/>
                </a:cubicBezTo>
                <a:cubicBezTo>
                  <a:pt x="641" y="5007"/>
                  <a:pt x="654" y="5021"/>
                  <a:pt x="652" y="5007"/>
                </a:cubicBezTo>
                <a:cubicBezTo>
                  <a:pt x="650" y="4994"/>
                  <a:pt x="692" y="5050"/>
                  <a:pt x="710" y="5066"/>
                </a:cubicBezTo>
                <a:lnTo>
                  <a:pt x="754" y="5121"/>
                </a:lnTo>
                <a:cubicBezTo>
                  <a:pt x="768" y="5139"/>
                  <a:pt x="782" y="5158"/>
                  <a:pt x="798" y="5175"/>
                </a:cubicBezTo>
                <a:lnTo>
                  <a:pt x="869" y="5256"/>
                </a:lnTo>
                <a:cubicBezTo>
                  <a:pt x="886" y="5271"/>
                  <a:pt x="904" y="5284"/>
                  <a:pt x="921" y="5298"/>
                </a:cubicBezTo>
                <a:cubicBezTo>
                  <a:pt x="938" y="5309"/>
                  <a:pt x="952" y="5322"/>
                  <a:pt x="966" y="5337"/>
                </a:cubicBezTo>
                <a:cubicBezTo>
                  <a:pt x="976" y="5347"/>
                  <a:pt x="987" y="5359"/>
                  <a:pt x="1001" y="5372"/>
                </a:cubicBezTo>
                <a:lnTo>
                  <a:pt x="1044" y="5415"/>
                </a:lnTo>
                <a:cubicBezTo>
                  <a:pt x="1097" y="5468"/>
                  <a:pt x="1161" y="5523"/>
                  <a:pt x="1165" y="5516"/>
                </a:cubicBezTo>
                <a:lnTo>
                  <a:pt x="1123" y="5476"/>
                </a:lnTo>
                <a:cubicBezTo>
                  <a:pt x="1122" y="5471"/>
                  <a:pt x="1123" y="5467"/>
                  <a:pt x="1111" y="5453"/>
                </a:cubicBezTo>
                <a:cubicBezTo>
                  <a:pt x="1085" y="5422"/>
                  <a:pt x="1057" y="5392"/>
                  <a:pt x="1027" y="5364"/>
                </a:cubicBezTo>
                <a:cubicBezTo>
                  <a:pt x="1015" y="5351"/>
                  <a:pt x="1004" y="5339"/>
                  <a:pt x="993" y="5326"/>
                </a:cubicBezTo>
                <a:lnTo>
                  <a:pt x="960" y="5288"/>
                </a:lnTo>
                <a:cubicBezTo>
                  <a:pt x="938" y="5264"/>
                  <a:pt x="915" y="5241"/>
                  <a:pt x="895" y="5217"/>
                </a:cubicBezTo>
                <a:cubicBezTo>
                  <a:pt x="853" y="5170"/>
                  <a:pt x="811" y="5127"/>
                  <a:pt x="773" y="5083"/>
                </a:cubicBezTo>
                <a:cubicBezTo>
                  <a:pt x="711" y="5009"/>
                  <a:pt x="688" y="4988"/>
                  <a:pt x="623" y="4897"/>
                </a:cubicBezTo>
                <a:lnTo>
                  <a:pt x="576" y="4806"/>
                </a:lnTo>
                <a:cubicBezTo>
                  <a:pt x="578" y="4804"/>
                  <a:pt x="583" y="4805"/>
                  <a:pt x="581" y="4797"/>
                </a:cubicBezTo>
                <a:cubicBezTo>
                  <a:pt x="572" y="4775"/>
                  <a:pt x="561" y="4753"/>
                  <a:pt x="549" y="4732"/>
                </a:cubicBezTo>
                <a:cubicBezTo>
                  <a:pt x="527" y="4689"/>
                  <a:pt x="505" y="4655"/>
                  <a:pt x="487" y="4623"/>
                </a:cubicBezTo>
                <a:lnTo>
                  <a:pt x="434" y="4532"/>
                </a:lnTo>
                <a:cubicBezTo>
                  <a:pt x="422" y="4511"/>
                  <a:pt x="411" y="4489"/>
                  <a:pt x="400" y="4467"/>
                </a:cubicBezTo>
                <a:cubicBezTo>
                  <a:pt x="389" y="4445"/>
                  <a:pt x="377" y="4423"/>
                  <a:pt x="366" y="4400"/>
                </a:cubicBezTo>
                <a:lnTo>
                  <a:pt x="359" y="4384"/>
                </a:lnTo>
                <a:cubicBezTo>
                  <a:pt x="353" y="4372"/>
                  <a:pt x="348" y="4359"/>
                  <a:pt x="343" y="4347"/>
                </a:cubicBezTo>
                <a:lnTo>
                  <a:pt x="316" y="4280"/>
                </a:lnTo>
                <a:lnTo>
                  <a:pt x="301" y="4247"/>
                </a:lnTo>
                <a:cubicBezTo>
                  <a:pt x="281" y="4191"/>
                  <a:pt x="262" y="4137"/>
                  <a:pt x="245" y="4087"/>
                </a:cubicBezTo>
                <a:lnTo>
                  <a:pt x="200" y="3941"/>
                </a:lnTo>
                <a:cubicBezTo>
                  <a:pt x="188" y="3895"/>
                  <a:pt x="174" y="3851"/>
                  <a:pt x="164" y="3810"/>
                </a:cubicBezTo>
                <a:cubicBezTo>
                  <a:pt x="154" y="3769"/>
                  <a:pt x="144" y="3732"/>
                  <a:pt x="135" y="3691"/>
                </a:cubicBezTo>
                <a:cubicBezTo>
                  <a:pt x="127" y="3650"/>
                  <a:pt x="122" y="3608"/>
                  <a:pt x="115" y="3566"/>
                </a:cubicBezTo>
                <a:lnTo>
                  <a:pt x="106" y="3504"/>
                </a:lnTo>
                <a:cubicBezTo>
                  <a:pt x="104" y="3483"/>
                  <a:pt x="102" y="3462"/>
                  <a:pt x="100" y="3441"/>
                </a:cubicBezTo>
                <a:cubicBezTo>
                  <a:pt x="98" y="3435"/>
                  <a:pt x="96" y="3429"/>
                  <a:pt x="94" y="3423"/>
                </a:cubicBezTo>
                <a:cubicBezTo>
                  <a:pt x="92" y="3371"/>
                  <a:pt x="91" y="3318"/>
                  <a:pt x="91" y="3265"/>
                </a:cubicBezTo>
                <a:lnTo>
                  <a:pt x="98" y="3142"/>
                </a:lnTo>
                <a:lnTo>
                  <a:pt x="99" y="3187"/>
                </a:lnTo>
                <a:cubicBezTo>
                  <a:pt x="102" y="3292"/>
                  <a:pt x="108" y="3343"/>
                  <a:pt x="114" y="3333"/>
                </a:cubicBezTo>
                <a:lnTo>
                  <a:pt x="129" y="3429"/>
                </a:lnTo>
                <a:lnTo>
                  <a:pt x="126" y="3367"/>
                </a:lnTo>
                <a:lnTo>
                  <a:pt x="126" y="3367"/>
                </a:lnTo>
                <a:lnTo>
                  <a:pt x="129" y="3429"/>
                </a:lnTo>
                <a:lnTo>
                  <a:pt x="131" y="3440"/>
                </a:lnTo>
                <a:cubicBezTo>
                  <a:pt x="132" y="3461"/>
                  <a:pt x="133" y="3481"/>
                  <a:pt x="136" y="3499"/>
                </a:cubicBezTo>
                <a:cubicBezTo>
                  <a:pt x="138" y="3516"/>
                  <a:pt x="141" y="3533"/>
                  <a:pt x="143" y="3547"/>
                </a:cubicBezTo>
                <a:cubicBezTo>
                  <a:pt x="146" y="3568"/>
                  <a:pt x="150" y="3588"/>
                  <a:pt x="157" y="3608"/>
                </a:cubicBezTo>
                <a:cubicBezTo>
                  <a:pt x="166" y="3636"/>
                  <a:pt x="181" y="3696"/>
                  <a:pt x="201" y="3781"/>
                </a:cubicBezTo>
                <a:cubicBezTo>
                  <a:pt x="204" y="3784"/>
                  <a:pt x="205" y="3781"/>
                  <a:pt x="207" y="3783"/>
                </a:cubicBezTo>
                <a:cubicBezTo>
                  <a:pt x="212" y="3793"/>
                  <a:pt x="215" y="3803"/>
                  <a:pt x="217" y="3813"/>
                </a:cubicBezTo>
                <a:cubicBezTo>
                  <a:pt x="218" y="3805"/>
                  <a:pt x="219" y="3797"/>
                  <a:pt x="221" y="3789"/>
                </a:cubicBezTo>
                <a:cubicBezTo>
                  <a:pt x="229" y="3778"/>
                  <a:pt x="233" y="3771"/>
                  <a:pt x="247" y="3811"/>
                </a:cubicBezTo>
                <a:cubicBezTo>
                  <a:pt x="254" y="3831"/>
                  <a:pt x="262" y="3864"/>
                  <a:pt x="274" y="3914"/>
                </a:cubicBezTo>
                <a:cubicBezTo>
                  <a:pt x="279" y="3939"/>
                  <a:pt x="288" y="3969"/>
                  <a:pt x="297" y="4003"/>
                </a:cubicBezTo>
                <a:cubicBezTo>
                  <a:pt x="306" y="4038"/>
                  <a:pt x="316" y="4077"/>
                  <a:pt x="331" y="4122"/>
                </a:cubicBezTo>
                <a:cubicBezTo>
                  <a:pt x="354" y="4199"/>
                  <a:pt x="384" y="4273"/>
                  <a:pt x="420" y="4345"/>
                </a:cubicBezTo>
                <a:cubicBezTo>
                  <a:pt x="399" y="4289"/>
                  <a:pt x="383" y="4247"/>
                  <a:pt x="373" y="4216"/>
                </a:cubicBezTo>
                <a:cubicBezTo>
                  <a:pt x="362" y="4185"/>
                  <a:pt x="357" y="4166"/>
                  <a:pt x="355" y="4156"/>
                </a:cubicBezTo>
                <a:cubicBezTo>
                  <a:pt x="351" y="4136"/>
                  <a:pt x="361" y="4153"/>
                  <a:pt x="379" y="4186"/>
                </a:cubicBezTo>
                <a:cubicBezTo>
                  <a:pt x="388" y="4207"/>
                  <a:pt x="402" y="4237"/>
                  <a:pt x="416" y="4270"/>
                </a:cubicBezTo>
                <a:cubicBezTo>
                  <a:pt x="430" y="4303"/>
                  <a:pt x="444" y="4340"/>
                  <a:pt x="460" y="4372"/>
                </a:cubicBezTo>
                <a:cubicBezTo>
                  <a:pt x="483" y="4425"/>
                  <a:pt x="504" y="4475"/>
                  <a:pt x="516" y="4485"/>
                </a:cubicBezTo>
                <a:lnTo>
                  <a:pt x="538" y="4530"/>
                </a:lnTo>
                <a:lnTo>
                  <a:pt x="535" y="4526"/>
                </a:lnTo>
                <a:cubicBezTo>
                  <a:pt x="536" y="4536"/>
                  <a:pt x="538" y="4546"/>
                  <a:pt x="542" y="4555"/>
                </a:cubicBezTo>
                <a:cubicBezTo>
                  <a:pt x="548" y="4574"/>
                  <a:pt x="532" y="4554"/>
                  <a:pt x="563" y="4614"/>
                </a:cubicBezTo>
                <a:cubicBezTo>
                  <a:pt x="583" y="4652"/>
                  <a:pt x="607" y="4688"/>
                  <a:pt x="634" y="4721"/>
                </a:cubicBezTo>
                <a:lnTo>
                  <a:pt x="634" y="4721"/>
                </a:lnTo>
                <a:lnTo>
                  <a:pt x="754" y="4890"/>
                </a:lnTo>
                <a:cubicBezTo>
                  <a:pt x="795" y="4946"/>
                  <a:pt x="842" y="5003"/>
                  <a:pt x="900" y="5078"/>
                </a:cubicBezTo>
                <a:cubicBezTo>
                  <a:pt x="904" y="5086"/>
                  <a:pt x="897" y="5084"/>
                  <a:pt x="884" y="5072"/>
                </a:cubicBezTo>
                <a:cubicBezTo>
                  <a:pt x="870" y="5061"/>
                  <a:pt x="853" y="5041"/>
                  <a:pt x="830" y="5016"/>
                </a:cubicBezTo>
                <a:cubicBezTo>
                  <a:pt x="774" y="4954"/>
                  <a:pt x="799" y="4991"/>
                  <a:pt x="863" y="5072"/>
                </a:cubicBezTo>
                <a:cubicBezTo>
                  <a:pt x="879" y="5097"/>
                  <a:pt x="897" y="5121"/>
                  <a:pt x="914" y="5146"/>
                </a:cubicBezTo>
                <a:cubicBezTo>
                  <a:pt x="914" y="5150"/>
                  <a:pt x="915" y="5155"/>
                  <a:pt x="941" y="5187"/>
                </a:cubicBezTo>
                <a:cubicBezTo>
                  <a:pt x="945" y="5207"/>
                  <a:pt x="1055" y="5321"/>
                  <a:pt x="1108" y="5374"/>
                </a:cubicBezTo>
                <a:lnTo>
                  <a:pt x="1143" y="5410"/>
                </a:lnTo>
                <a:cubicBezTo>
                  <a:pt x="1155" y="5421"/>
                  <a:pt x="1167" y="5433"/>
                  <a:pt x="1179" y="5444"/>
                </a:cubicBezTo>
                <a:cubicBezTo>
                  <a:pt x="1204" y="5467"/>
                  <a:pt x="1228" y="5490"/>
                  <a:pt x="1254" y="5513"/>
                </a:cubicBezTo>
                <a:cubicBezTo>
                  <a:pt x="1313" y="5564"/>
                  <a:pt x="1374" y="5611"/>
                  <a:pt x="1439" y="5653"/>
                </a:cubicBezTo>
                <a:cubicBezTo>
                  <a:pt x="1458" y="5666"/>
                  <a:pt x="1475" y="5679"/>
                  <a:pt x="1494" y="5690"/>
                </a:cubicBezTo>
                <a:lnTo>
                  <a:pt x="1547" y="5723"/>
                </a:lnTo>
                <a:cubicBezTo>
                  <a:pt x="1582" y="5744"/>
                  <a:pt x="1614" y="5762"/>
                  <a:pt x="1647" y="5780"/>
                </a:cubicBezTo>
                <a:cubicBezTo>
                  <a:pt x="1680" y="5798"/>
                  <a:pt x="1713" y="5817"/>
                  <a:pt x="1747" y="5834"/>
                </a:cubicBezTo>
                <a:lnTo>
                  <a:pt x="1850" y="5883"/>
                </a:lnTo>
                <a:cubicBezTo>
                  <a:pt x="1890" y="5902"/>
                  <a:pt x="1940" y="5921"/>
                  <a:pt x="1962" y="5935"/>
                </a:cubicBezTo>
                <a:cubicBezTo>
                  <a:pt x="1978" y="5945"/>
                  <a:pt x="1994" y="5954"/>
                  <a:pt x="2011" y="5962"/>
                </a:cubicBezTo>
                <a:cubicBezTo>
                  <a:pt x="2030" y="5971"/>
                  <a:pt x="2052" y="5981"/>
                  <a:pt x="2075" y="5990"/>
                </a:cubicBezTo>
                <a:cubicBezTo>
                  <a:pt x="2099" y="5998"/>
                  <a:pt x="2123" y="6010"/>
                  <a:pt x="2149" y="6018"/>
                </a:cubicBezTo>
                <a:lnTo>
                  <a:pt x="2228" y="6045"/>
                </a:lnTo>
                <a:lnTo>
                  <a:pt x="2272" y="6061"/>
                </a:lnTo>
                <a:cubicBezTo>
                  <a:pt x="2287" y="6066"/>
                  <a:pt x="2303" y="6071"/>
                  <a:pt x="2319" y="6076"/>
                </a:cubicBezTo>
                <a:lnTo>
                  <a:pt x="2419" y="6105"/>
                </a:lnTo>
                <a:lnTo>
                  <a:pt x="2519" y="6129"/>
                </a:lnTo>
                <a:cubicBezTo>
                  <a:pt x="2536" y="6133"/>
                  <a:pt x="2552" y="6137"/>
                  <a:pt x="2568" y="6141"/>
                </a:cubicBezTo>
                <a:lnTo>
                  <a:pt x="2614" y="6150"/>
                </a:lnTo>
                <a:cubicBezTo>
                  <a:pt x="2647" y="6157"/>
                  <a:pt x="2680" y="6164"/>
                  <a:pt x="2714" y="6171"/>
                </a:cubicBezTo>
                <a:cubicBezTo>
                  <a:pt x="2748" y="6175"/>
                  <a:pt x="2783" y="6180"/>
                  <a:pt x="2818" y="6185"/>
                </a:cubicBezTo>
                <a:cubicBezTo>
                  <a:pt x="2835" y="6187"/>
                  <a:pt x="2853" y="6190"/>
                  <a:pt x="2870" y="6191"/>
                </a:cubicBezTo>
                <a:lnTo>
                  <a:pt x="2923" y="6195"/>
                </a:lnTo>
                <a:lnTo>
                  <a:pt x="3031" y="6201"/>
                </a:lnTo>
                <a:lnTo>
                  <a:pt x="3031" y="6201"/>
                </a:lnTo>
                <a:lnTo>
                  <a:pt x="3156" y="6207"/>
                </a:lnTo>
                <a:cubicBezTo>
                  <a:pt x="3166" y="6210"/>
                  <a:pt x="3176" y="6212"/>
                  <a:pt x="3186" y="6214"/>
                </a:cubicBezTo>
                <a:cubicBezTo>
                  <a:pt x="3236" y="6215"/>
                  <a:pt x="3287" y="6214"/>
                  <a:pt x="3338" y="6211"/>
                </a:cubicBezTo>
                <a:lnTo>
                  <a:pt x="3491" y="6198"/>
                </a:lnTo>
                <a:lnTo>
                  <a:pt x="3528" y="6191"/>
                </a:lnTo>
                <a:lnTo>
                  <a:pt x="3530" y="6191"/>
                </a:lnTo>
                <a:cubicBezTo>
                  <a:pt x="3581" y="6184"/>
                  <a:pt x="3634" y="6179"/>
                  <a:pt x="3684" y="6169"/>
                </a:cubicBezTo>
                <a:cubicBezTo>
                  <a:pt x="3730" y="6162"/>
                  <a:pt x="3775" y="6151"/>
                  <a:pt x="3819" y="6138"/>
                </a:cubicBezTo>
                <a:cubicBezTo>
                  <a:pt x="3887" y="6123"/>
                  <a:pt x="3943" y="6105"/>
                  <a:pt x="3930" y="6105"/>
                </a:cubicBezTo>
                <a:cubicBezTo>
                  <a:pt x="3906" y="6108"/>
                  <a:pt x="3882" y="6112"/>
                  <a:pt x="3859" y="6117"/>
                </a:cubicBezTo>
                <a:lnTo>
                  <a:pt x="3804" y="6129"/>
                </a:lnTo>
                <a:lnTo>
                  <a:pt x="3776" y="6136"/>
                </a:lnTo>
                <a:lnTo>
                  <a:pt x="3748" y="6140"/>
                </a:lnTo>
                <a:lnTo>
                  <a:pt x="3728" y="6140"/>
                </a:lnTo>
                <a:cubicBezTo>
                  <a:pt x="3772" y="6120"/>
                  <a:pt x="3788" y="6115"/>
                  <a:pt x="3921" y="6091"/>
                </a:cubicBezTo>
                <a:lnTo>
                  <a:pt x="3997" y="6073"/>
                </a:lnTo>
                <a:cubicBezTo>
                  <a:pt x="4023" y="6068"/>
                  <a:pt x="4050" y="6062"/>
                  <a:pt x="4074" y="6057"/>
                </a:cubicBezTo>
                <a:cubicBezTo>
                  <a:pt x="4109" y="6048"/>
                  <a:pt x="4047" y="6077"/>
                  <a:pt x="4164" y="6037"/>
                </a:cubicBezTo>
                <a:cubicBezTo>
                  <a:pt x="4180" y="6031"/>
                  <a:pt x="4198" y="6025"/>
                  <a:pt x="4215" y="6019"/>
                </a:cubicBezTo>
                <a:lnTo>
                  <a:pt x="4268" y="5997"/>
                </a:lnTo>
                <a:cubicBezTo>
                  <a:pt x="4298" y="5986"/>
                  <a:pt x="4326" y="5973"/>
                  <a:pt x="4354" y="5958"/>
                </a:cubicBezTo>
                <a:lnTo>
                  <a:pt x="4419" y="5927"/>
                </a:lnTo>
                <a:cubicBezTo>
                  <a:pt x="4462" y="5907"/>
                  <a:pt x="4504" y="5884"/>
                  <a:pt x="4544" y="5858"/>
                </a:cubicBezTo>
                <a:lnTo>
                  <a:pt x="4551" y="5858"/>
                </a:lnTo>
                <a:lnTo>
                  <a:pt x="4571" y="5854"/>
                </a:lnTo>
                <a:cubicBezTo>
                  <a:pt x="4570" y="5856"/>
                  <a:pt x="4569" y="5859"/>
                  <a:pt x="4577" y="5856"/>
                </a:cubicBezTo>
                <a:cubicBezTo>
                  <a:pt x="4598" y="5848"/>
                  <a:pt x="4618" y="5838"/>
                  <a:pt x="4637" y="5826"/>
                </a:cubicBezTo>
                <a:cubicBezTo>
                  <a:pt x="4673" y="5804"/>
                  <a:pt x="4706" y="5788"/>
                  <a:pt x="4737" y="5769"/>
                </a:cubicBezTo>
                <a:cubicBezTo>
                  <a:pt x="4768" y="5750"/>
                  <a:pt x="4798" y="5732"/>
                  <a:pt x="4829" y="5712"/>
                </a:cubicBezTo>
                <a:lnTo>
                  <a:pt x="4859" y="5693"/>
                </a:lnTo>
                <a:lnTo>
                  <a:pt x="4888" y="5673"/>
                </a:lnTo>
                <a:cubicBezTo>
                  <a:pt x="4920" y="5649"/>
                  <a:pt x="4950" y="5628"/>
                  <a:pt x="4977" y="5612"/>
                </a:cubicBezTo>
                <a:cubicBezTo>
                  <a:pt x="4986" y="5604"/>
                  <a:pt x="4996" y="5596"/>
                  <a:pt x="5006" y="5588"/>
                </a:cubicBezTo>
                <a:cubicBezTo>
                  <a:pt x="5045" y="5560"/>
                  <a:pt x="5068" y="5546"/>
                  <a:pt x="5095" y="5528"/>
                </a:cubicBezTo>
                <a:cubicBezTo>
                  <a:pt x="5133" y="5501"/>
                  <a:pt x="5170" y="5471"/>
                  <a:pt x="5204" y="5440"/>
                </a:cubicBezTo>
                <a:cubicBezTo>
                  <a:pt x="5231" y="5418"/>
                  <a:pt x="5257" y="5395"/>
                  <a:pt x="5281" y="5371"/>
                </a:cubicBezTo>
                <a:lnTo>
                  <a:pt x="5314" y="5342"/>
                </a:lnTo>
                <a:cubicBezTo>
                  <a:pt x="5344" y="5315"/>
                  <a:pt x="5372" y="5289"/>
                  <a:pt x="5414" y="5247"/>
                </a:cubicBezTo>
                <a:cubicBezTo>
                  <a:pt x="5417" y="5245"/>
                  <a:pt x="5418" y="5247"/>
                  <a:pt x="5422" y="5245"/>
                </a:cubicBezTo>
                <a:cubicBezTo>
                  <a:pt x="5434" y="5237"/>
                  <a:pt x="5444" y="5228"/>
                  <a:pt x="5453" y="5217"/>
                </a:cubicBezTo>
                <a:cubicBezTo>
                  <a:pt x="5449" y="5235"/>
                  <a:pt x="5525" y="5159"/>
                  <a:pt x="5525" y="5171"/>
                </a:cubicBezTo>
                <a:lnTo>
                  <a:pt x="5551" y="5142"/>
                </a:lnTo>
                <a:lnTo>
                  <a:pt x="5575" y="5115"/>
                </a:lnTo>
                <a:cubicBezTo>
                  <a:pt x="5591" y="5096"/>
                  <a:pt x="5608" y="5077"/>
                  <a:pt x="5628" y="5050"/>
                </a:cubicBezTo>
                <a:cubicBezTo>
                  <a:pt x="5639" y="5038"/>
                  <a:pt x="5651" y="5024"/>
                  <a:pt x="5662" y="5010"/>
                </a:cubicBezTo>
                <a:lnTo>
                  <a:pt x="5696" y="4965"/>
                </a:lnTo>
                <a:lnTo>
                  <a:pt x="5733" y="4918"/>
                </a:lnTo>
                <a:cubicBezTo>
                  <a:pt x="5745" y="4902"/>
                  <a:pt x="5756" y="4885"/>
                  <a:pt x="5768" y="4868"/>
                </a:cubicBezTo>
                <a:cubicBezTo>
                  <a:pt x="5816" y="4800"/>
                  <a:pt x="5860" y="4727"/>
                  <a:pt x="5901" y="4660"/>
                </a:cubicBezTo>
                <a:cubicBezTo>
                  <a:pt x="5924" y="4619"/>
                  <a:pt x="5951" y="4577"/>
                  <a:pt x="5973" y="4529"/>
                </a:cubicBezTo>
                <a:cubicBezTo>
                  <a:pt x="5995" y="4481"/>
                  <a:pt x="6020" y="4431"/>
                  <a:pt x="6042" y="4376"/>
                </a:cubicBezTo>
                <a:cubicBezTo>
                  <a:pt x="6050" y="4354"/>
                  <a:pt x="6054" y="4332"/>
                  <a:pt x="6054" y="4309"/>
                </a:cubicBezTo>
                <a:cubicBezTo>
                  <a:pt x="6035" y="4337"/>
                  <a:pt x="6032" y="4332"/>
                  <a:pt x="6034" y="4307"/>
                </a:cubicBezTo>
                <a:cubicBezTo>
                  <a:pt x="6036" y="4283"/>
                  <a:pt x="6047" y="4243"/>
                  <a:pt x="6054" y="4203"/>
                </a:cubicBezTo>
                <a:cubicBezTo>
                  <a:pt x="6064" y="4151"/>
                  <a:pt x="6067" y="4128"/>
                  <a:pt x="6057" y="4145"/>
                </a:cubicBezTo>
                <a:cubicBezTo>
                  <a:pt x="6046" y="4162"/>
                  <a:pt x="6026" y="4221"/>
                  <a:pt x="5978" y="4325"/>
                </a:cubicBezTo>
                <a:lnTo>
                  <a:pt x="5978" y="4326"/>
                </a:lnTo>
                <a:cubicBezTo>
                  <a:pt x="5971" y="4338"/>
                  <a:pt x="5961" y="4363"/>
                  <a:pt x="5944" y="4398"/>
                </a:cubicBezTo>
                <a:lnTo>
                  <a:pt x="5908" y="4461"/>
                </a:lnTo>
                <a:lnTo>
                  <a:pt x="5902" y="4456"/>
                </a:lnTo>
                <a:lnTo>
                  <a:pt x="5918" y="4412"/>
                </a:lnTo>
                <a:lnTo>
                  <a:pt x="5938" y="4364"/>
                </a:lnTo>
                <a:cubicBezTo>
                  <a:pt x="5944" y="4348"/>
                  <a:pt x="5949" y="4332"/>
                  <a:pt x="5955" y="4316"/>
                </a:cubicBezTo>
                <a:cubicBezTo>
                  <a:pt x="5964" y="4295"/>
                  <a:pt x="5971" y="4273"/>
                  <a:pt x="5975" y="4251"/>
                </a:cubicBezTo>
                <a:cubicBezTo>
                  <a:pt x="5984" y="4229"/>
                  <a:pt x="5990" y="4206"/>
                  <a:pt x="5995" y="4183"/>
                </a:cubicBezTo>
                <a:cubicBezTo>
                  <a:pt x="5999" y="4160"/>
                  <a:pt x="6005" y="4138"/>
                  <a:pt x="6013" y="4116"/>
                </a:cubicBezTo>
                <a:cubicBezTo>
                  <a:pt x="6012" y="4107"/>
                  <a:pt x="6007" y="4115"/>
                  <a:pt x="5998" y="4137"/>
                </a:cubicBezTo>
                <a:cubicBezTo>
                  <a:pt x="5993" y="4148"/>
                  <a:pt x="5988" y="4163"/>
                  <a:pt x="5981" y="4180"/>
                </a:cubicBezTo>
                <a:lnTo>
                  <a:pt x="5971" y="4209"/>
                </a:lnTo>
                <a:cubicBezTo>
                  <a:pt x="5967" y="4219"/>
                  <a:pt x="5963" y="4230"/>
                  <a:pt x="5958" y="4241"/>
                </a:cubicBezTo>
                <a:lnTo>
                  <a:pt x="5948" y="4259"/>
                </a:lnTo>
                <a:lnTo>
                  <a:pt x="5932" y="4285"/>
                </a:lnTo>
                <a:cubicBezTo>
                  <a:pt x="5920" y="4307"/>
                  <a:pt x="5908" y="4336"/>
                  <a:pt x="5889" y="4370"/>
                </a:cubicBezTo>
                <a:lnTo>
                  <a:pt x="5845" y="4458"/>
                </a:lnTo>
                <a:cubicBezTo>
                  <a:pt x="5830" y="4487"/>
                  <a:pt x="5813" y="4515"/>
                  <a:pt x="5797" y="4546"/>
                </a:cubicBezTo>
                <a:lnTo>
                  <a:pt x="5772" y="4592"/>
                </a:lnTo>
                <a:cubicBezTo>
                  <a:pt x="5763" y="4608"/>
                  <a:pt x="5754" y="4623"/>
                  <a:pt x="5745" y="4640"/>
                </a:cubicBezTo>
                <a:lnTo>
                  <a:pt x="5716" y="4691"/>
                </a:lnTo>
                <a:cubicBezTo>
                  <a:pt x="5711" y="4700"/>
                  <a:pt x="5707" y="4709"/>
                  <a:pt x="5702" y="4718"/>
                </a:cubicBezTo>
                <a:lnTo>
                  <a:pt x="5686" y="4746"/>
                </a:lnTo>
                <a:lnTo>
                  <a:pt x="5650" y="4804"/>
                </a:lnTo>
                <a:cubicBezTo>
                  <a:pt x="5645" y="4815"/>
                  <a:pt x="5638" y="4825"/>
                  <a:pt x="5630" y="4834"/>
                </a:cubicBezTo>
                <a:cubicBezTo>
                  <a:pt x="5625" y="4842"/>
                  <a:pt x="5618" y="4850"/>
                  <a:pt x="5613" y="4858"/>
                </a:cubicBezTo>
                <a:cubicBezTo>
                  <a:pt x="5585" y="4897"/>
                  <a:pt x="5559" y="4936"/>
                  <a:pt x="5530" y="4973"/>
                </a:cubicBezTo>
                <a:cubicBezTo>
                  <a:pt x="5523" y="4975"/>
                  <a:pt x="5532" y="4962"/>
                  <a:pt x="5547" y="4940"/>
                </a:cubicBezTo>
                <a:cubicBezTo>
                  <a:pt x="5561" y="4919"/>
                  <a:pt x="5583" y="4888"/>
                  <a:pt x="5603" y="4859"/>
                </a:cubicBezTo>
                <a:cubicBezTo>
                  <a:pt x="5610" y="4847"/>
                  <a:pt x="5617" y="4835"/>
                  <a:pt x="5623" y="4822"/>
                </a:cubicBezTo>
                <a:cubicBezTo>
                  <a:pt x="5617" y="4823"/>
                  <a:pt x="5623" y="4810"/>
                  <a:pt x="5573" y="4877"/>
                </a:cubicBezTo>
                <a:lnTo>
                  <a:pt x="5576" y="4874"/>
                </a:lnTo>
                <a:lnTo>
                  <a:pt x="5545" y="4919"/>
                </a:lnTo>
                <a:cubicBezTo>
                  <a:pt x="5535" y="4934"/>
                  <a:pt x="5524" y="4949"/>
                  <a:pt x="5513" y="4963"/>
                </a:cubicBezTo>
                <a:lnTo>
                  <a:pt x="5475" y="5012"/>
                </a:lnTo>
                <a:cubicBezTo>
                  <a:pt x="5461" y="5029"/>
                  <a:pt x="5448" y="5047"/>
                  <a:pt x="5433" y="5064"/>
                </a:cubicBezTo>
                <a:cubicBezTo>
                  <a:pt x="5432" y="5066"/>
                  <a:pt x="5430" y="5067"/>
                  <a:pt x="5430" y="5069"/>
                </a:cubicBezTo>
                <a:cubicBezTo>
                  <a:pt x="5405" y="5098"/>
                  <a:pt x="5377" y="5131"/>
                  <a:pt x="5350" y="5163"/>
                </a:cubicBezTo>
                <a:cubicBezTo>
                  <a:pt x="5326" y="5191"/>
                  <a:pt x="5299" y="5217"/>
                  <a:pt x="5271" y="5241"/>
                </a:cubicBezTo>
                <a:lnTo>
                  <a:pt x="5265" y="5245"/>
                </a:lnTo>
                <a:lnTo>
                  <a:pt x="5231" y="5268"/>
                </a:lnTo>
                <a:cubicBezTo>
                  <a:pt x="5234" y="5264"/>
                  <a:pt x="5234" y="5262"/>
                  <a:pt x="5234" y="5262"/>
                </a:cubicBezTo>
                <a:cubicBezTo>
                  <a:pt x="5260" y="5237"/>
                  <a:pt x="5284" y="5212"/>
                  <a:pt x="5308" y="5187"/>
                </a:cubicBezTo>
                <a:cubicBezTo>
                  <a:pt x="5319" y="5174"/>
                  <a:pt x="5332" y="5162"/>
                  <a:pt x="5343" y="5149"/>
                </a:cubicBezTo>
                <a:lnTo>
                  <a:pt x="5376" y="5109"/>
                </a:lnTo>
                <a:lnTo>
                  <a:pt x="5409" y="5070"/>
                </a:lnTo>
                <a:cubicBezTo>
                  <a:pt x="5420" y="5057"/>
                  <a:pt x="5431" y="5043"/>
                  <a:pt x="5441" y="5030"/>
                </a:cubicBezTo>
                <a:lnTo>
                  <a:pt x="5504" y="4948"/>
                </a:lnTo>
                <a:cubicBezTo>
                  <a:pt x="5524" y="4922"/>
                  <a:pt x="5542" y="4895"/>
                  <a:pt x="5560" y="4868"/>
                </a:cubicBezTo>
                <a:cubicBezTo>
                  <a:pt x="5579" y="4841"/>
                  <a:pt x="5596" y="4813"/>
                  <a:pt x="5614" y="4786"/>
                </a:cubicBezTo>
                <a:cubicBezTo>
                  <a:pt x="5632" y="4760"/>
                  <a:pt x="5648" y="4735"/>
                  <a:pt x="5663" y="4711"/>
                </a:cubicBezTo>
                <a:cubicBezTo>
                  <a:pt x="5678" y="4687"/>
                  <a:pt x="5690" y="4664"/>
                  <a:pt x="5702" y="4641"/>
                </a:cubicBezTo>
                <a:lnTo>
                  <a:pt x="5737" y="4575"/>
                </a:lnTo>
                <a:cubicBezTo>
                  <a:pt x="5748" y="4552"/>
                  <a:pt x="5759" y="4530"/>
                  <a:pt x="5770" y="4506"/>
                </a:cubicBezTo>
                <a:lnTo>
                  <a:pt x="5782" y="4476"/>
                </a:lnTo>
                <a:cubicBezTo>
                  <a:pt x="5767" y="4495"/>
                  <a:pt x="5770" y="4478"/>
                  <a:pt x="5727" y="4558"/>
                </a:cubicBezTo>
                <a:cubicBezTo>
                  <a:pt x="5700" y="4600"/>
                  <a:pt x="5671" y="4644"/>
                  <a:pt x="5640" y="4691"/>
                </a:cubicBezTo>
                <a:lnTo>
                  <a:pt x="5587" y="4766"/>
                </a:lnTo>
                <a:cubicBezTo>
                  <a:pt x="5577" y="4779"/>
                  <a:pt x="5569" y="4793"/>
                  <a:pt x="5559" y="4806"/>
                </a:cubicBezTo>
                <a:lnTo>
                  <a:pt x="5529" y="4846"/>
                </a:lnTo>
                <a:cubicBezTo>
                  <a:pt x="5514" y="4860"/>
                  <a:pt x="5500" y="4875"/>
                  <a:pt x="5489" y="4892"/>
                </a:cubicBezTo>
                <a:cubicBezTo>
                  <a:pt x="5471" y="4917"/>
                  <a:pt x="5448" y="4942"/>
                  <a:pt x="5433" y="4959"/>
                </a:cubicBezTo>
                <a:lnTo>
                  <a:pt x="5431" y="4955"/>
                </a:lnTo>
                <a:cubicBezTo>
                  <a:pt x="5408" y="4984"/>
                  <a:pt x="5393" y="5003"/>
                  <a:pt x="5379" y="5017"/>
                </a:cubicBezTo>
                <a:cubicBezTo>
                  <a:pt x="5365" y="5031"/>
                  <a:pt x="5354" y="5041"/>
                  <a:pt x="5342" y="5052"/>
                </a:cubicBezTo>
                <a:cubicBezTo>
                  <a:pt x="5341" y="5048"/>
                  <a:pt x="5351" y="5033"/>
                  <a:pt x="5369" y="5008"/>
                </a:cubicBezTo>
                <a:cubicBezTo>
                  <a:pt x="5387" y="4983"/>
                  <a:pt x="5413" y="4948"/>
                  <a:pt x="5446" y="4906"/>
                </a:cubicBezTo>
                <a:cubicBezTo>
                  <a:pt x="5560" y="4753"/>
                  <a:pt x="5659" y="4589"/>
                  <a:pt x="5740" y="4416"/>
                </a:cubicBezTo>
                <a:cubicBezTo>
                  <a:pt x="5752" y="4388"/>
                  <a:pt x="5764" y="4360"/>
                  <a:pt x="5775" y="4334"/>
                </a:cubicBezTo>
                <a:cubicBezTo>
                  <a:pt x="5780" y="4321"/>
                  <a:pt x="5786" y="4308"/>
                  <a:pt x="5791" y="4296"/>
                </a:cubicBezTo>
                <a:cubicBezTo>
                  <a:pt x="5795" y="4284"/>
                  <a:pt x="5799" y="4272"/>
                  <a:pt x="5803" y="4260"/>
                </a:cubicBezTo>
                <a:cubicBezTo>
                  <a:pt x="5817" y="4224"/>
                  <a:pt x="5832" y="4189"/>
                  <a:pt x="5843" y="4155"/>
                </a:cubicBezTo>
                <a:cubicBezTo>
                  <a:pt x="5854" y="4120"/>
                  <a:pt x="5865" y="4086"/>
                  <a:pt x="5876" y="4051"/>
                </a:cubicBezTo>
                <a:cubicBezTo>
                  <a:pt x="5880" y="4034"/>
                  <a:pt x="5883" y="4018"/>
                  <a:pt x="5886" y="4001"/>
                </a:cubicBezTo>
                <a:cubicBezTo>
                  <a:pt x="5887" y="3991"/>
                  <a:pt x="5887" y="3988"/>
                  <a:pt x="5885" y="3994"/>
                </a:cubicBezTo>
                <a:cubicBezTo>
                  <a:pt x="5882" y="3999"/>
                  <a:pt x="5878" y="4013"/>
                  <a:pt x="5871" y="4036"/>
                </a:cubicBezTo>
                <a:lnTo>
                  <a:pt x="5837" y="4132"/>
                </a:lnTo>
                <a:lnTo>
                  <a:pt x="5834" y="4143"/>
                </a:lnTo>
                <a:lnTo>
                  <a:pt x="5830" y="4154"/>
                </a:lnTo>
                <a:cubicBezTo>
                  <a:pt x="5820" y="4190"/>
                  <a:pt x="5808" y="4224"/>
                  <a:pt x="5793" y="4258"/>
                </a:cubicBezTo>
                <a:cubicBezTo>
                  <a:pt x="5782" y="4291"/>
                  <a:pt x="5767" y="4320"/>
                  <a:pt x="5754" y="4351"/>
                </a:cubicBezTo>
                <a:lnTo>
                  <a:pt x="5754" y="4349"/>
                </a:lnTo>
                <a:cubicBezTo>
                  <a:pt x="5742" y="4374"/>
                  <a:pt x="5732" y="4400"/>
                  <a:pt x="5719" y="4426"/>
                </a:cubicBezTo>
                <a:lnTo>
                  <a:pt x="5681" y="4501"/>
                </a:lnTo>
                <a:cubicBezTo>
                  <a:pt x="5676" y="4515"/>
                  <a:pt x="5670" y="4528"/>
                  <a:pt x="5664" y="4541"/>
                </a:cubicBezTo>
                <a:cubicBezTo>
                  <a:pt x="5657" y="4554"/>
                  <a:pt x="5650" y="4566"/>
                  <a:pt x="5643" y="4578"/>
                </a:cubicBezTo>
                <a:cubicBezTo>
                  <a:pt x="5628" y="4601"/>
                  <a:pt x="5612" y="4624"/>
                  <a:pt x="5598" y="4648"/>
                </a:cubicBezTo>
                <a:lnTo>
                  <a:pt x="5595" y="4651"/>
                </a:lnTo>
                <a:lnTo>
                  <a:pt x="5580" y="4665"/>
                </a:lnTo>
                <a:cubicBezTo>
                  <a:pt x="5571" y="4676"/>
                  <a:pt x="5561" y="4689"/>
                  <a:pt x="5554" y="4696"/>
                </a:cubicBezTo>
                <a:lnTo>
                  <a:pt x="5538" y="4720"/>
                </a:lnTo>
                <a:lnTo>
                  <a:pt x="5508" y="4763"/>
                </a:lnTo>
                <a:lnTo>
                  <a:pt x="5475" y="4805"/>
                </a:lnTo>
                <a:cubicBezTo>
                  <a:pt x="5476" y="4816"/>
                  <a:pt x="5421" y="4908"/>
                  <a:pt x="5528" y="4763"/>
                </a:cubicBezTo>
                <a:lnTo>
                  <a:pt x="5531" y="4765"/>
                </a:lnTo>
                <a:cubicBezTo>
                  <a:pt x="5513" y="4793"/>
                  <a:pt x="5495" y="4818"/>
                  <a:pt x="5479" y="4840"/>
                </a:cubicBezTo>
                <a:cubicBezTo>
                  <a:pt x="5462" y="4862"/>
                  <a:pt x="5448" y="4883"/>
                  <a:pt x="5433" y="4900"/>
                </a:cubicBezTo>
                <a:cubicBezTo>
                  <a:pt x="5410" y="4929"/>
                  <a:pt x="5385" y="4955"/>
                  <a:pt x="5358" y="4980"/>
                </a:cubicBezTo>
                <a:cubicBezTo>
                  <a:pt x="5343" y="4993"/>
                  <a:pt x="5308" y="5029"/>
                  <a:pt x="5278" y="5061"/>
                </a:cubicBezTo>
                <a:cubicBezTo>
                  <a:pt x="5270" y="5069"/>
                  <a:pt x="5263" y="5076"/>
                  <a:pt x="5256" y="5083"/>
                </a:cubicBezTo>
                <a:cubicBezTo>
                  <a:pt x="5248" y="5090"/>
                  <a:pt x="5241" y="5095"/>
                  <a:pt x="5235" y="5100"/>
                </a:cubicBezTo>
                <a:cubicBezTo>
                  <a:pt x="5224" y="5109"/>
                  <a:pt x="5217" y="5114"/>
                  <a:pt x="5217" y="5111"/>
                </a:cubicBezTo>
                <a:lnTo>
                  <a:pt x="5195" y="5134"/>
                </a:lnTo>
                <a:lnTo>
                  <a:pt x="5169" y="5157"/>
                </a:lnTo>
                <a:cubicBezTo>
                  <a:pt x="5135" y="5182"/>
                  <a:pt x="5237" y="5067"/>
                  <a:pt x="5179" y="5117"/>
                </a:cubicBezTo>
                <a:lnTo>
                  <a:pt x="5176" y="5111"/>
                </a:lnTo>
                <a:cubicBezTo>
                  <a:pt x="5194" y="5091"/>
                  <a:pt x="5213" y="5071"/>
                  <a:pt x="5231" y="5051"/>
                </a:cubicBezTo>
                <a:lnTo>
                  <a:pt x="5283" y="4989"/>
                </a:lnTo>
                <a:cubicBezTo>
                  <a:pt x="5294" y="4975"/>
                  <a:pt x="5306" y="4962"/>
                  <a:pt x="5317" y="4948"/>
                </a:cubicBezTo>
                <a:lnTo>
                  <a:pt x="5348" y="4908"/>
                </a:lnTo>
                <a:cubicBezTo>
                  <a:pt x="5369" y="4882"/>
                  <a:pt x="5389" y="4856"/>
                  <a:pt x="5403" y="4832"/>
                </a:cubicBezTo>
                <a:cubicBezTo>
                  <a:pt x="5434" y="4787"/>
                  <a:pt x="5468" y="4743"/>
                  <a:pt x="5496" y="4696"/>
                </a:cubicBezTo>
                <a:lnTo>
                  <a:pt x="5539" y="4626"/>
                </a:lnTo>
                <a:cubicBezTo>
                  <a:pt x="5552" y="4603"/>
                  <a:pt x="5565" y="4580"/>
                  <a:pt x="5577" y="4557"/>
                </a:cubicBezTo>
                <a:lnTo>
                  <a:pt x="5572" y="4560"/>
                </a:lnTo>
                <a:cubicBezTo>
                  <a:pt x="5579" y="4547"/>
                  <a:pt x="5586" y="4533"/>
                  <a:pt x="5592" y="4519"/>
                </a:cubicBezTo>
                <a:cubicBezTo>
                  <a:pt x="5596" y="4507"/>
                  <a:pt x="5602" y="4495"/>
                  <a:pt x="5616" y="4467"/>
                </a:cubicBezTo>
                <a:cubicBezTo>
                  <a:pt x="5630" y="4442"/>
                  <a:pt x="5643" y="4417"/>
                  <a:pt x="5655" y="4393"/>
                </a:cubicBezTo>
                <a:cubicBezTo>
                  <a:pt x="5667" y="4368"/>
                  <a:pt x="5678" y="4343"/>
                  <a:pt x="5688" y="4318"/>
                </a:cubicBezTo>
                <a:cubicBezTo>
                  <a:pt x="5698" y="4293"/>
                  <a:pt x="5710" y="4268"/>
                  <a:pt x="5720" y="4243"/>
                </a:cubicBezTo>
                <a:cubicBezTo>
                  <a:pt x="5730" y="4217"/>
                  <a:pt x="5740" y="4192"/>
                  <a:pt x="5750" y="4166"/>
                </a:cubicBezTo>
                <a:cubicBezTo>
                  <a:pt x="5762" y="4136"/>
                  <a:pt x="5772" y="4105"/>
                  <a:pt x="5782" y="4075"/>
                </a:cubicBezTo>
                <a:cubicBezTo>
                  <a:pt x="5790" y="4050"/>
                  <a:pt x="5799" y="4025"/>
                  <a:pt x="5806" y="4000"/>
                </a:cubicBezTo>
                <a:lnTo>
                  <a:pt x="5825" y="3920"/>
                </a:lnTo>
                <a:cubicBezTo>
                  <a:pt x="5828" y="3906"/>
                  <a:pt x="5832" y="3891"/>
                  <a:pt x="5835" y="3875"/>
                </a:cubicBezTo>
                <a:cubicBezTo>
                  <a:pt x="5839" y="3860"/>
                  <a:pt x="5842" y="3843"/>
                  <a:pt x="5844" y="3829"/>
                </a:cubicBezTo>
                <a:cubicBezTo>
                  <a:pt x="5849" y="3801"/>
                  <a:pt x="5852" y="3779"/>
                  <a:pt x="5848" y="3781"/>
                </a:cubicBezTo>
                <a:lnTo>
                  <a:pt x="5847" y="3787"/>
                </a:lnTo>
                <a:cubicBezTo>
                  <a:pt x="5836" y="3838"/>
                  <a:pt x="5823" y="3887"/>
                  <a:pt x="5821" y="3875"/>
                </a:cubicBezTo>
                <a:cubicBezTo>
                  <a:pt x="5825" y="3842"/>
                  <a:pt x="5831" y="3810"/>
                  <a:pt x="5841" y="3779"/>
                </a:cubicBezTo>
                <a:cubicBezTo>
                  <a:pt x="5852" y="3737"/>
                  <a:pt x="5858" y="3700"/>
                  <a:pt x="5863" y="3667"/>
                </a:cubicBezTo>
                <a:cubicBezTo>
                  <a:pt x="5868" y="3634"/>
                  <a:pt x="5873" y="3607"/>
                  <a:pt x="5874" y="3585"/>
                </a:cubicBezTo>
                <a:cubicBezTo>
                  <a:pt x="5877" y="3541"/>
                  <a:pt x="5875" y="3521"/>
                  <a:pt x="5867" y="3529"/>
                </a:cubicBezTo>
                <a:lnTo>
                  <a:pt x="5867" y="3500"/>
                </a:lnTo>
                <a:cubicBezTo>
                  <a:pt x="5871" y="3442"/>
                  <a:pt x="5866" y="3458"/>
                  <a:pt x="5856" y="3532"/>
                </a:cubicBezTo>
                <a:cubicBezTo>
                  <a:pt x="5850" y="3563"/>
                  <a:pt x="5848" y="3560"/>
                  <a:pt x="5846" y="3557"/>
                </a:cubicBezTo>
                <a:cubicBezTo>
                  <a:pt x="5848" y="3530"/>
                  <a:pt x="5850" y="3502"/>
                  <a:pt x="5852" y="3474"/>
                </a:cubicBezTo>
                <a:cubicBezTo>
                  <a:pt x="5854" y="3447"/>
                  <a:pt x="5854" y="3419"/>
                  <a:pt x="5854" y="3391"/>
                </a:cubicBezTo>
                <a:cubicBezTo>
                  <a:pt x="5854" y="3364"/>
                  <a:pt x="5855" y="3337"/>
                  <a:pt x="5854" y="3310"/>
                </a:cubicBezTo>
                <a:cubicBezTo>
                  <a:pt x="5852" y="3282"/>
                  <a:pt x="5851" y="3256"/>
                  <a:pt x="5850" y="3229"/>
                </a:cubicBezTo>
                <a:cubicBezTo>
                  <a:pt x="5849" y="3196"/>
                  <a:pt x="5844" y="3149"/>
                  <a:pt x="5841" y="3209"/>
                </a:cubicBezTo>
                <a:cubicBezTo>
                  <a:pt x="5834" y="3419"/>
                  <a:pt x="5834" y="3292"/>
                  <a:pt x="5831" y="3234"/>
                </a:cubicBezTo>
                <a:cubicBezTo>
                  <a:pt x="5829" y="3205"/>
                  <a:pt x="5825" y="3188"/>
                  <a:pt x="5823" y="3218"/>
                </a:cubicBezTo>
                <a:cubicBezTo>
                  <a:pt x="5820" y="3260"/>
                  <a:pt x="5816" y="3282"/>
                  <a:pt x="5813" y="3304"/>
                </a:cubicBezTo>
                <a:cubicBezTo>
                  <a:pt x="5809" y="3327"/>
                  <a:pt x="5804" y="3349"/>
                  <a:pt x="5799" y="3394"/>
                </a:cubicBezTo>
                <a:cubicBezTo>
                  <a:pt x="5821" y="3315"/>
                  <a:pt x="5827" y="3452"/>
                  <a:pt x="5803" y="3639"/>
                </a:cubicBezTo>
                <a:lnTo>
                  <a:pt x="5803" y="3640"/>
                </a:lnTo>
                <a:lnTo>
                  <a:pt x="5803" y="3639"/>
                </a:lnTo>
                <a:cubicBezTo>
                  <a:pt x="5800" y="3648"/>
                  <a:pt x="5798" y="3657"/>
                  <a:pt x="5795" y="3666"/>
                </a:cubicBezTo>
                <a:lnTo>
                  <a:pt x="5791" y="3664"/>
                </a:lnTo>
                <a:cubicBezTo>
                  <a:pt x="5794" y="3636"/>
                  <a:pt x="5798" y="3611"/>
                  <a:pt x="5799" y="3589"/>
                </a:cubicBezTo>
                <a:cubicBezTo>
                  <a:pt x="5801" y="3567"/>
                  <a:pt x="5802" y="3549"/>
                  <a:pt x="5802" y="3535"/>
                </a:cubicBezTo>
                <a:cubicBezTo>
                  <a:pt x="5803" y="3519"/>
                  <a:pt x="5803" y="3504"/>
                  <a:pt x="5800" y="3489"/>
                </a:cubicBezTo>
                <a:cubicBezTo>
                  <a:pt x="5798" y="3487"/>
                  <a:pt x="5795" y="3499"/>
                  <a:pt x="5790" y="3524"/>
                </a:cubicBezTo>
                <a:cubicBezTo>
                  <a:pt x="5788" y="3537"/>
                  <a:pt x="5784" y="3553"/>
                  <a:pt x="5781" y="3573"/>
                </a:cubicBezTo>
                <a:cubicBezTo>
                  <a:pt x="5778" y="3592"/>
                  <a:pt x="5773" y="3614"/>
                  <a:pt x="5768" y="3640"/>
                </a:cubicBezTo>
                <a:cubicBezTo>
                  <a:pt x="5763" y="3657"/>
                  <a:pt x="5758" y="3677"/>
                  <a:pt x="5755" y="3699"/>
                </a:cubicBezTo>
                <a:cubicBezTo>
                  <a:pt x="5752" y="3720"/>
                  <a:pt x="5745" y="3743"/>
                  <a:pt x="5741" y="3764"/>
                </a:cubicBezTo>
                <a:cubicBezTo>
                  <a:pt x="5734" y="3792"/>
                  <a:pt x="5728" y="3820"/>
                  <a:pt x="5720" y="3847"/>
                </a:cubicBezTo>
                <a:cubicBezTo>
                  <a:pt x="5717" y="3858"/>
                  <a:pt x="5713" y="3868"/>
                  <a:pt x="5709" y="3880"/>
                </a:cubicBezTo>
                <a:cubicBezTo>
                  <a:pt x="5702" y="3892"/>
                  <a:pt x="5709" y="3856"/>
                  <a:pt x="5706" y="3851"/>
                </a:cubicBezTo>
                <a:cubicBezTo>
                  <a:pt x="5697" y="3884"/>
                  <a:pt x="5685" y="3917"/>
                  <a:pt x="5671" y="3948"/>
                </a:cubicBezTo>
                <a:lnTo>
                  <a:pt x="5662" y="3940"/>
                </a:lnTo>
                <a:lnTo>
                  <a:pt x="5655" y="3958"/>
                </a:lnTo>
                <a:lnTo>
                  <a:pt x="5662" y="3940"/>
                </a:lnTo>
                <a:lnTo>
                  <a:pt x="5666" y="3918"/>
                </a:lnTo>
                <a:lnTo>
                  <a:pt x="5669" y="3900"/>
                </a:lnTo>
                <a:lnTo>
                  <a:pt x="5676" y="3865"/>
                </a:lnTo>
                <a:cubicBezTo>
                  <a:pt x="5679" y="3856"/>
                  <a:pt x="5682" y="3846"/>
                  <a:pt x="5685" y="3835"/>
                </a:cubicBezTo>
                <a:cubicBezTo>
                  <a:pt x="5688" y="3823"/>
                  <a:pt x="5690" y="3813"/>
                  <a:pt x="5692" y="3803"/>
                </a:cubicBezTo>
                <a:cubicBezTo>
                  <a:pt x="5696" y="3790"/>
                  <a:pt x="5698" y="3777"/>
                  <a:pt x="5698" y="3764"/>
                </a:cubicBezTo>
                <a:cubicBezTo>
                  <a:pt x="5693" y="3752"/>
                  <a:pt x="5684" y="3756"/>
                  <a:pt x="5676" y="3756"/>
                </a:cubicBezTo>
                <a:cubicBezTo>
                  <a:pt x="5671" y="3768"/>
                  <a:pt x="5668" y="3780"/>
                  <a:pt x="5665" y="3793"/>
                </a:cubicBezTo>
                <a:cubicBezTo>
                  <a:pt x="5663" y="3800"/>
                  <a:pt x="5661" y="3808"/>
                  <a:pt x="5658" y="3820"/>
                </a:cubicBezTo>
                <a:cubicBezTo>
                  <a:pt x="5656" y="3832"/>
                  <a:pt x="5652" y="3845"/>
                  <a:pt x="5648" y="3860"/>
                </a:cubicBezTo>
                <a:cubicBezTo>
                  <a:pt x="5640" y="3890"/>
                  <a:pt x="5633" y="3925"/>
                  <a:pt x="5623" y="3959"/>
                </a:cubicBezTo>
                <a:cubicBezTo>
                  <a:pt x="5613" y="3993"/>
                  <a:pt x="5604" y="4026"/>
                  <a:pt x="5597" y="4052"/>
                </a:cubicBezTo>
                <a:cubicBezTo>
                  <a:pt x="5593" y="4065"/>
                  <a:pt x="5590" y="4076"/>
                  <a:pt x="5587" y="4085"/>
                </a:cubicBezTo>
                <a:cubicBezTo>
                  <a:pt x="5584" y="4093"/>
                  <a:pt x="5582" y="4099"/>
                  <a:pt x="5582" y="4102"/>
                </a:cubicBezTo>
                <a:lnTo>
                  <a:pt x="5551" y="4183"/>
                </a:lnTo>
                <a:cubicBezTo>
                  <a:pt x="5534" y="4218"/>
                  <a:pt x="5518" y="4251"/>
                  <a:pt x="5502" y="4282"/>
                </a:cubicBezTo>
                <a:cubicBezTo>
                  <a:pt x="5495" y="4297"/>
                  <a:pt x="5486" y="4312"/>
                  <a:pt x="5478" y="4325"/>
                </a:cubicBezTo>
                <a:cubicBezTo>
                  <a:pt x="5470" y="4338"/>
                  <a:pt x="5463" y="4351"/>
                  <a:pt x="5456" y="4363"/>
                </a:cubicBezTo>
                <a:cubicBezTo>
                  <a:pt x="5428" y="4411"/>
                  <a:pt x="5403" y="4442"/>
                  <a:pt x="5391" y="4448"/>
                </a:cubicBezTo>
                <a:cubicBezTo>
                  <a:pt x="5383" y="4467"/>
                  <a:pt x="5375" y="4488"/>
                  <a:pt x="5363" y="4509"/>
                </a:cubicBezTo>
                <a:cubicBezTo>
                  <a:pt x="5352" y="4531"/>
                  <a:pt x="5338" y="4553"/>
                  <a:pt x="5323" y="4577"/>
                </a:cubicBezTo>
                <a:cubicBezTo>
                  <a:pt x="5316" y="4589"/>
                  <a:pt x="5308" y="4602"/>
                  <a:pt x="5300" y="4614"/>
                </a:cubicBezTo>
                <a:cubicBezTo>
                  <a:pt x="5292" y="4627"/>
                  <a:pt x="5282" y="4639"/>
                  <a:pt x="5273" y="4652"/>
                </a:cubicBezTo>
                <a:cubicBezTo>
                  <a:pt x="5253" y="4677"/>
                  <a:pt x="5235" y="4704"/>
                  <a:pt x="5213" y="4730"/>
                </a:cubicBezTo>
                <a:cubicBezTo>
                  <a:pt x="5245" y="4683"/>
                  <a:pt x="5256" y="4660"/>
                  <a:pt x="5249" y="4662"/>
                </a:cubicBezTo>
                <a:cubicBezTo>
                  <a:pt x="5240" y="4667"/>
                  <a:pt x="5233" y="4675"/>
                  <a:pt x="5226" y="4683"/>
                </a:cubicBezTo>
                <a:lnTo>
                  <a:pt x="5204" y="4707"/>
                </a:lnTo>
                <a:cubicBezTo>
                  <a:pt x="5195" y="4717"/>
                  <a:pt x="5185" y="4728"/>
                  <a:pt x="5174" y="4739"/>
                </a:cubicBezTo>
                <a:cubicBezTo>
                  <a:pt x="5172" y="4738"/>
                  <a:pt x="5173" y="4733"/>
                  <a:pt x="5169" y="4735"/>
                </a:cubicBezTo>
                <a:cubicBezTo>
                  <a:pt x="5151" y="4743"/>
                  <a:pt x="5182" y="4703"/>
                  <a:pt x="5249" y="4608"/>
                </a:cubicBezTo>
                <a:lnTo>
                  <a:pt x="5249" y="4607"/>
                </a:lnTo>
                <a:cubicBezTo>
                  <a:pt x="5246" y="4608"/>
                  <a:pt x="5246" y="4602"/>
                  <a:pt x="5228" y="4627"/>
                </a:cubicBezTo>
                <a:cubicBezTo>
                  <a:pt x="5149" y="4736"/>
                  <a:pt x="5079" y="4809"/>
                  <a:pt x="5042" y="4834"/>
                </a:cubicBezTo>
                <a:cubicBezTo>
                  <a:pt x="5023" y="4848"/>
                  <a:pt x="4966" y="4914"/>
                  <a:pt x="4926" y="4956"/>
                </a:cubicBezTo>
                <a:cubicBezTo>
                  <a:pt x="4886" y="5009"/>
                  <a:pt x="4984" y="4935"/>
                  <a:pt x="4884" y="5043"/>
                </a:cubicBezTo>
                <a:cubicBezTo>
                  <a:pt x="4873" y="5054"/>
                  <a:pt x="4860" y="5065"/>
                  <a:pt x="4848" y="5076"/>
                </a:cubicBezTo>
                <a:cubicBezTo>
                  <a:pt x="4837" y="5086"/>
                  <a:pt x="4826" y="5096"/>
                  <a:pt x="4819" y="5104"/>
                </a:cubicBezTo>
                <a:cubicBezTo>
                  <a:pt x="4772" y="5145"/>
                  <a:pt x="4772" y="5149"/>
                  <a:pt x="4777" y="5149"/>
                </a:cubicBezTo>
                <a:lnTo>
                  <a:pt x="4787" y="5155"/>
                </a:lnTo>
                <a:lnTo>
                  <a:pt x="4797" y="5155"/>
                </a:lnTo>
                <a:cubicBezTo>
                  <a:pt x="4769" y="5181"/>
                  <a:pt x="4740" y="5205"/>
                  <a:pt x="4709" y="5226"/>
                </a:cubicBezTo>
                <a:cubicBezTo>
                  <a:pt x="4681" y="5247"/>
                  <a:pt x="4652" y="5263"/>
                  <a:pt x="4621" y="5285"/>
                </a:cubicBezTo>
                <a:cubicBezTo>
                  <a:pt x="4611" y="5291"/>
                  <a:pt x="4601" y="5296"/>
                  <a:pt x="4591" y="5302"/>
                </a:cubicBezTo>
                <a:lnTo>
                  <a:pt x="4560" y="5317"/>
                </a:lnTo>
                <a:cubicBezTo>
                  <a:pt x="4561" y="5313"/>
                  <a:pt x="4556" y="5313"/>
                  <a:pt x="4565" y="5304"/>
                </a:cubicBezTo>
                <a:cubicBezTo>
                  <a:pt x="4588" y="5284"/>
                  <a:pt x="4577" y="5286"/>
                  <a:pt x="4553" y="5297"/>
                </a:cubicBezTo>
                <a:cubicBezTo>
                  <a:pt x="4540" y="5303"/>
                  <a:pt x="4525" y="5311"/>
                  <a:pt x="4508" y="5320"/>
                </a:cubicBezTo>
                <a:cubicBezTo>
                  <a:pt x="4491" y="5328"/>
                  <a:pt x="4474" y="5339"/>
                  <a:pt x="4456" y="5346"/>
                </a:cubicBezTo>
                <a:cubicBezTo>
                  <a:pt x="4426" y="5359"/>
                  <a:pt x="4397" y="5376"/>
                  <a:pt x="4371" y="5397"/>
                </a:cubicBezTo>
                <a:cubicBezTo>
                  <a:pt x="4347" y="5416"/>
                  <a:pt x="4319" y="5432"/>
                  <a:pt x="4290" y="5443"/>
                </a:cubicBezTo>
                <a:cubicBezTo>
                  <a:pt x="4248" y="5463"/>
                  <a:pt x="4260" y="5452"/>
                  <a:pt x="4288" y="5435"/>
                </a:cubicBezTo>
                <a:cubicBezTo>
                  <a:pt x="4309" y="5422"/>
                  <a:pt x="4359" y="5394"/>
                  <a:pt x="4319" y="5411"/>
                </a:cubicBezTo>
                <a:cubicBezTo>
                  <a:pt x="4285" y="5425"/>
                  <a:pt x="4260" y="5442"/>
                  <a:pt x="4231" y="5457"/>
                </a:cubicBezTo>
                <a:cubicBezTo>
                  <a:pt x="4202" y="5472"/>
                  <a:pt x="4178" y="5484"/>
                  <a:pt x="4158" y="5494"/>
                </a:cubicBezTo>
                <a:cubicBezTo>
                  <a:pt x="4142" y="5503"/>
                  <a:pt x="4125" y="5510"/>
                  <a:pt x="4107" y="5516"/>
                </a:cubicBezTo>
                <a:cubicBezTo>
                  <a:pt x="4085" y="5525"/>
                  <a:pt x="4062" y="5530"/>
                  <a:pt x="4039" y="5532"/>
                </a:cubicBezTo>
                <a:cubicBezTo>
                  <a:pt x="4002" y="5537"/>
                  <a:pt x="3966" y="5548"/>
                  <a:pt x="3932" y="5562"/>
                </a:cubicBezTo>
                <a:cubicBezTo>
                  <a:pt x="3902" y="5574"/>
                  <a:pt x="3883" y="5580"/>
                  <a:pt x="3875" y="5584"/>
                </a:cubicBezTo>
                <a:cubicBezTo>
                  <a:pt x="3868" y="5587"/>
                  <a:pt x="3871" y="5589"/>
                  <a:pt x="3885" y="5587"/>
                </a:cubicBezTo>
                <a:cubicBezTo>
                  <a:pt x="3896" y="5586"/>
                  <a:pt x="3905" y="5586"/>
                  <a:pt x="3916" y="5584"/>
                </a:cubicBezTo>
                <a:cubicBezTo>
                  <a:pt x="3927" y="5582"/>
                  <a:pt x="3940" y="5579"/>
                  <a:pt x="3957" y="5574"/>
                </a:cubicBezTo>
                <a:cubicBezTo>
                  <a:pt x="3982" y="5567"/>
                  <a:pt x="4007" y="5561"/>
                  <a:pt x="4032" y="5557"/>
                </a:cubicBezTo>
                <a:cubicBezTo>
                  <a:pt x="4047" y="5555"/>
                  <a:pt x="4053" y="5554"/>
                  <a:pt x="4054" y="5558"/>
                </a:cubicBezTo>
                <a:lnTo>
                  <a:pt x="4063" y="5560"/>
                </a:lnTo>
                <a:lnTo>
                  <a:pt x="4068" y="5561"/>
                </a:lnTo>
                <a:cubicBezTo>
                  <a:pt x="4073" y="5562"/>
                  <a:pt x="4073" y="5565"/>
                  <a:pt x="4056" y="5574"/>
                </a:cubicBezTo>
                <a:cubicBezTo>
                  <a:pt x="4037" y="5581"/>
                  <a:pt x="4017" y="5587"/>
                  <a:pt x="3997" y="5594"/>
                </a:cubicBezTo>
                <a:cubicBezTo>
                  <a:pt x="4004" y="5586"/>
                  <a:pt x="3972" y="5592"/>
                  <a:pt x="3937" y="5600"/>
                </a:cubicBezTo>
                <a:cubicBezTo>
                  <a:pt x="3908" y="5607"/>
                  <a:pt x="3879" y="5611"/>
                  <a:pt x="3850" y="5611"/>
                </a:cubicBezTo>
                <a:cubicBezTo>
                  <a:pt x="3834" y="5614"/>
                  <a:pt x="3818" y="5617"/>
                  <a:pt x="3802" y="5623"/>
                </a:cubicBezTo>
                <a:cubicBezTo>
                  <a:pt x="3785" y="5627"/>
                  <a:pt x="3767" y="5632"/>
                  <a:pt x="3751" y="5638"/>
                </a:cubicBezTo>
                <a:cubicBezTo>
                  <a:pt x="3734" y="5647"/>
                  <a:pt x="3676" y="5666"/>
                  <a:pt x="3741" y="5658"/>
                </a:cubicBezTo>
                <a:cubicBezTo>
                  <a:pt x="3741" y="5662"/>
                  <a:pt x="3745" y="5666"/>
                  <a:pt x="3809" y="5653"/>
                </a:cubicBezTo>
                <a:lnTo>
                  <a:pt x="3829" y="5660"/>
                </a:lnTo>
                <a:cubicBezTo>
                  <a:pt x="3814" y="5665"/>
                  <a:pt x="3802" y="5668"/>
                  <a:pt x="3793" y="5671"/>
                </a:cubicBezTo>
                <a:cubicBezTo>
                  <a:pt x="3788" y="5672"/>
                  <a:pt x="3783" y="5674"/>
                  <a:pt x="3778" y="5676"/>
                </a:cubicBezTo>
                <a:cubicBezTo>
                  <a:pt x="3773" y="5679"/>
                  <a:pt x="3777" y="5679"/>
                  <a:pt x="3785" y="5679"/>
                </a:cubicBezTo>
                <a:cubicBezTo>
                  <a:pt x="3800" y="5678"/>
                  <a:pt x="3825" y="5675"/>
                  <a:pt x="3803" y="5683"/>
                </a:cubicBezTo>
                <a:cubicBezTo>
                  <a:pt x="3774" y="5690"/>
                  <a:pt x="3746" y="5696"/>
                  <a:pt x="3721" y="5703"/>
                </a:cubicBezTo>
                <a:lnTo>
                  <a:pt x="3686" y="5713"/>
                </a:lnTo>
                <a:cubicBezTo>
                  <a:pt x="3675" y="5715"/>
                  <a:pt x="3664" y="5718"/>
                  <a:pt x="3655" y="5721"/>
                </a:cubicBezTo>
                <a:cubicBezTo>
                  <a:pt x="3617" y="5727"/>
                  <a:pt x="3585" y="5733"/>
                  <a:pt x="3555" y="5736"/>
                </a:cubicBezTo>
                <a:cubicBezTo>
                  <a:pt x="3525" y="5738"/>
                  <a:pt x="3497" y="5740"/>
                  <a:pt x="3471" y="5742"/>
                </a:cubicBezTo>
                <a:lnTo>
                  <a:pt x="3431" y="5745"/>
                </a:lnTo>
                <a:lnTo>
                  <a:pt x="3390" y="5745"/>
                </a:lnTo>
                <a:cubicBezTo>
                  <a:pt x="3363" y="5745"/>
                  <a:pt x="3336" y="5749"/>
                  <a:pt x="3300" y="5748"/>
                </a:cubicBezTo>
                <a:cubicBezTo>
                  <a:pt x="3264" y="5748"/>
                  <a:pt x="3245" y="5745"/>
                  <a:pt x="3220" y="5743"/>
                </a:cubicBezTo>
                <a:cubicBezTo>
                  <a:pt x="3207" y="5742"/>
                  <a:pt x="3194" y="5741"/>
                  <a:pt x="3176" y="5741"/>
                </a:cubicBezTo>
                <a:cubicBezTo>
                  <a:pt x="3158" y="5741"/>
                  <a:pt x="3137" y="5739"/>
                  <a:pt x="3108" y="5739"/>
                </a:cubicBezTo>
                <a:lnTo>
                  <a:pt x="3048" y="5737"/>
                </a:lnTo>
                <a:cubicBezTo>
                  <a:pt x="3028" y="5736"/>
                  <a:pt x="3008" y="5734"/>
                  <a:pt x="2988" y="5732"/>
                </a:cubicBezTo>
                <a:cubicBezTo>
                  <a:pt x="2947" y="5729"/>
                  <a:pt x="2906" y="5727"/>
                  <a:pt x="2866" y="5721"/>
                </a:cubicBezTo>
                <a:cubicBezTo>
                  <a:pt x="2841" y="5715"/>
                  <a:pt x="2808" y="5710"/>
                  <a:pt x="2774" y="5705"/>
                </a:cubicBezTo>
                <a:lnTo>
                  <a:pt x="2666" y="5685"/>
                </a:lnTo>
                <a:cubicBezTo>
                  <a:pt x="2660" y="5679"/>
                  <a:pt x="2632" y="5669"/>
                  <a:pt x="2689" y="5675"/>
                </a:cubicBezTo>
                <a:lnTo>
                  <a:pt x="2689" y="5667"/>
                </a:lnTo>
                <a:cubicBezTo>
                  <a:pt x="2661" y="5662"/>
                  <a:pt x="2633" y="5655"/>
                  <a:pt x="2606" y="5648"/>
                </a:cubicBezTo>
                <a:lnTo>
                  <a:pt x="2549" y="5635"/>
                </a:lnTo>
                <a:cubicBezTo>
                  <a:pt x="2519" y="5628"/>
                  <a:pt x="2490" y="5619"/>
                  <a:pt x="2461" y="5611"/>
                </a:cubicBezTo>
                <a:lnTo>
                  <a:pt x="2418" y="5600"/>
                </a:lnTo>
                <a:cubicBezTo>
                  <a:pt x="2404" y="5596"/>
                  <a:pt x="2390" y="5591"/>
                  <a:pt x="2375" y="5587"/>
                </a:cubicBezTo>
                <a:cubicBezTo>
                  <a:pt x="2329" y="5576"/>
                  <a:pt x="2303" y="5573"/>
                  <a:pt x="2307" y="5580"/>
                </a:cubicBezTo>
                <a:cubicBezTo>
                  <a:pt x="2298" y="5580"/>
                  <a:pt x="2288" y="5579"/>
                  <a:pt x="2279" y="5578"/>
                </a:cubicBezTo>
                <a:lnTo>
                  <a:pt x="2254" y="5568"/>
                </a:lnTo>
                <a:cubicBezTo>
                  <a:pt x="2255" y="5572"/>
                  <a:pt x="2233" y="5565"/>
                  <a:pt x="2199" y="5552"/>
                </a:cubicBezTo>
                <a:lnTo>
                  <a:pt x="2168" y="5542"/>
                </a:lnTo>
                <a:lnTo>
                  <a:pt x="2138" y="5531"/>
                </a:lnTo>
                <a:cubicBezTo>
                  <a:pt x="2135" y="5547"/>
                  <a:pt x="2132" y="5554"/>
                  <a:pt x="2350" y="5631"/>
                </a:cubicBezTo>
                <a:cubicBezTo>
                  <a:pt x="2371" y="5638"/>
                  <a:pt x="2391" y="5647"/>
                  <a:pt x="2411" y="5654"/>
                </a:cubicBezTo>
                <a:cubicBezTo>
                  <a:pt x="2399" y="5653"/>
                  <a:pt x="2388" y="5652"/>
                  <a:pt x="2376" y="5651"/>
                </a:cubicBezTo>
                <a:cubicBezTo>
                  <a:pt x="2385" y="5655"/>
                  <a:pt x="2395" y="5660"/>
                  <a:pt x="2404" y="5663"/>
                </a:cubicBezTo>
                <a:lnTo>
                  <a:pt x="2418" y="5671"/>
                </a:lnTo>
                <a:cubicBezTo>
                  <a:pt x="2385" y="5665"/>
                  <a:pt x="2353" y="5656"/>
                  <a:pt x="2322" y="5644"/>
                </a:cubicBezTo>
                <a:cubicBezTo>
                  <a:pt x="2312" y="5643"/>
                  <a:pt x="2289" y="5637"/>
                  <a:pt x="2269" y="5631"/>
                </a:cubicBezTo>
                <a:cubicBezTo>
                  <a:pt x="2256" y="5625"/>
                  <a:pt x="2243" y="5622"/>
                  <a:pt x="2230" y="5621"/>
                </a:cubicBezTo>
                <a:lnTo>
                  <a:pt x="2264" y="5636"/>
                </a:lnTo>
                <a:cubicBezTo>
                  <a:pt x="2291" y="5645"/>
                  <a:pt x="2319" y="5654"/>
                  <a:pt x="2346" y="5663"/>
                </a:cubicBezTo>
                <a:cubicBezTo>
                  <a:pt x="2362" y="5672"/>
                  <a:pt x="2353" y="5673"/>
                  <a:pt x="2344" y="5674"/>
                </a:cubicBezTo>
                <a:cubicBezTo>
                  <a:pt x="2347" y="5675"/>
                  <a:pt x="2350" y="5677"/>
                  <a:pt x="2353" y="5679"/>
                </a:cubicBezTo>
                <a:cubicBezTo>
                  <a:pt x="2340" y="5678"/>
                  <a:pt x="2353" y="5686"/>
                  <a:pt x="2300" y="5669"/>
                </a:cubicBezTo>
                <a:cubicBezTo>
                  <a:pt x="2286" y="5665"/>
                  <a:pt x="2271" y="5662"/>
                  <a:pt x="2257" y="5659"/>
                </a:cubicBezTo>
                <a:cubicBezTo>
                  <a:pt x="2231" y="5652"/>
                  <a:pt x="2220" y="5651"/>
                  <a:pt x="2232" y="5659"/>
                </a:cubicBezTo>
                <a:cubicBezTo>
                  <a:pt x="2244" y="5665"/>
                  <a:pt x="2256" y="5671"/>
                  <a:pt x="2269" y="5676"/>
                </a:cubicBezTo>
                <a:cubicBezTo>
                  <a:pt x="2287" y="5683"/>
                  <a:pt x="2313" y="5692"/>
                  <a:pt x="2347" y="5704"/>
                </a:cubicBezTo>
                <a:cubicBezTo>
                  <a:pt x="2364" y="5709"/>
                  <a:pt x="2380" y="5716"/>
                  <a:pt x="2397" y="5721"/>
                </a:cubicBezTo>
                <a:cubicBezTo>
                  <a:pt x="2428" y="5730"/>
                  <a:pt x="2459" y="5740"/>
                  <a:pt x="2489" y="5752"/>
                </a:cubicBezTo>
                <a:lnTo>
                  <a:pt x="2482" y="5760"/>
                </a:lnTo>
                <a:cubicBezTo>
                  <a:pt x="2501" y="5766"/>
                  <a:pt x="2521" y="5771"/>
                  <a:pt x="2541" y="5776"/>
                </a:cubicBezTo>
                <a:cubicBezTo>
                  <a:pt x="2561" y="5781"/>
                  <a:pt x="2582" y="5786"/>
                  <a:pt x="2604" y="5790"/>
                </a:cubicBezTo>
                <a:cubicBezTo>
                  <a:pt x="2624" y="5796"/>
                  <a:pt x="2644" y="5801"/>
                  <a:pt x="2664" y="5804"/>
                </a:cubicBezTo>
                <a:lnTo>
                  <a:pt x="2723" y="5815"/>
                </a:lnTo>
                <a:cubicBezTo>
                  <a:pt x="2760" y="5821"/>
                  <a:pt x="2797" y="5825"/>
                  <a:pt x="2835" y="5828"/>
                </a:cubicBezTo>
                <a:cubicBezTo>
                  <a:pt x="2853" y="5829"/>
                  <a:pt x="2871" y="5830"/>
                  <a:pt x="2888" y="5832"/>
                </a:cubicBezTo>
                <a:cubicBezTo>
                  <a:pt x="2906" y="5834"/>
                  <a:pt x="2925" y="5834"/>
                  <a:pt x="2943" y="5835"/>
                </a:cubicBezTo>
                <a:lnTo>
                  <a:pt x="3001" y="5840"/>
                </a:lnTo>
                <a:lnTo>
                  <a:pt x="3033" y="5842"/>
                </a:lnTo>
                <a:lnTo>
                  <a:pt x="3065" y="5843"/>
                </a:lnTo>
                <a:cubicBezTo>
                  <a:pt x="3217" y="5854"/>
                  <a:pt x="3371" y="5848"/>
                  <a:pt x="3522" y="5827"/>
                </a:cubicBezTo>
                <a:lnTo>
                  <a:pt x="3575" y="5821"/>
                </a:lnTo>
                <a:lnTo>
                  <a:pt x="3627" y="5812"/>
                </a:lnTo>
                <a:lnTo>
                  <a:pt x="3679" y="5803"/>
                </a:lnTo>
                <a:lnTo>
                  <a:pt x="3706" y="5799"/>
                </a:lnTo>
                <a:lnTo>
                  <a:pt x="3731" y="5793"/>
                </a:lnTo>
                <a:cubicBezTo>
                  <a:pt x="3735" y="5795"/>
                  <a:pt x="3737" y="5796"/>
                  <a:pt x="3731" y="5798"/>
                </a:cubicBezTo>
                <a:cubicBezTo>
                  <a:pt x="3715" y="5804"/>
                  <a:pt x="3699" y="5808"/>
                  <a:pt x="3682" y="5811"/>
                </a:cubicBezTo>
                <a:cubicBezTo>
                  <a:pt x="3641" y="5818"/>
                  <a:pt x="3600" y="5827"/>
                  <a:pt x="3636" y="5824"/>
                </a:cubicBezTo>
                <a:cubicBezTo>
                  <a:pt x="3675" y="5819"/>
                  <a:pt x="3701" y="5819"/>
                  <a:pt x="3720" y="5819"/>
                </a:cubicBezTo>
                <a:cubicBezTo>
                  <a:pt x="3734" y="5818"/>
                  <a:pt x="3747" y="5819"/>
                  <a:pt x="3760" y="5821"/>
                </a:cubicBezTo>
                <a:cubicBezTo>
                  <a:pt x="3791" y="5817"/>
                  <a:pt x="3821" y="5811"/>
                  <a:pt x="3851" y="5803"/>
                </a:cubicBezTo>
                <a:lnTo>
                  <a:pt x="3894" y="5797"/>
                </a:lnTo>
                <a:cubicBezTo>
                  <a:pt x="3876" y="5805"/>
                  <a:pt x="3859" y="5813"/>
                  <a:pt x="3841" y="5820"/>
                </a:cubicBezTo>
                <a:cubicBezTo>
                  <a:pt x="3898" y="5815"/>
                  <a:pt x="3958" y="5807"/>
                  <a:pt x="3948" y="5822"/>
                </a:cubicBezTo>
                <a:cubicBezTo>
                  <a:pt x="3964" y="5819"/>
                  <a:pt x="3981" y="5816"/>
                  <a:pt x="3997" y="5811"/>
                </a:cubicBezTo>
                <a:cubicBezTo>
                  <a:pt x="4001" y="5811"/>
                  <a:pt x="4005" y="5810"/>
                  <a:pt x="4009" y="5809"/>
                </a:cubicBezTo>
                <a:cubicBezTo>
                  <a:pt x="4012" y="5809"/>
                  <a:pt x="4019" y="5808"/>
                  <a:pt x="4025" y="5807"/>
                </a:cubicBezTo>
                <a:lnTo>
                  <a:pt x="4030" y="5806"/>
                </a:lnTo>
                <a:lnTo>
                  <a:pt x="4040" y="5805"/>
                </a:lnTo>
                <a:cubicBezTo>
                  <a:pt x="4044" y="5806"/>
                  <a:pt x="4033" y="5812"/>
                  <a:pt x="3977" y="5832"/>
                </a:cubicBezTo>
                <a:lnTo>
                  <a:pt x="3899" y="5852"/>
                </a:lnTo>
                <a:lnTo>
                  <a:pt x="3860" y="5861"/>
                </a:lnTo>
                <a:lnTo>
                  <a:pt x="3820" y="5869"/>
                </a:lnTo>
                <a:cubicBezTo>
                  <a:pt x="3790" y="5874"/>
                  <a:pt x="3759" y="5882"/>
                  <a:pt x="3725" y="5886"/>
                </a:cubicBezTo>
                <a:cubicBezTo>
                  <a:pt x="3692" y="5891"/>
                  <a:pt x="3657" y="5896"/>
                  <a:pt x="3622" y="5903"/>
                </a:cubicBezTo>
                <a:cubicBezTo>
                  <a:pt x="3587" y="5909"/>
                  <a:pt x="3550" y="5912"/>
                  <a:pt x="3514" y="5917"/>
                </a:cubicBezTo>
                <a:lnTo>
                  <a:pt x="3459" y="5924"/>
                </a:lnTo>
                <a:cubicBezTo>
                  <a:pt x="3440" y="5926"/>
                  <a:pt x="3422" y="5926"/>
                  <a:pt x="3403" y="5928"/>
                </a:cubicBezTo>
                <a:cubicBezTo>
                  <a:pt x="3401" y="5932"/>
                  <a:pt x="3400" y="5935"/>
                  <a:pt x="3401" y="5939"/>
                </a:cubicBezTo>
                <a:cubicBezTo>
                  <a:pt x="3403" y="5943"/>
                  <a:pt x="3382" y="5948"/>
                  <a:pt x="3308" y="5952"/>
                </a:cubicBezTo>
                <a:lnTo>
                  <a:pt x="3303" y="5958"/>
                </a:lnTo>
                <a:lnTo>
                  <a:pt x="3308" y="5952"/>
                </a:lnTo>
                <a:cubicBezTo>
                  <a:pt x="3305" y="5951"/>
                  <a:pt x="3301" y="5949"/>
                  <a:pt x="3274" y="5949"/>
                </a:cubicBezTo>
                <a:cubicBezTo>
                  <a:pt x="3246" y="5945"/>
                  <a:pt x="3292" y="5940"/>
                  <a:pt x="3316" y="5935"/>
                </a:cubicBezTo>
                <a:cubicBezTo>
                  <a:pt x="3311" y="5935"/>
                  <a:pt x="3311" y="5934"/>
                  <a:pt x="3316" y="5933"/>
                </a:cubicBezTo>
                <a:cubicBezTo>
                  <a:pt x="3302" y="5933"/>
                  <a:pt x="3287" y="5933"/>
                  <a:pt x="3272" y="5933"/>
                </a:cubicBezTo>
                <a:cubicBezTo>
                  <a:pt x="3247" y="5930"/>
                  <a:pt x="3166" y="5930"/>
                  <a:pt x="3231" y="5923"/>
                </a:cubicBezTo>
                <a:cubicBezTo>
                  <a:pt x="3225" y="5917"/>
                  <a:pt x="3222" y="5913"/>
                  <a:pt x="3324" y="5906"/>
                </a:cubicBezTo>
                <a:cubicBezTo>
                  <a:pt x="3359" y="5903"/>
                  <a:pt x="3398" y="5899"/>
                  <a:pt x="3384" y="5896"/>
                </a:cubicBezTo>
                <a:cubicBezTo>
                  <a:pt x="3371" y="5895"/>
                  <a:pt x="3358" y="5895"/>
                  <a:pt x="3345" y="5896"/>
                </a:cubicBezTo>
                <a:cubicBezTo>
                  <a:pt x="3328" y="5897"/>
                  <a:pt x="3306" y="5899"/>
                  <a:pt x="3283" y="5899"/>
                </a:cubicBezTo>
                <a:lnTo>
                  <a:pt x="3165" y="5902"/>
                </a:lnTo>
                <a:lnTo>
                  <a:pt x="3046" y="5899"/>
                </a:lnTo>
                <a:cubicBezTo>
                  <a:pt x="3035" y="5899"/>
                  <a:pt x="3023" y="5899"/>
                  <a:pt x="3012" y="5899"/>
                </a:cubicBezTo>
                <a:lnTo>
                  <a:pt x="2978" y="5894"/>
                </a:lnTo>
                <a:lnTo>
                  <a:pt x="2981" y="5891"/>
                </a:lnTo>
                <a:cubicBezTo>
                  <a:pt x="2966" y="5886"/>
                  <a:pt x="3016" y="5884"/>
                  <a:pt x="2917" y="5875"/>
                </a:cubicBezTo>
                <a:cubicBezTo>
                  <a:pt x="2895" y="5874"/>
                  <a:pt x="2873" y="5871"/>
                  <a:pt x="2851" y="5868"/>
                </a:cubicBezTo>
                <a:lnTo>
                  <a:pt x="2771" y="5860"/>
                </a:lnTo>
                <a:cubicBezTo>
                  <a:pt x="2744" y="5857"/>
                  <a:pt x="2717" y="5852"/>
                  <a:pt x="2691" y="5847"/>
                </a:cubicBezTo>
                <a:cubicBezTo>
                  <a:pt x="2665" y="5842"/>
                  <a:pt x="2637" y="5838"/>
                  <a:pt x="2610" y="5832"/>
                </a:cubicBezTo>
                <a:lnTo>
                  <a:pt x="2530" y="5814"/>
                </a:lnTo>
                <a:cubicBezTo>
                  <a:pt x="2495" y="5806"/>
                  <a:pt x="2462" y="5795"/>
                  <a:pt x="2429" y="5785"/>
                </a:cubicBezTo>
                <a:cubicBezTo>
                  <a:pt x="2395" y="5774"/>
                  <a:pt x="2361" y="5765"/>
                  <a:pt x="2325" y="5752"/>
                </a:cubicBezTo>
                <a:lnTo>
                  <a:pt x="2265" y="5723"/>
                </a:lnTo>
                <a:cubicBezTo>
                  <a:pt x="2244" y="5715"/>
                  <a:pt x="2220" y="5705"/>
                  <a:pt x="2206" y="5698"/>
                </a:cubicBezTo>
                <a:cubicBezTo>
                  <a:pt x="2170" y="5679"/>
                  <a:pt x="2120" y="5657"/>
                  <a:pt x="2078" y="5642"/>
                </a:cubicBezTo>
                <a:cubicBezTo>
                  <a:pt x="2036" y="5627"/>
                  <a:pt x="2088" y="5655"/>
                  <a:pt x="2131" y="5675"/>
                </a:cubicBezTo>
                <a:cubicBezTo>
                  <a:pt x="2213" y="5710"/>
                  <a:pt x="2203" y="5713"/>
                  <a:pt x="2198" y="5716"/>
                </a:cubicBezTo>
                <a:cubicBezTo>
                  <a:pt x="2174" y="5709"/>
                  <a:pt x="2148" y="5701"/>
                  <a:pt x="2123" y="5693"/>
                </a:cubicBezTo>
                <a:cubicBezTo>
                  <a:pt x="2098" y="5685"/>
                  <a:pt x="2071" y="5673"/>
                  <a:pt x="2043" y="5661"/>
                </a:cubicBezTo>
                <a:cubicBezTo>
                  <a:pt x="2012" y="5649"/>
                  <a:pt x="1982" y="5635"/>
                  <a:pt x="1953" y="5620"/>
                </a:cubicBezTo>
                <a:lnTo>
                  <a:pt x="1905" y="5594"/>
                </a:lnTo>
                <a:cubicBezTo>
                  <a:pt x="1888" y="5585"/>
                  <a:pt x="1871" y="5576"/>
                  <a:pt x="1853" y="5565"/>
                </a:cubicBezTo>
                <a:cubicBezTo>
                  <a:pt x="1821" y="5544"/>
                  <a:pt x="1792" y="5530"/>
                  <a:pt x="1764" y="5516"/>
                </a:cubicBezTo>
                <a:cubicBezTo>
                  <a:pt x="1703" y="5477"/>
                  <a:pt x="1671" y="5453"/>
                  <a:pt x="1695" y="5462"/>
                </a:cubicBezTo>
                <a:cubicBezTo>
                  <a:pt x="1706" y="5467"/>
                  <a:pt x="1730" y="5479"/>
                  <a:pt x="1701" y="5456"/>
                </a:cubicBezTo>
                <a:cubicBezTo>
                  <a:pt x="1689" y="5446"/>
                  <a:pt x="1672" y="5435"/>
                  <a:pt x="1653" y="5421"/>
                </a:cubicBezTo>
                <a:cubicBezTo>
                  <a:pt x="1635" y="5407"/>
                  <a:pt x="1614" y="5392"/>
                  <a:pt x="1590" y="5375"/>
                </a:cubicBezTo>
                <a:cubicBezTo>
                  <a:pt x="1575" y="5362"/>
                  <a:pt x="1558" y="5349"/>
                  <a:pt x="1543" y="5335"/>
                </a:cubicBezTo>
                <a:lnTo>
                  <a:pt x="1526" y="5313"/>
                </a:lnTo>
                <a:lnTo>
                  <a:pt x="1530" y="5301"/>
                </a:lnTo>
                <a:lnTo>
                  <a:pt x="1531" y="5300"/>
                </a:lnTo>
                <a:cubicBezTo>
                  <a:pt x="1548" y="5311"/>
                  <a:pt x="1564" y="5323"/>
                  <a:pt x="1582" y="5334"/>
                </a:cubicBezTo>
                <a:cubicBezTo>
                  <a:pt x="1617" y="5357"/>
                  <a:pt x="1648" y="5380"/>
                  <a:pt x="1684" y="5402"/>
                </a:cubicBezTo>
                <a:cubicBezTo>
                  <a:pt x="1720" y="5425"/>
                  <a:pt x="1752" y="5446"/>
                  <a:pt x="1788" y="5465"/>
                </a:cubicBezTo>
                <a:cubicBezTo>
                  <a:pt x="1823" y="5483"/>
                  <a:pt x="1858" y="5503"/>
                  <a:pt x="1898" y="5527"/>
                </a:cubicBezTo>
                <a:cubicBezTo>
                  <a:pt x="1884" y="5513"/>
                  <a:pt x="1868" y="5500"/>
                  <a:pt x="1851" y="5491"/>
                </a:cubicBezTo>
                <a:cubicBezTo>
                  <a:pt x="1825" y="5475"/>
                  <a:pt x="1790" y="5456"/>
                  <a:pt x="1752" y="5431"/>
                </a:cubicBezTo>
                <a:lnTo>
                  <a:pt x="1682" y="5386"/>
                </a:lnTo>
                <a:lnTo>
                  <a:pt x="1614" y="5338"/>
                </a:lnTo>
                <a:cubicBezTo>
                  <a:pt x="1600" y="5328"/>
                  <a:pt x="1586" y="5318"/>
                  <a:pt x="1572" y="5308"/>
                </a:cubicBezTo>
                <a:cubicBezTo>
                  <a:pt x="1551" y="5295"/>
                  <a:pt x="1531" y="5280"/>
                  <a:pt x="1511" y="5265"/>
                </a:cubicBezTo>
                <a:cubicBezTo>
                  <a:pt x="1499" y="5256"/>
                  <a:pt x="1486" y="5246"/>
                  <a:pt x="1473" y="5236"/>
                </a:cubicBezTo>
                <a:lnTo>
                  <a:pt x="1437" y="5206"/>
                </a:lnTo>
                <a:cubicBezTo>
                  <a:pt x="1436" y="5206"/>
                  <a:pt x="1436" y="5207"/>
                  <a:pt x="1435" y="5207"/>
                </a:cubicBezTo>
                <a:cubicBezTo>
                  <a:pt x="1414" y="5191"/>
                  <a:pt x="1392" y="5174"/>
                  <a:pt x="1369" y="5154"/>
                </a:cubicBezTo>
                <a:cubicBezTo>
                  <a:pt x="1348" y="5133"/>
                  <a:pt x="1325" y="5111"/>
                  <a:pt x="1302" y="5088"/>
                </a:cubicBezTo>
                <a:cubicBezTo>
                  <a:pt x="1294" y="5077"/>
                  <a:pt x="1286" y="5066"/>
                  <a:pt x="1279" y="5054"/>
                </a:cubicBezTo>
                <a:lnTo>
                  <a:pt x="1278" y="5045"/>
                </a:lnTo>
                <a:cubicBezTo>
                  <a:pt x="1287" y="5055"/>
                  <a:pt x="1297" y="5064"/>
                  <a:pt x="1307" y="5073"/>
                </a:cubicBezTo>
                <a:lnTo>
                  <a:pt x="1323" y="5081"/>
                </a:lnTo>
                <a:lnTo>
                  <a:pt x="1358" y="5107"/>
                </a:lnTo>
                <a:lnTo>
                  <a:pt x="1358" y="5107"/>
                </a:lnTo>
                <a:lnTo>
                  <a:pt x="1378" y="5127"/>
                </a:lnTo>
                <a:cubicBezTo>
                  <a:pt x="1410" y="5145"/>
                  <a:pt x="1441" y="5165"/>
                  <a:pt x="1470" y="5186"/>
                </a:cubicBezTo>
                <a:cubicBezTo>
                  <a:pt x="1522" y="5223"/>
                  <a:pt x="1644" y="5311"/>
                  <a:pt x="1636" y="5291"/>
                </a:cubicBezTo>
                <a:cubicBezTo>
                  <a:pt x="1635" y="5287"/>
                  <a:pt x="1691" y="5327"/>
                  <a:pt x="1722" y="5348"/>
                </a:cubicBezTo>
                <a:cubicBezTo>
                  <a:pt x="1754" y="5368"/>
                  <a:pt x="1786" y="5388"/>
                  <a:pt x="1814" y="5405"/>
                </a:cubicBezTo>
                <a:cubicBezTo>
                  <a:pt x="1838" y="5418"/>
                  <a:pt x="1862" y="5431"/>
                  <a:pt x="1888" y="5441"/>
                </a:cubicBezTo>
                <a:cubicBezTo>
                  <a:pt x="1899" y="5440"/>
                  <a:pt x="1910" y="5440"/>
                  <a:pt x="1921" y="5441"/>
                </a:cubicBezTo>
                <a:cubicBezTo>
                  <a:pt x="1940" y="5445"/>
                  <a:pt x="1944" y="5442"/>
                  <a:pt x="1873" y="5397"/>
                </a:cubicBezTo>
                <a:cubicBezTo>
                  <a:pt x="1845" y="5380"/>
                  <a:pt x="1815" y="5359"/>
                  <a:pt x="1782" y="5337"/>
                </a:cubicBezTo>
                <a:cubicBezTo>
                  <a:pt x="1766" y="5326"/>
                  <a:pt x="1749" y="5316"/>
                  <a:pt x="1732" y="5305"/>
                </a:cubicBezTo>
                <a:lnTo>
                  <a:pt x="1682" y="5270"/>
                </a:lnTo>
                <a:cubicBezTo>
                  <a:pt x="1635" y="5240"/>
                  <a:pt x="1590" y="5207"/>
                  <a:pt x="1547" y="5172"/>
                </a:cubicBezTo>
                <a:cubicBezTo>
                  <a:pt x="1539" y="5167"/>
                  <a:pt x="1531" y="5161"/>
                  <a:pt x="1523" y="5155"/>
                </a:cubicBezTo>
                <a:lnTo>
                  <a:pt x="1413" y="5061"/>
                </a:lnTo>
                <a:cubicBezTo>
                  <a:pt x="1384" y="5029"/>
                  <a:pt x="1355" y="5001"/>
                  <a:pt x="1326" y="4971"/>
                </a:cubicBezTo>
                <a:cubicBezTo>
                  <a:pt x="1298" y="4941"/>
                  <a:pt x="1268" y="4914"/>
                  <a:pt x="1238" y="4881"/>
                </a:cubicBezTo>
                <a:cubicBezTo>
                  <a:pt x="1216" y="4857"/>
                  <a:pt x="1195" y="4838"/>
                  <a:pt x="1174" y="4815"/>
                </a:cubicBezTo>
                <a:cubicBezTo>
                  <a:pt x="1163" y="4803"/>
                  <a:pt x="1153" y="4790"/>
                  <a:pt x="1141" y="4776"/>
                </a:cubicBezTo>
                <a:lnTo>
                  <a:pt x="1102" y="4727"/>
                </a:lnTo>
                <a:lnTo>
                  <a:pt x="1115" y="4751"/>
                </a:lnTo>
                <a:lnTo>
                  <a:pt x="1152" y="4801"/>
                </a:lnTo>
                <a:lnTo>
                  <a:pt x="1115" y="4751"/>
                </a:lnTo>
                <a:lnTo>
                  <a:pt x="1102" y="4727"/>
                </a:lnTo>
                <a:lnTo>
                  <a:pt x="1101" y="4726"/>
                </a:lnTo>
                <a:cubicBezTo>
                  <a:pt x="1066" y="4665"/>
                  <a:pt x="1028" y="4605"/>
                  <a:pt x="985" y="4549"/>
                </a:cubicBezTo>
                <a:lnTo>
                  <a:pt x="970" y="4521"/>
                </a:lnTo>
                <a:cubicBezTo>
                  <a:pt x="966" y="4512"/>
                  <a:pt x="962" y="4505"/>
                  <a:pt x="959" y="4498"/>
                </a:cubicBezTo>
                <a:cubicBezTo>
                  <a:pt x="955" y="4488"/>
                  <a:pt x="951" y="4478"/>
                  <a:pt x="948" y="4468"/>
                </a:cubicBezTo>
                <a:cubicBezTo>
                  <a:pt x="944" y="4455"/>
                  <a:pt x="950" y="4457"/>
                  <a:pt x="964" y="4473"/>
                </a:cubicBezTo>
                <a:cubicBezTo>
                  <a:pt x="973" y="4483"/>
                  <a:pt x="980" y="4494"/>
                  <a:pt x="987" y="4506"/>
                </a:cubicBezTo>
                <a:cubicBezTo>
                  <a:pt x="997" y="4519"/>
                  <a:pt x="1006" y="4533"/>
                  <a:pt x="1017" y="4550"/>
                </a:cubicBezTo>
                <a:lnTo>
                  <a:pt x="1047" y="4600"/>
                </a:lnTo>
                <a:cubicBezTo>
                  <a:pt x="1058" y="4617"/>
                  <a:pt x="1070" y="4633"/>
                  <a:pt x="1081" y="4649"/>
                </a:cubicBezTo>
                <a:cubicBezTo>
                  <a:pt x="1096" y="4674"/>
                  <a:pt x="1113" y="4697"/>
                  <a:pt x="1133" y="4719"/>
                </a:cubicBezTo>
                <a:cubicBezTo>
                  <a:pt x="1139" y="4723"/>
                  <a:pt x="1136" y="4718"/>
                  <a:pt x="1129" y="4707"/>
                </a:cubicBezTo>
                <a:cubicBezTo>
                  <a:pt x="1122" y="4696"/>
                  <a:pt x="1113" y="4681"/>
                  <a:pt x="1099" y="4661"/>
                </a:cubicBezTo>
                <a:cubicBezTo>
                  <a:pt x="1085" y="4641"/>
                  <a:pt x="1070" y="4622"/>
                  <a:pt x="1057" y="4601"/>
                </a:cubicBezTo>
                <a:cubicBezTo>
                  <a:pt x="1044" y="4580"/>
                  <a:pt x="1031" y="4560"/>
                  <a:pt x="1018" y="4540"/>
                </a:cubicBezTo>
                <a:cubicBezTo>
                  <a:pt x="991" y="4501"/>
                  <a:pt x="969" y="4460"/>
                  <a:pt x="944" y="4424"/>
                </a:cubicBezTo>
                <a:cubicBezTo>
                  <a:pt x="928" y="4400"/>
                  <a:pt x="914" y="4375"/>
                  <a:pt x="901" y="4349"/>
                </a:cubicBezTo>
                <a:cubicBezTo>
                  <a:pt x="886" y="4322"/>
                  <a:pt x="870" y="4292"/>
                  <a:pt x="857" y="4262"/>
                </a:cubicBezTo>
                <a:lnTo>
                  <a:pt x="866" y="4258"/>
                </a:lnTo>
                <a:lnTo>
                  <a:pt x="882" y="4284"/>
                </a:lnTo>
                <a:cubicBezTo>
                  <a:pt x="905" y="4328"/>
                  <a:pt x="925" y="4362"/>
                  <a:pt x="927" y="4358"/>
                </a:cubicBezTo>
                <a:cubicBezTo>
                  <a:pt x="928" y="4353"/>
                  <a:pt x="923" y="4334"/>
                  <a:pt x="894" y="4278"/>
                </a:cubicBezTo>
                <a:lnTo>
                  <a:pt x="885" y="4248"/>
                </a:lnTo>
                <a:cubicBezTo>
                  <a:pt x="862" y="4191"/>
                  <a:pt x="874" y="4206"/>
                  <a:pt x="851" y="4146"/>
                </a:cubicBezTo>
                <a:cubicBezTo>
                  <a:pt x="845" y="4127"/>
                  <a:pt x="840" y="4110"/>
                  <a:pt x="835" y="4091"/>
                </a:cubicBezTo>
                <a:lnTo>
                  <a:pt x="825" y="4062"/>
                </a:lnTo>
                <a:cubicBezTo>
                  <a:pt x="823" y="4056"/>
                  <a:pt x="822" y="4051"/>
                  <a:pt x="820" y="4045"/>
                </a:cubicBezTo>
                <a:lnTo>
                  <a:pt x="814" y="4025"/>
                </a:lnTo>
                <a:cubicBezTo>
                  <a:pt x="803" y="3990"/>
                  <a:pt x="792" y="3955"/>
                  <a:pt x="782" y="3920"/>
                </a:cubicBezTo>
                <a:lnTo>
                  <a:pt x="778" y="3914"/>
                </a:lnTo>
                <a:lnTo>
                  <a:pt x="782" y="3919"/>
                </a:lnTo>
                <a:lnTo>
                  <a:pt x="787" y="3917"/>
                </a:lnTo>
                <a:lnTo>
                  <a:pt x="801" y="3908"/>
                </a:lnTo>
                <a:lnTo>
                  <a:pt x="804" y="3900"/>
                </a:lnTo>
                <a:cubicBezTo>
                  <a:pt x="802" y="3894"/>
                  <a:pt x="800" y="3883"/>
                  <a:pt x="800" y="3880"/>
                </a:cubicBezTo>
                <a:cubicBezTo>
                  <a:pt x="796" y="3839"/>
                  <a:pt x="763" y="3688"/>
                  <a:pt x="756" y="3646"/>
                </a:cubicBezTo>
                <a:cubicBezTo>
                  <a:pt x="736" y="3554"/>
                  <a:pt x="745" y="3650"/>
                  <a:pt x="745" y="3683"/>
                </a:cubicBezTo>
                <a:cubicBezTo>
                  <a:pt x="745" y="3695"/>
                  <a:pt x="745" y="3701"/>
                  <a:pt x="742" y="3700"/>
                </a:cubicBezTo>
                <a:cubicBezTo>
                  <a:pt x="735" y="3691"/>
                  <a:pt x="731" y="3681"/>
                  <a:pt x="730" y="3670"/>
                </a:cubicBezTo>
                <a:cubicBezTo>
                  <a:pt x="724" y="3649"/>
                  <a:pt x="720" y="3627"/>
                  <a:pt x="717" y="3606"/>
                </a:cubicBezTo>
                <a:cubicBezTo>
                  <a:pt x="714" y="3583"/>
                  <a:pt x="710" y="3560"/>
                  <a:pt x="708" y="3538"/>
                </a:cubicBezTo>
                <a:cubicBezTo>
                  <a:pt x="710" y="3520"/>
                  <a:pt x="710" y="3502"/>
                  <a:pt x="710" y="3480"/>
                </a:cubicBezTo>
                <a:cubicBezTo>
                  <a:pt x="710" y="3469"/>
                  <a:pt x="710" y="3457"/>
                  <a:pt x="710" y="3444"/>
                </a:cubicBezTo>
                <a:cubicBezTo>
                  <a:pt x="710" y="3432"/>
                  <a:pt x="710" y="3418"/>
                  <a:pt x="710" y="3403"/>
                </a:cubicBezTo>
                <a:cubicBezTo>
                  <a:pt x="712" y="3396"/>
                  <a:pt x="716" y="3399"/>
                  <a:pt x="716" y="3369"/>
                </a:cubicBezTo>
                <a:cubicBezTo>
                  <a:pt x="717" y="3349"/>
                  <a:pt x="717" y="3329"/>
                  <a:pt x="716" y="3310"/>
                </a:cubicBezTo>
                <a:cubicBezTo>
                  <a:pt x="718" y="3284"/>
                  <a:pt x="719" y="3258"/>
                  <a:pt x="720" y="3229"/>
                </a:cubicBezTo>
                <a:cubicBezTo>
                  <a:pt x="721" y="3215"/>
                  <a:pt x="721" y="3200"/>
                  <a:pt x="722" y="3183"/>
                </a:cubicBezTo>
                <a:cubicBezTo>
                  <a:pt x="723" y="3167"/>
                  <a:pt x="723" y="3152"/>
                  <a:pt x="725" y="3132"/>
                </a:cubicBezTo>
                <a:cubicBezTo>
                  <a:pt x="727" y="3113"/>
                  <a:pt x="730" y="3094"/>
                  <a:pt x="732" y="3071"/>
                </a:cubicBezTo>
                <a:cubicBezTo>
                  <a:pt x="734" y="3048"/>
                  <a:pt x="739" y="3023"/>
                  <a:pt x="741" y="2991"/>
                </a:cubicBezTo>
                <a:lnTo>
                  <a:pt x="744" y="2985"/>
                </a:lnTo>
                <a:lnTo>
                  <a:pt x="747" y="2938"/>
                </a:lnTo>
                <a:lnTo>
                  <a:pt x="753" y="2891"/>
                </a:lnTo>
                <a:lnTo>
                  <a:pt x="748" y="2899"/>
                </a:lnTo>
                <a:cubicBezTo>
                  <a:pt x="745" y="2915"/>
                  <a:pt x="743" y="2922"/>
                  <a:pt x="743" y="2917"/>
                </a:cubicBezTo>
                <a:lnTo>
                  <a:pt x="737" y="2926"/>
                </a:lnTo>
                <a:cubicBezTo>
                  <a:pt x="734" y="2937"/>
                  <a:pt x="734" y="2947"/>
                  <a:pt x="732" y="2958"/>
                </a:cubicBezTo>
                <a:lnTo>
                  <a:pt x="727" y="2938"/>
                </a:lnTo>
                <a:lnTo>
                  <a:pt x="727" y="2938"/>
                </a:lnTo>
                <a:cubicBezTo>
                  <a:pt x="722" y="2982"/>
                  <a:pt x="715" y="3027"/>
                  <a:pt x="712" y="3059"/>
                </a:cubicBezTo>
                <a:cubicBezTo>
                  <a:pt x="709" y="3091"/>
                  <a:pt x="705" y="3110"/>
                  <a:pt x="700" y="3099"/>
                </a:cubicBezTo>
                <a:cubicBezTo>
                  <a:pt x="697" y="3096"/>
                  <a:pt x="695" y="3121"/>
                  <a:pt x="694" y="3161"/>
                </a:cubicBezTo>
                <a:cubicBezTo>
                  <a:pt x="694" y="3181"/>
                  <a:pt x="694" y="3201"/>
                  <a:pt x="694" y="3216"/>
                </a:cubicBezTo>
                <a:cubicBezTo>
                  <a:pt x="694" y="3230"/>
                  <a:pt x="693" y="3239"/>
                  <a:pt x="691" y="3238"/>
                </a:cubicBezTo>
                <a:cubicBezTo>
                  <a:pt x="690" y="3218"/>
                  <a:pt x="690" y="3198"/>
                  <a:pt x="690" y="3179"/>
                </a:cubicBezTo>
                <a:cubicBezTo>
                  <a:pt x="692" y="3118"/>
                  <a:pt x="692" y="3074"/>
                  <a:pt x="692" y="3049"/>
                </a:cubicBezTo>
                <a:cubicBezTo>
                  <a:pt x="692" y="3024"/>
                  <a:pt x="689" y="3018"/>
                  <a:pt x="683" y="3034"/>
                </a:cubicBezTo>
                <a:cubicBezTo>
                  <a:pt x="678" y="3044"/>
                  <a:pt x="671" y="3066"/>
                  <a:pt x="676" y="2977"/>
                </a:cubicBezTo>
                <a:lnTo>
                  <a:pt x="665" y="2977"/>
                </a:lnTo>
                <a:cubicBezTo>
                  <a:pt x="662" y="3005"/>
                  <a:pt x="662" y="3034"/>
                  <a:pt x="663" y="3062"/>
                </a:cubicBezTo>
                <a:cubicBezTo>
                  <a:pt x="664" y="3092"/>
                  <a:pt x="664" y="3122"/>
                  <a:pt x="663" y="3152"/>
                </a:cubicBezTo>
                <a:cubicBezTo>
                  <a:pt x="659" y="3160"/>
                  <a:pt x="657" y="3170"/>
                  <a:pt x="656" y="3179"/>
                </a:cubicBezTo>
                <a:cubicBezTo>
                  <a:pt x="656" y="3201"/>
                  <a:pt x="658" y="3223"/>
                  <a:pt x="661" y="3244"/>
                </a:cubicBezTo>
                <a:cubicBezTo>
                  <a:pt x="662" y="3276"/>
                  <a:pt x="662" y="3302"/>
                  <a:pt x="662" y="3325"/>
                </a:cubicBezTo>
                <a:cubicBezTo>
                  <a:pt x="663" y="3347"/>
                  <a:pt x="664" y="3369"/>
                  <a:pt x="664" y="3391"/>
                </a:cubicBezTo>
                <a:lnTo>
                  <a:pt x="660" y="3391"/>
                </a:lnTo>
                <a:lnTo>
                  <a:pt x="657" y="3364"/>
                </a:lnTo>
                <a:cubicBezTo>
                  <a:pt x="653" y="3302"/>
                  <a:pt x="652" y="3267"/>
                  <a:pt x="649" y="3242"/>
                </a:cubicBezTo>
                <a:cubicBezTo>
                  <a:pt x="646" y="3217"/>
                  <a:pt x="642" y="3202"/>
                  <a:pt x="639" y="3184"/>
                </a:cubicBezTo>
                <a:cubicBezTo>
                  <a:pt x="640" y="3156"/>
                  <a:pt x="641" y="3128"/>
                  <a:pt x="641" y="3100"/>
                </a:cubicBezTo>
                <a:cubicBezTo>
                  <a:pt x="647" y="3070"/>
                  <a:pt x="650" y="3039"/>
                  <a:pt x="650" y="3009"/>
                </a:cubicBezTo>
                <a:cubicBezTo>
                  <a:pt x="646" y="3004"/>
                  <a:pt x="643" y="2988"/>
                  <a:pt x="648" y="2920"/>
                </a:cubicBezTo>
                <a:cubicBezTo>
                  <a:pt x="654" y="2877"/>
                  <a:pt x="656" y="2837"/>
                  <a:pt x="663" y="2797"/>
                </a:cubicBezTo>
                <a:cubicBezTo>
                  <a:pt x="670" y="2757"/>
                  <a:pt x="676" y="2717"/>
                  <a:pt x="683" y="2677"/>
                </a:cubicBezTo>
                <a:lnTo>
                  <a:pt x="703" y="2592"/>
                </a:lnTo>
                <a:lnTo>
                  <a:pt x="711" y="2586"/>
                </a:lnTo>
                <a:cubicBezTo>
                  <a:pt x="719" y="2577"/>
                  <a:pt x="725" y="2567"/>
                  <a:pt x="728" y="2556"/>
                </a:cubicBezTo>
                <a:cubicBezTo>
                  <a:pt x="743" y="2519"/>
                  <a:pt x="755" y="2481"/>
                  <a:pt x="765" y="2443"/>
                </a:cubicBezTo>
                <a:cubicBezTo>
                  <a:pt x="781" y="2397"/>
                  <a:pt x="794" y="2370"/>
                  <a:pt x="798" y="2371"/>
                </a:cubicBezTo>
                <a:cubicBezTo>
                  <a:pt x="789" y="2409"/>
                  <a:pt x="784" y="2434"/>
                  <a:pt x="761" y="2511"/>
                </a:cubicBezTo>
                <a:cubicBezTo>
                  <a:pt x="766" y="2512"/>
                  <a:pt x="774" y="2496"/>
                  <a:pt x="786" y="2467"/>
                </a:cubicBezTo>
                <a:lnTo>
                  <a:pt x="795" y="2443"/>
                </a:lnTo>
                <a:cubicBezTo>
                  <a:pt x="798" y="2435"/>
                  <a:pt x="802" y="2425"/>
                  <a:pt x="806" y="2415"/>
                </a:cubicBezTo>
                <a:cubicBezTo>
                  <a:pt x="814" y="2395"/>
                  <a:pt x="823" y="2373"/>
                  <a:pt x="832" y="2348"/>
                </a:cubicBezTo>
                <a:cubicBezTo>
                  <a:pt x="836" y="2334"/>
                  <a:pt x="842" y="2320"/>
                  <a:pt x="847" y="2306"/>
                </a:cubicBezTo>
                <a:lnTo>
                  <a:pt x="863" y="2265"/>
                </a:lnTo>
                <a:cubicBezTo>
                  <a:pt x="880" y="2220"/>
                  <a:pt x="900" y="2176"/>
                  <a:pt x="920" y="2132"/>
                </a:cubicBezTo>
                <a:cubicBezTo>
                  <a:pt x="976" y="2045"/>
                  <a:pt x="1050" y="1911"/>
                  <a:pt x="1156" y="1764"/>
                </a:cubicBezTo>
                <a:lnTo>
                  <a:pt x="1196" y="1716"/>
                </a:lnTo>
                <a:cubicBezTo>
                  <a:pt x="1171" y="1760"/>
                  <a:pt x="1172" y="1770"/>
                  <a:pt x="1201" y="1734"/>
                </a:cubicBezTo>
                <a:cubicBezTo>
                  <a:pt x="1254" y="1668"/>
                  <a:pt x="1222" y="1695"/>
                  <a:pt x="1247" y="1660"/>
                </a:cubicBezTo>
                <a:lnTo>
                  <a:pt x="1253" y="1651"/>
                </a:lnTo>
                <a:lnTo>
                  <a:pt x="1269" y="1631"/>
                </a:lnTo>
                <a:cubicBezTo>
                  <a:pt x="1293" y="1600"/>
                  <a:pt x="1319" y="1571"/>
                  <a:pt x="1345" y="1542"/>
                </a:cubicBezTo>
                <a:cubicBezTo>
                  <a:pt x="1371" y="1513"/>
                  <a:pt x="1398" y="1486"/>
                  <a:pt x="1425" y="1458"/>
                </a:cubicBezTo>
                <a:cubicBezTo>
                  <a:pt x="1453" y="1433"/>
                  <a:pt x="1484" y="1405"/>
                  <a:pt x="1518" y="1377"/>
                </a:cubicBezTo>
                <a:cubicBezTo>
                  <a:pt x="1552" y="1350"/>
                  <a:pt x="1588" y="1321"/>
                  <a:pt x="1623" y="1293"/>
                </a:cubicBezTo>
                <a:cubicBezTo>
                  <a:pt x="1644" y="1279"/>
                  <a:pt x="1663" y="1264"/>
                  <a:pt x="1681" y="1247"/>
                </a:cubicBezTo>
                <a:cubicBezTo>
                  <a:pt x="1690" y="1237"/>
                  <a:pt x="1666" y="1254"/>
                  <a:pt x="1657" y="1260"/>
                </a:cubicBezTo>
                <a:cubicBezTo>
                  <a:pt x="1620" y="1279"/>
                  <a:pt x="1537" y="1356"/>
                  <a:pt x="1507" y="1375"/>
                </a:cubicBezTo>
                <a:cubicBezTo>
                  <a:pt x="1479" y="1403"/>
                  <a:pt x="1451" y="1428"/>
                  <a:pt x="1424" y="1455"/>
                </a:cubicBezTo>
                <a:lnTo>
                  <a:pt x="1398" y="1477"/>
                </a:lnTo>
                <a:lnTo>
                  <a:pt x="1352" y="1522"/>
                </a:lnTo>
                <a:cubicBezTo>
                  <a:pt x="1337" y="1538"/>
                  <a:pt x="1323" y="1554"/>
                  <a:pt x="1308" y="1570"/>
                </a:cubicBezTo>
                <a:lnTo>
                  <a:pt x="1264" y="1618"/>
                </a:lnTo>
                <a:lnTo>
                  <a:pt x="1223" y="1668"/>
                </a:lnTo>
                <a:cubicBezTo>
                  <a:pt x="1209" y="1687"/>
                  <a:pt x="1197" y="1700"/>
                  <a:pt x="1189" y="1710"/>
                </a:cubicBezTo>
                <a:cubicBezTo>
                  <a:pt x="1184" y="1717"/>
                  <a:pt x="1178" y="1724"/>
                  <a:pt x="1172" y="1730"/>
                </a:cubicBezTo>
                <a:cubicBezTo>
                  <a:pt x="1165" y="1738"/>
                  <a:pt x="1163" y="1736"/>
                  <a:pt x="1158" y="1739"/>
                </a:cubicBezTo>
                <a:cubicBezTo>
                  <a:pt x="1165" y="1727"/>
                  <a:pt x="1172" y="1715"/>
                  <a:pt x="1180" y="1703"/>
                </a:cubicBezTo>
                <a:cubicBezTo>
                  <a:pt x="1189" y="1691"/>
                  <a:pt x="1198" y="1679"/>
                  <a:pt x="1207" y="1667"/>
                </a:cubicBezTo>
                <a:lnTo>
                  <a:pt x="1235" y="1629"/>
                </a:lnTo>
                <a:cubicBezTo>
                  <a:pt x="1245" y="1616"/>
                  <a:pt x="1254" y="1602"/>
                  <a:pt x="1265" y="1590"/>
                </a:cubicBezTo>
                <a:cubicBezTo>
                  <a:pt x="1286" y="1568"/>
                  <a:pt x="1304" y="1544"/>
                  <a:pt x="1321" y="1519"/>
                </a:cubicBezTo>
                <a:cubicBezTo>
                  <a:pt x="1347" y="1490"/>
                  <a:pt x="1375" y="1461"/>
                  <a:pt x="1396" y="1437"/>
                </a:cubicBezTo>
                <a:lnTo>
                  <a:pt x="1422" y="1407"/>
                </a:lnTo>
                <a:cubicBezTo>
                  <a:pt x="1427" y="1403"/>
                  <a:pt x="1430" y="1397"/>
                  <a:pt x="1433" y="1390"/>
                </a:cubicBezTo>
                <a:cubicBezTo>
                  <a:pt x="1466" y="1358"/>
                  <a:pt x="1481" y="1336"/>
                  <a:pt x="1504" y="1313"/>
                </a:cubicBezTo>
                <a:cubicBezTo>
                  <a:pt x="1516" y="1302"/>
                  <a:pt x="1528" y="1289"/>
                  <a:pt x="1544" y="1275"/>
                </a:cubicBezTo>
                <a:cubicBezTo>
                  <a:pt x="1551" y="1267"/>
                  <a:pt x="1561" y="1259"/>
                  <a:pt x="1571" y="1250"/>
                </a:cubicBezTo>
                <a:cubicBezTo>
                  <a:pt x="1582" y="1241"/>
                  <a:pt x="1594" y="1233"/>
                  <a:pt x="1608" y="1222"/>
                </a:cubicBezTo>
                <a:lnTo>
                  <a:pt x="1654" y="1186"/>
                </a:lnTo>
                <a:cubicBezTo>
                  <a:pt x="1652" y="1182"/>
                  <a:pt x="1641" y="1187"/>
                  <a:pt x="1621" y="1201"/>
                </a:cubicBezTo>
                <a:cubicBezTo>
                  <a:pt x="1589" y="1222"/>
                  <a:pt x="1559" y="1246"/>
                  <a:pt x="1530" y="1272"/>
                </a:cubicBezTo>
                <a:lnTo>
                  <a:pt x="1485" y="1308"/>
                </a:lnTo>
                <a:cubicBezTo>
                  <a:pt x="1453" y="1333"/>
                  <a:pt x="1424" y="1360"/>
                  <a:pt x="1393" y="1385"/>
                </a:cubicBezTo>
                <a:lnTo>
                  <a:pt x="1379" y="1392"/>
                </a:lnTo>
                <a:lnTo>
                  <a:pt x="1384" y="1381"/>
                </a:lnTo>
                <a:cubicBezTo>
                  <a:pt x="1413" y="1354"/>
                  <a:pt x="1441" y="1326"/>
                  <a:pt x="1466" y="1296"/>
                </a:cubicBezTo>
                <a:cubicBezTo>
                  <a:pt x="1470" y="1290"/>
                  <a:pt x="1462" y="1294"/>
                  <a:pt x="1452" y="1303"/>
                </a:cubicBezTo>
                <a:lnTo>
                  <a:pt x="1415" y="1334"/>
                </a:lnTo>
                <a:cubicBezTo>
                  <a:pt x="1393" y="1352"/>
                  <a:pt x="1367" y="1372"/>
                  <a:pt x="1349" y="1387"/>
                </a:cubicBezTo>
                <a:cubicBezTo>
                  <a:pt x="1332" y="1401"/>
                  <a:pt x="1320" y="1410"/>
                  <a:pt x="1322" y="1401"/>
                </a:cubicBezTo>
                <a:lnTo>
                  <a:pt x="1354" y="1369"/>
                </a:lnTo>
                <a:lnTo>
                  <a:pt x="1388" y="1340"/>
                </a:lnTo>
                <a:cubicBezTo>
                  <a:pt x="1410" y="1319"/>
                  <a:pt x="1431" y="1298"/>
                  <a:pt x="1454" y="1278"/>
                </a:cubicBezTo>
                <a:lnTo>
                  <a:pt x="1512" y="1228"/>
                </a:lnTo>
                <a:cubicBezTo>
                  <a:pt x="1515" y="1239"/>
                  <a:pt x="1616" y="1161"/>
                  <a:pt x="1683" y="1124"/>
                </a:cubicBezTo>
                <a:lnTo>
                  <a:pt x="1728" y="1079"/>
                </a:lnTo>
                <a:cubicBezTo>
                  <a:pt x="1768" y="1051"/>
                  <a:pt x="1775" y="1045"/>
                  <a:pt x="1776" y="1041"/>
                </a:cubicBezTo>
                <a:cubicBezTo>
                  <a:pt x="1799" y="1025"/>
                  <a:pt x="1819" y="1012"/>
                  <a:pt x="1840" y="999"/>
                </a:cubicBezTo>
                <a:cubicBezTo>
                  <a:pt x="1861" y="987"/>
                  <a:pt x="1881" y="977"/>
                  <a:pt x="1901" y="967"/>
                </a:cubicBezTo>
                <a:cubicBezTo>
                  <a:pt x="1910" y="968"/>
                  <a:pt x="1934" y="955"/>
                  <a:pt x="1964" y="939"/>
                </a:cubicBezTo>
                <a:cubicBezTo>
                  <a:pt x="1995" y="923"/>
                  <a:pt x="2032" y="903"/>
                  <a:pt x="2065" y="886"/>
                </a:cubicBezTo>
                <a:lnTo>
                  <a:pt x="2119" y="867"/>
                </a:lnTo>
                <a:lnTo>
                  <a:pt x="2121" y="871"/>
                </a:lnTo>
                <a:cubicBezTo>
                  <a:pt x="2087" y="890"/>
                  <a:pt x="2119" y="876"/>
                  <a:pt x="2152" y="862"/>
                </a:cubicBezTo>
                <a:cubicBezTo>
                  <a:pt x="2169" y="854"/>
                  <a:pt x="2186" y="846"/>
                  <a:pt x="2203" y="840"/>
                </a:cubicBezTo>
                <a:lnTo>
                  <a:pt x="2297" y="808"/>
                </a:lnTo>
                <a:lnTo>
                  <a:pt x="2391" y="781"/>
                </a:lnTo>
                <a:cubicBezTo>
                  <a:pt x="2422" y="771"/>
                  <a:pt x="2455" y="765"/>
                  <a:pt x="2487" y="757"/>
                </a:cubicBezTo>
                <a:lnTo>
                  <a:pt x="2534" y="746"/>
                </a:lnTo>
                <a:cubicBezTo>
                  <a:pt x="2550" y="742"/>
                  <a:pt x="2566" y="740"/>
                  <a:pt x="2582" y="737"/>
                </a:cubicBezTo>
                <a:lnTo>
                  <a:pt x="2640" y="723"/>
                </a:lnTo>
                <a:cubicBezTo>
                  <a:pt x="2641" y="721"/>
                  <a:pt x="2657" y="714"/>
                  <a:pt x="2693" y="708"/>
                </a:cubicBezTo>
                <a:lnTo>
                  <a:pt x="2692" y="704"/>
                </a:lnTo>
                <a:cubicBezTo>
                  <a:pt x="2647" y="710"/>
                  <a:pt x="2641" y="711"/>
                  <a:pt x="2656" y="704"/>
                </a:cubicBezTo>
                <a:cubicBezTo>
                  <a:pt x="2664" y="700"/>
                  <a:pt x="2668" y="698"/>
                  <a:pt x="2665" y="697"/>
                </a:cubicBezTo>
                <a:cubicBezTo>
                  <a:pt x="2655" y="697"/>
                  <a:pt x="2645" y="698"/>
                  <a:pt x="2635" y="700"/>
                </a:cubicBezTo>
                <a:lnTo>
                  <a:pt x="2641" y="694"/>
                </a:lnTo>
                <a:cubicBezTo>
                  <a:pt x="2583" y="702"/>
                  <a:pt x="2577" y="696"/>
                  <a:pt x="2566" y="692"/>
                </a:cubicBezTo>
                <a:cubicBezTo>
                  <a:pt x="2555" y="688"/>
                  <a:pt x="2555" y="681"/>
                  <a:pt x="2546" y="677"/>
                </a:cubicBezTo>
                <a:cubicBezTo>
                  <a:pt x="2539" y="674"/>
                  <a:pt x="2531" y="672"/>
                  <a:pt x="2523" y="672"/>
                </a:cubicBezTo>
                <a:cubicBezTo>
                  <a:pt x="2506" y="673"/>
                  <a:pt x="2489" y="674"/>
                  <a:pt x="2472" y="677"/>
                </a:cubicBezTo>
                <a:lnTo>
                  <a:pt x="2482" y="666"/>
                </a:lnTo>
                <a:cubicBezTo>
                  <a:pt x="2505" y="656"/>
                  <a:pt x="2503" y="652"/>
                  <a:pt x="2506" y="647"/>
                </a:cubicBezTo>
                <a:cubicBezTo>
                  <a:pt x="2508" y="642"/>
                  <a:pt x="2514" y="636"/>
                  <a:pt x="2551" y="624"/>
                </a:cubicBezTo>
                <a:cubicBezTo>
                  <a:pt x="2503" y="631"/>
                  <a:pt x="2507" y="626"/>
                  <a:pt x="2531" y="615"/>
                </a:cubicBezTo>
                <a:lnTo>
                  <a:pt x="2598" y="598"/>
                </a:lnTo>
                <a:cubicBezTo>
                  <a:pt x="2617" y="593"/>
                  <a:pt x="2636" y="589"/>
                  <a:pt x="2656" y="587"/>
                </a:cubicBezTo>
                <a:cubicBezTo>
                  <a:pt x="2681" y="582"/>
                  <a:pt x="2707" y="580"/>
                  <a:pt x="2734" y="580"/>
                </a:cubicBezTo>
                <a:lnTo>
                  <a:pt x="2739" y="585"/>
                </a:lnTo>
                <a:cubicBezTo>
                  <a:pt x="2770" y="578"/>
                  <a:pt x="2801" y="575"/>
                  <a:pt x="2832" y="571"/>
                </a:cubicBezTo>
                <a:lnTo>
                  <a:pt x="2864" y="565"/>
                </a:lnTo>
                <a:cubicBezTo>
                  <a:pt x="2878" y="563"/>
                  <a:pt x="2893" y="560"/>
                  <a:pt x="2908" y="559"/>
                </a:cubicBezTo>
                <a:lnTo>
                  <a:pt x="2952" y="556"/>
                </a:lnTo>
                <a:lnTo>
                  <a:pt x="3008" y="550"/>
                </a:lnTo>
                <a:cubicBezTo>
                  <a:pt x="3025" y="548"/>
                  <a:pt x="3040" y="546"/>
                  <a:pt x="3054" y="546"/>
                </a:cubicBezTo>
                <a:cubicBezTo>
                  <a:pt x="3081" y="543"/>
                  <a:pt x="3102" y="541"/>
                  <a:pt x="3119" y="538"/>
                </a:cubicBezTo>
                <a:cubicBezTo>
                  <a:pt x="3141" y="535"/>
                  <a:pt x="3163" y="530"/>
                  <a:pt x="3184" y="523"/>
                </a:cubicBezTo>
                <a:cubicBezTo>
                  <a:pt x="3219" y="517"/>
                  <a:pt x="3255" y="515"/>
                  <a:pt x="3291" y="517"/>
                </a:cubicBezTo>
                <a:cubicBezTo>
                  <a:pt x="3336" y="519"/>
                  <a:pt x="3389" y="525"/>
                  <a:pt x="3397" y="520"/>
                </a:cubicBezTo>
                <a:cubicBezTo>
                  <a:pt x="3410" y="519"/>
                  <a:pt x="3424" y="519"/>
                  <a:pt x="3439" y="519"/>
                </a:cubicBezTo>
                <a:cubicBezTo>
                  <a:pt x="3455" y="519"/>
                  <a:pt x="3471" y="521"/>
                  <a:pt x="3489" y="522"/>
                </a:cubicBezTo>
                <a:lnTo>
                  <a:pt x="3548" y="527"/>
                </a:lnTo>
                <a:lnTo>
                  <a:pt x="3581" y="530"/>
                </a:lnTo>
                <a:lnTo>
                  <a:pt x="3617" y="536"/>
                </a:lnTo>
                <a:cubicBezTo>
                  <a:pt x="3672" y="546"/>
                  <a:pt x="3678" y="550"/>
                  <a:pt x="3680" y="554"/>
                </a:cubicBezTo>
                <a:lnTo>
                  <a:pt x="3614" y="547"/>
                </a:lnTo>
                <a:cubicBezTo>
                  <a:pt x="3595" y="545"/>
                  <a:pt x="3576" y="543"/>
                  <a:pt x="3556" y="543"/>
                </a:cubicBezTo>
                <a:cubicBezTo>
                  <a:pt x="3495" y="543"/>
                  <a:pt x="3404" y="538"/>
                  <a:pt x="3456" y="555"/>
                </a:cubicBezTo>
                <a:cubicBezTo>
                  <a:pt x="3503" y="560"/>
                  <a:pt x="3551" y="562"/>
                  <a:pt x="3583" y="569"/>
                </a:cubicBezTo>
                <a:cubicBezTo>
                  <a:pt x="3616" y="575"/>
                  <a:pt x="3634" y="581"/>
                  <a:pt x="3624" y="585"/>
                </a:cubicBezTo>
                <a:cubicBezTo>
                  <a:pt x="3618" y="588"/>
                  <a:pt x="3635" y="592"/>
                  <a:pt x="3658" y="596"/>
                </a:cubicBezTo>
                <a:lnTo>
                  <a:pt x="3695" y="602"/>
                </a:lnTo>
                <a:cubicBezTo>
                  <a:pt x="3709" y="605"/>
                  <a:pt x="3720" y="608"/>
                  <a:pt x="3729" y="610"/>
                </a:cubicBezTo>
                <a:lnTo>
                  <a:pt x="3748" y="621"/>
                </a:lnTo>
                <a:cubicBezTo>
                  <a:pt x="3780" y="633"/>
                  <a:pt x="3707" y="618"/>
                  <a:pt x="3730" y="627"/>
                </a:cubicBezTo>
                <a:lnTo>
                  <a:pt x="3802" y="649"/>
                </a:lnTo>
                <a:cubicBezTo>
                  <a:pt x="3810" y="654"/>
                  <a:pt x="3819" y="659"/>
                  <a:pt x="3827" y="666"/>
                </a:cubicBezTo>
                <a:lnTo>
                  <a:pt x="3832" y="672"/>
                </a:lnTo>
                <a:cubicBezTo>
                  <a:pt x="3810" y="669"/>
                  <a:pt x="3771" y="663"/>
                  <a:pt x="3737" y="657"/>
                </a:cubicBezTo>
                <a:cubicBezTo>
                  <a:pt x="3719" y="654"/>
                  <a:pt x="3703" y="651"/>
                  <a:pt x="3690" y="650"/>
                </a:cubicBezTo>
                <a:cubicBezTo>
                  <a:pt x="3681" y="649"/>
                  <a:pt x="3672" y="649"/>
                  <a:pt x="3663" y="650"/>
                </a:cubicBezTo>
                <a:lnTo>
                  <a:pt x="3664" y="654"/>
                </a:lnTo>
                <a:cubicBezTo>
                  <a:pt x="3688" y="657"/>
                  <a:pt x="3712" y="663"/>
                  <a:pt x="3736" y="668"/>
                </a:cubicBezTo>
                <a:lnTo>
                  <a:pt x="3805" y="683"/>
                </a:lnTo>
                <a:cubicBezTo>
                  <a:pt x="3825" y="687"/>
                  <a:pt x="3842" y="692"/>
                  <a:pt x="3857" y="696"/>
                </a:cubicBezTo>
                <a:cubicBezTo>
                  <a:pt x="3886" y="704"/>
                  <a:pt x="3906" y="708"/>
                  <a:pt x="3918" y="711"/>
                </a:cubicBezTo>
                <a:cubicBezTo>
                  <a:pt x="3944" y="716"/>
                  <a:pt x="3943" y="711"/>
                  <a:pt x="3941" y="703"/>
                </a:cubicBezTo>
                <a:cubicBezTo>
                  <a:pt x="3947" y="704"/>
                  <a:pt x="3954" y="705"/>
                  <a:pt x="3961" y="707"/>
                </a:cubicBezTo>
                <a:cubicBezTo>
                  <a:pt x="4073" y="741"/>
                  <a:pt x="4182" y="785"/>
                  <a:pt x="4286" y="838"/>
                </a:cubicBezTo>
                <a:cubicBezTo>
                  <a:pt x="4305" y="851"/>
                  <a:pt x="4325" y="863"/>
                  <a:pt x="4346" y="874"/>
                </a:cubicBezTo>
                <a:lnTo>
                  <a:pt x="4398" y="910"/>
                </a:lnTo>
                <a:cubicBezTo>
                  <a:pt x="4446" y="938"/>
                  <a:pt x="4480" y="956"/>
                  <a:pt x="4502" y="967"/>
                </a:cubicBezTo>
                <a:cubicBezTo>
                  <a:pt x="4525" y="978"/>
                  <a:pt x="4535" y="982"/>
                  <a:pt x="4536" y="978"/>
                </a:cubicBezTo>
                <a:cubicBezTo>
                  <a:pt x="4538" y="974"/>
                  <a:pt x="4542" y="971"/>
                  <a:pt x="4545" y="968"/>
                </a:cubicBezTo>
                <a:lnTo>
                  <a:pt x="4548" y="968"/>
                </a:lnTo>
                <a:lnTo>
                  <a:pt x="4596" y="998"/>
                </a:lnTo>
                <a:cubicBezTo>
                  <a:pt x="4615" y="1010"/>
                  <a:pt x="4630" y="1020"/>
                  <a:pt x="4644" y="1029"/>
                </a:cubicBezTo>
                <a:cubicBezTo>
                  <a:pt x="4657" y="1037"/>
                  <a:pt x="4668" y="1043"/>
                  <a:pt x="4676" y="1047"/>
                </a:cubicBezTo>
                <a:lnTo>
                  <a:pt x="4678" y="1043"/>
                </a:lnTo>
                <a:cubicBezTo>
                  <a:pt x="4661" y="1031"/>
                  <a:pt x="4644" y="1017"/>
                  <a:pt x="4625" y="1006"/>
                </a:cubicBezTo>
                <a:cubicBezTo>
                  <a:pt x="4607" y="995"/>
                  <a:pt x="4590" y="984"/>
                  <a:pt x="4573" y="975"/>
                </a:cubicBezTo>
                <a:lnTo>
                  <a:pt x="4553" y="962"/>
                </a:lnTo>
                <a:cubicBezTo>
                  <a:pt x="4552" y="960"/>
                  <a:pt x="4550" y="958"/>
                  <a:pt x="4548" y="956"/>
                </a:cubicBezTo>
                <a:cubicBezTo>
                  <a:pt x="4537" y="942"/>
                  <a:pt x="4582" y="966"/>
                  <a:pt x="4635" y="996"/>
                </a:cubicBezTo>
                <a:cubicBezTo>
                  <a:pt x="4659" y="1014"/>
                  <a:pt x="4684" y="1029"/>
                  <a:pt x="4710" y="1043"/>
                </a:cubicBezTo>
                <a:cubicBezTo>
                  <a:pt x="4727" y="1054"/>
                  <a:pt x="4744" y="1064"/>
                  <a:pt x="4761" y="1076"/>
                </a:cubicBezTo>
                <a:lnTo>
                  <a:pt x="4767" y="1082"/>
                </a:lnTo>
                <a:lnTo>
                  <a:pt x="4838" y="1136"/>
                </a:lnTo>
                <a:cubicBezTo>
                  <a:pt x="4862" y="1155"/>
                  <a:pt x="4884" y="1175"/>
                  <a:pt x="4907" y="1193"/>
                </a:cubicBezTo>
                <a:cubicBezTo>
                  <a:pt x="4919" y="1204"/>
                  <a:pt x="4935" y="1216"/>
                  <a:pt x="4945" y="1224"/>
                </a:cubicBezTo>
                <a:cubicBezTo>
                  <a:pt x="4955" y="1232"/>
                  <a:pt x="4962" y="1237"/>
                  <a:pt x="4959" y="1232"/>
                </a:cubicBezTo>
                <a:cubicBezTo>
                  <a:pt x="4952" y="1219"/>
                  <a:pt x="4914" y="1189"/>
                  <a:pt x="4885" y="1164"/>
                </a:cubicBezTo>
                <a:cubicBezTo>
                  <a:pt x="4848" y="1133"/>
                  <a:pt x="4814" y="1112"/>
                  <a:pt x="4771" y="1077"/>
                </a:cubicBezTo>
                <a:cubicBezTo>
                  <a:pt x="4763" y="1071"/>
                  <a:pt x="4755" y="1065"/>
                  <a:pt x="4747" y="1058"/>
                </a:cubicBezTo>
                <a:cubicBezTo>
                  <a:pt x="4709" y="1030"/>
                  <a:pt x="4694" y="1017"/>
                  <a:pt x="4696" y="1014"/>
                </a:cubicBezTo>
                <a:lnTo>
                  <a:pt x="4736" y="1041"/>
                </a:lnTo>
                <a:lnTo>
                  <a:pt x="4756" y="1054"/>
                </a:lnTo>
                <a:lnTo>
                  <a:pt x="4776" y="1069"/>
                </a:lnTo>
                <a:lnTo>
                  <a:pt x="4805" y="1089"/>
                </a:lnTo>
                <a:cubicBezTo>
                  <a:pt x="4814" y="1093"/>
                  <a:pt x="4822" y="1099"/>
                  <a:pt x="4829" y="1106"/>
                </a:cubicBezTo>
                <a:lnTo>
                  <a:pt x="4829" y="1104"/>
                </a:lnTo>
                <a:lnTo>
                  <a:pt x="4860" y="1127"/>
                </a:lnTo>
                <a:lnTo>
                  <a:pt x="4885" y="1147"/>
                </a:lnTo>
                <a:cubicBezTo>
                  <a:pt x="4900" y="1159"/>
                  <a:pt x="4913" y="1168"/>
                  <a:pt x="4924" y="1175"/>
                </a:cubicBezTo>
                <a:cubicBezTo>
                  <a:pt x="4946" y="1191"/>
                  <a:pt x="4964" y="1201"/>
                  <a:pt x="4986" y="1219"/>
                </a:cubicBezTo>
                <a:cubicBezTo>
                  <a:pt x="4982" y="1208"/>
                  <a:pt x="5009" y="1228"/>
                  <a:pt x="5061" y="1274"/>
                </a:cubicBezTo>
                <a:cubicBezTo>
                  <a:pt x="5079" y="1290"/>
                  <a:pt x="5096" y="1307"/>
                  <a:pt x="5114" y="1323"/>
                </a:cubicBezTo>
                <a:cubicBezTo>
                  <a:pt x="5074" y="1272"/>
                  <a:pt x="5058" y="1249"/>
                  <a:pt x="5031" y="1215"/>
                </a:cubicBezTo>
                <a:lnTo>
                  <a:pt x="4999" y="1181"/>
                </a:lnTo>
                <a:lnTo>
                  <a:pt x="5032" y="1203"/>
                </a:lnTo>
                <a:cubicBezTo>
                  <a:pt x="5038" y="1208"/>
                  <a:pt x="5044" y="1212"/>
                  <a:pt x="5050" y="1217"/>
                </a:cubicBezTo>
                <a:cubicBezTo>
                  <a:pt x="5024" y="1189"/>
                  <a:pt x="4996" y="1162"/>
                  <a:pt x="4966" y="1137"/>
                </a:cubicBezTo>
                <a:lnTo>
                  <a:pt x="4946" y="1114"/>
                </a:lnTo>
                <a:cubicBezTo>
                  <a:pt x="4955" y="1121"/>
                  <a:pt x="4967" y="1130"/>
                  <a:pt x="4980" y="1141"/>
                </a:cubicBezTo>
                <a:cubicBezTo>
                  <a:pt x="4993" y="1152"/>
                  <a:pt x="5007" y="1163"/>
                  <a:pt x="5018" y="1175"/>
                </a:cubicBezTo>
                <a:cubicBezTo>
                  <a:pt x="5032" y="1190"/>
                  <a:pt x="5048" y="1203"/>
                  <a:pt x="5066" y="1213"/>
                </a:cubicBezTo>
                <a:cubicBezTo>
                  <a:pt x="5071" y="1209"/>
                  <a:pt x="4998" y="1143"/>
                  <a:pt x="4963" y="1112"/>
                </a:cubicBezTo>
                <a:lnTo>
                  <a:pt x="4954" y="1082"/>
                </a:lnTo>
                <a:cubicBezTo>
                  <a:pt x="4919" y="1050"/>
                  <a:pt x="4872" y="1017"/>
                  <a:pt x="4845" y="993"/>
                </a:cubicBezTo>
                <a:cubicBezTo>
                  <a:pt x="4822" y="972"/>
                  <a:pt x="4792" y="950"/>
                  <a:pt x="4760" y="928"/>
                </a:cubicBezTo>
                <a:lnTo>
                  <a:pt x="4713" y="893"/>
                </a:lnTo>
                <a:lnTo>
                  <a:pt x="4664" y="861"/>
                </a:lnTo>
                <a:cubicBezTo>
                  <a:pt x="4601" y="818"/>
                  <a:pt x="4545" y="785"/>
                  <a:pt x="4533" y="768"/>
                </a:cubicBezTo>
                <a:cubicBezTo>
                  <a:pt x="4517" y="759"/>
                  <a:pt x="4501" y="749"/>
                  <a:pt x="4484" y="740"/>
                </a:cubicBezTo>
                <a:cubicBezTo>
                  <a:pt x="4501" y="749"/>
                  <a:pt x="4517" y="759"/>
                  <a:pt x="4533" y="768"/>
                </a:cubicBezTo>
                <a:cubicBezTo>
                  <a:pt x="4543" y="771"/>
                  <a:pt x="4536" y="766"/>
                  <a:pt x="4523" y="757"/>
                </a:cubicBezTo>
                <a:cubicBezTo>
                  <a:pt x="4509" y="748"/>
                  <a:pt x="4489" y="735"/>
                  <a:pt x="4470" y="725"/>
                </a:cubicBezTo>
                <a:cubicBezTo>
                  <a:pt x="4454" y="715"/>
                  <a:pt x="4446" y="708"/>
                  <a:pt x="4431" y="698"/>
                </a:cubicBezTo>
                <a:cubicBezTo>
                  <a:pt x="4424" y="693"/>
                  <a:pt x="4415" y="688"/>
                  <a:pt x="4404" y="682"/>
                </a:cubicBezTo>
                <a:cubicBezTo>
                  <a:pt x="4389" y="673"/>
                  <a:pt x="4374" y="665"/>
                  <a:pt x="4358" y="658"/>
                </a:cubicBezTo>
                <a:cubicBezTo>
                  <a:pt x="4362" y="654"/>
                  <a:pt x="4339" y="641"/>
                  <a:pt x="4303" y="622"/>
                </a:cubicBezTo>
                <a:cubicBezTo>
                  <a:pt x="4285" y="613"/>
                  <a:pt x="4264" y="602"/>
                  <a:pt x="4241" y="592"/>
                </a:cubicBezTo>
                <a:lnTo>
                  <a:pt x="4168" y="562"/>
                </a:lnTo>
                <a:cubicBezTo>
                  <a:pt x="4154" y="557"/>
                  <a:pt x="4140" y="551"/>
                  <a:pt x="4126" y="546"/>
                </a:cubicBezTo>
                <a:lnTo>
                  <a:pt x="4085" y="531"/>
                </a:lnTo>
                <a:lnTo>
                  <a:pt x="4005" y="502"/>
                </a:lnTo>
                <a:lnTo>
                  <a:pt x="3927" y="478"/>
                </a:lnTo>
                <a:cubicBezTo>
                  <a:pt x="3902" y="470"/>
                  <a:pt x="3878" y="461"/>
                  <a:pt x="3854" y="454"/>
                </a:cubicBezTo>
                <a:lnTo>
                  <a:pt x="3792" y="437"/>
                </a:lnTo>
                <a:cubicBezTo>
                  <a:pt x="3794" y="435"/>
                  <a:pt x="3805" y="434"/>
                  <a:pt x="3730" y="417"/>
                </a:cubicBezTo>
                <a:lnTo>
                  <a:pt x="3641" y="400"/>
                </a:lnTo>
                <a:lnTo>
                  <a:pt x="3638" y="399"/>
                </a:lnTo>
                <a:cubicBezTo>
                  <a:pt x="3616" y="391"/>
                  <a:pt x="3592" y="387"/>
                  <a:pt x="3568" y="385"/>
                </a:cubicBezTo>
                <a:lnTo>
                  <a:pt x="3540" y="381"/>
                </a:lnTo>
                <a:cubicBezTo>
                  <a:pt x="3528" y="375"/>
                  <a:pt x="3463" y="361"/>
                  <a:pt x="3568" y="371"/>
                </a:cubicBezTo>
                <a:cubicBezTo>
                  <a:pt x="3565" y="366"/>
                  <a:pt x="3589" y="363"/>
                  <a:pt x="3472" y="348"/>
                </a:cubicBezTo>
                <a:cubicBezTo>
                  <a:pt x="3442" y="345"/>
                  <a:pt x="3405" y="344"/>
                  <a:pt x="3369" y="342"/>
                </a:cubicBezTo>
                <a:lnTo>
                  <a:pt x="3318" y="340"/>
                </a:lnTo>
                <a:cubicBezTo>
                  <a:pt x="3302" y="339"/>
                  <a:pt x="3288" y="341"/>
                  <a:pt x="3277" y="341"/>
                </a:cubicBezTo>
                <a:cubicBezTo>
                  <a:pt x="3246" y="344"/>
                  <a:pt x="3209" y="342"/>
                  <a:pt x="3168" y="344"/>
                </a:cubicBezTo>
                <a:cubicBezTo>
                  <a:pt x="3127" y="346"/>
                  <a:pt x="3082" y="346"/>
                  <a:pt x="3035" y="346"/>
                </a:cubicBezTo>
                <a:cubicBezTo>
                  <a:pt x="3029" y="342"/>
                  <a:pt x="3044" y="338"/>
                  <a:pt x="3101" y="335"/>
                </a:cubicBezTo>
                <a:cubicBezTo>
                  <a:pt x="3132" y="333"/>
                  <a:pt x="3181" y="330"/>
                  <a:pt x="3138" y="328"/>
                </a:cubicBezTo>
                <a:cubicBezTo>
                  <a:pt x="3104" y="327"/>
                  <a:pt x="3070" y="329"/>
                  <a:pt x="3037" y="332"/>
                </a:cubicBezTo>
                <a:cubicBezTo>
                  <a:pt x="3014" y="333"/>
                  <a:pt x="2990" y="338"/>
                  <a:pt x="2967" y="341"/>
                </a:cubicBezTo>
                <a:lnTo>
                  <a:pt x="2909" y="345"/>
                </a:lnTo>
                <a:cubicBezTo>
                  <a:pt x="2889" y="346"/>
                  <a:pt x="2870" y="348"/>
                  <a:pt x="2850" y="350"/>
                </a:cubicBezTo>
                <a:lnTo>
                  <a:pt x="2733" y="365"/>
                </a:lnTo>
                <a:lnTo>
                  <a:pt x="2697" y="356"/>
                </a:lnTo>
                <a:cubicBezTo>
                  <a:pt x="2659" y="363"/>
                  <a:pt x="2620" y="368"/>
                  <a:pt x="2581" y="376"/>
                </a:cubicBezTo>
                <a:cubicBezTo>
                  <a:pt x="2543" y="384"/>
                  <a:pt x="2504" y="393"/>
                  <a:pt x="2464" y="402"/>
                </a:cubicBezTo>
                <a:cubicBezTo>
                  <a:pt x="2422" y="422"/>
                  <a:pt x="2377" y="436"/>
                  <a:pt x="2331" y="446"/>
                </a:cubicBezTo>
                <a:cubicBezTo>
                  <a:pt x="2282" y="458"/>
                  <a:pt x="2163" y="499"/>
                  <a:pt x="2235" y="466"/>
                </a:cubicBezTo>
                <a:cubicBezTo>
                  <a:pt x="2263" y="458"/>
                  <a:pt x="2290" y="448"/>
                  <a:pt x="2317" y="440"/>
                </a:cubicBezTo>
                <a:cubicBezTo>
                  <a:pt x="2344" y="433"/>
                  <a:pt x="2371" y="424"/>
                  <a:pt x="2398" y="415"/>
                </a:cubicBezTo>
                <a:cubicBezTo>
                  <a:pt x="2396" y="413"/>
                  <a:pt x="2401" y="409"/>
                  <a:pt x="2365" y="418"/>
                </a:cubicBezTo>
                <a:cubicBezTo>
                  <a:pt x="2348" y="416"/>
                  <a:pt x="2331" y="418"/>
                  <a:pt x="2315" y="423"/>
                </a:cubicBezTo>
                <a:cubicBezTo>
                  <a:pt x="2288" y="428"/>
                  <a:pt x="2255" y="438"/>
                  <a:pt x="2226" y="445"/>
                </a:cubicBezTo>
                <a:cubicBezTo>
                  <a:pt x="2170" y="464"/>
                  <a:pt x="2136" y="476"/>
                  <a:pt x="2108" y="485"/>
                </a:cubicBezTo>
                <a:cubicBezTo>
                  <a:pt x="2081" y="494"/>
                  <a:pt x="2060" y="499"/>
                  <a:pt x="2033" y="508"/>
                </a:cubicBezTo>
                <a:lnTo>
                  <a:pt x="2031" y="501"/>
                </a:lnTo>
                <a:cubicBezTo>
                  <a:pt x="2096" y="475"/>
                  <a:pt x="2111" y="467"/>
                  <a:pt x="2121" y="459"/>
                </a:cubicBezTo>
                <a:cubicBezTo>
                  <a:pt x="2126" y="455"/>
                  <a:pt x="2132" y="451"/>
                  <a:pt x="2138" y="447"/>
                </a:cubicBezTo>
                <a:cubicBezTo>
                  <a:pt x="2153" y="439"/>
                  <a:pt x="2169" y="433"/>
                  <a:pt x="2185" y="427"/>
                </a:cubicBezTo>
                <a:cubicBezTo>
                  <a:pt x="2254" y="400"/>
                  <a:pt x="2282" y="381"/>
                  <a:pt x="2354" y="357"/>
                </a:cubicBezTo>
                <a:cubicBezTo>
                  <a:pt x="2500" y="304"/>
                  <a:pt x="2651" y="270"/>
                  <a:pt x="2806" y="254"/>
                </a:cubicBezTo>
                <a:cubicBezTo>
                  <a:pt x="2925" y="240"/>
                  <a:pt x="3029" y="232"/>
                  <a:pt x="3135" y="227"/>
                </a:cubicBezTo>
                <a:close/>
                <a:moveTo>
                  <a:pt x="3641" y="193"/>
                </a:moveTo>
                <a:cubicBezTo>
                  <a:pt x="3641" y="196"/>
                  <a:pt x="3631" y="197"/>
                  <a:pt x="3641" y="201"/>
                </a:cubicBezTo>
                <a:cubicBezTo>
                  <a:pt x="3631" y="197"/>
                  <a:pt x="3641" y="196"/>
                  <a:pt x="3641" y="193"/>
                </a:cubicBezTo>
                <a:close/>
                <a:moveTo>
                  <a:pt x="3179" y="192"/>
                </a:moveTo>
                <a:cubicBezTo>
                  <a:pt x="3191" y="191"/>
                  <a:pt x="3203" y="192"/>
                  <a:pt x="3214" y="193"/>
                </a:cubicBezTo>
                <a:cubicBezTo>
                  <a:pt x="3233" y="198"/>
                  <a:pt x="3158" y="195"/>
                  <a:pt x="3116" y="198"/>
                </a:cubicBezTo>
                <a:lnTo>
                  <a:pt x="3128" y="194"/>
                </a:lnTo>
                <a:cubicBezTo>
                  <a:pt x="3143" y="194"/>
                  <a:pt x="3162" y="192"/>
                  <a:pt x="3179" y="192"/>
                </a:cubicBezTo>
                <a:close/>
                <a:moveTo>
                  <a:pt x="2119" y="186"/>
                </a:moveTo>
                <a:lnTo>
                  <a:pt x="2101" y="193"/>
                </a:lnTo>
                <a:lnTo>
                  <a:pt x="2092" y="197"/>
                </a:lnTo>
                <a:cubicBezTo>
                  <a:pt x="2025" y="224"/>
                  <a:pt x="1981" y="247"/>
                  <a:pt x="1971" y="257"/>
                </a:cubicBezTo>
                <a:cubicBezTo>
                  <a:pt x="1970" y="259"/>
                  <a:pt x="1969" y="260"/>
                  <a:pt x="1970" y="261"/>
                </a:cubicBezTo>
                <a:cubicBezTo>
                  <a:pt x="1970" y="260"/>
                  <a:pt x="1971" y="259"/>
                  <a:pt x="1972" y="257"/>
                </a:cubicBezTo>
                <a:lnTo>
                  <a:pt x="1972" y="257"/>
                </a:lnTo>
                <a:cubicBezTo>
                  <a:pt x="1981" y="247"/>
                  <a:pt x="2024" y="225"/>
                  <a:pt x="2092" y="197"/>
                </a:cubicBezTo>
                <a:lnTo>
                  <a:pt x="2101" y="193"/>
                </a:lnTo>
                <a:lnTo>
                  <a:pt x="2119" y="186"/>
                </a:lnTo>
                <a:close/>
                <a:moveTo>
                  <a:pt x="3847" y="73"/>
                </a:moveTo>
                <a:cubicBezTo>
                  <a:pt x="3976" y="104"/>
                  <a:pt x="4048" y="132"/>
                  <a:pt x="4081" y="150"/>
                </a:cubicBezTo>
                <a:lnTo>
                  <a:pt x="3916" y="100"/>
                </a:lnTo>
                <a:cubicBezTo>
                  <a:pt x="3892" y="93"/>
                  <a:pt x="3869" y="84"/>
                  <a:pt x="3847" y="73"/>
                </a:cubicBezTo>
                <a:close/>
                <a:moveTo>
                  <a:pt x="3125" y="0"/>
                </a:moveTo>
                <a:cubicBezTo>
                  <a:pt x="3146" y="0"/>
                  <a:pt x="3160" y="1"/>
                  <a:pt x="3160" y="4"/>
                </a:cubicBezTo>
                <a:cubicBezTo>
                  <a:pt x="3160" y="9"/>
                  <a:pt x="3072" y="10"/>
                  <a:pt x="3019" y="11"/>
                </a:cubicBezTo>
                <a:cubicBezTo>
                  <a:pt x="2986" y="12"/>
                  <a:pt x="2948" y="17"/>
                  <a:pt x="2913" y="19"/>
                </a:cubicBezTo>
                <a:cubicBezTo>
                  <a:pt x="2887" y="21"/>
                  <a:pt x="2861" y="22"/>
                  <a:pt x="2834" y="21"/>
                </a:cubicBezTo>
                <a:lnTo>
                  <a:pt x="2685" y="40"/>
                </a:lnTo>
                <a:lnTo>
                  <a:pt x="2680" y="41"/>
                </a:lnTo>
                <a:lnTo>
                  <a:pt x="2685" y="39"/>
                </a:lnTo>
                <a:cubicBezTo>
                  <a:pt x="2517" y="60"/>
                  <a:pt x="2374" y="102"/>
                  <a:pt x="2224" y="148"/>
                </a:cubicBezTo>
                <a:lnTo>
                  <a:pt x="2225" y="148"/>
                </a:lnTo>
                <a:lnTo>
                  <a:pt x="2224" y="149"/>
                </a:lnTo>
                <a:lnTo>
                  <a:pt x="2235" y="149"/>
                </a:lnTo>
                <a:lnTo>
                  <a:pt x="2228" y="154"/>
                </a:lnTo>
                <a:cubicBezTo>
                  <a:pt x="2233" y="151"/>
                  <a:pt x="2236" y="150"/>
                  <a:pt x="2236" y="149"/>
                </a:cubicBezTo>
                <a:lnTo>
                  <a:pt x="2235" y="149"/>
                </a:lnTo>
                <a:lnTo>
                  <a:pt x="2236" y="148"/>
                </a:lnTo>
                <a:lnTo>
                  <a:pt x="2225" y="148"/>
                </a:lnTo>
                <a:lnTo>
                  <a:pt x="2448" y="84"/>
                </a:lnTo>
                <a:lnTo>
                  <a:pt x="2680" y="41"/>
                </a:lnTo>
                <a:lnTo>
                  <a:pt x="2581" y="62"/>
                </a:lnTo>
                <a:cubicBezTo>
                  <a:pt x="2561" y="66"/>
                  <a:pt x="2539" y="69"/>
                  <a:pt x="2517" y="74"/>
                </a:cubicBezTo>
                <a:lnTo>
                  <a:pt x="2449" y="88"/>
                </a:lnTo>
                <a:lnTo>
                  <a:pt x="2510" y="113"/>
                </a:lnTo>
                <a:cubicBezTo>
                  <a:pt x="2482" y="120"/>
                  <a:pt x="2454" y="126"/>
                  <a:pt x="2426" y="129"/>
                </a:cubicBezTo>
                <a:cubicBezTo>
                  <a:pt x="2414" y="131"/>
                  <a:pt x="2402" y="132"/>
                  <a:pt x="2386" y="136"/>
                </a:cubicBezTo>
                <a:cubicBezTo>
                  <a:pt x="2370" y="140"/>
                  <a:pt x="2351" y="146"/>
                  <a:pt x="2326" y="154"/>
                </a:cubicBezTo>
                <a:cubicBezTo>
                  <a:pt x="2290" y="165"/>
                  <a:pt x="2254" y="174"/>
                  <a:pt x="2218" y="184"/>
                </a:cubicBezTo>
                <a:cubicBezTo>
                  <a:pt x="2182" y="195"/>
                  <a:pt x="2147" y="207"/>
                  <a:pt x="2113" y="222"/>
                </a:cubicBezTo>
                <a:cubicBezTo>
                  <a:pt x="2135" y="216"/>
                  <a:pt x="2141" y="216"/>
                  <a:pt x="2132" y="220"/>
                </a:cubicBezTo>
                <a:cubicBezTo>
                  <a:pt x="2122" y="225"/>
                  <a:pt x="2097" y="233"/>
                  <a:pt x="2057" y="250"/>
                </a:cubicBezTo>
                <a:lnTo>
                  <a:pt x="1966" y="285"/>
                </a:lnTo>
                <a:cubicBezTo>
                  <a:pt x="1935" y="297"/>
                  <a:pt x="1906" y="311"/>
                  <a:pt x="1877" y="324"/>
                </a:cubicBezTo>
                <a:lnTo>
                  <a:pt x="1848" y="338"/>
                </a:lnTo>
                <a:lnTo>
                  <a:pt x="1810" y="362"/>
                </a:lnTo>
                <a:lnTo>
                  <a:pt x="1817" y="362"/>
                </a:lnTo>
                <a:lnTo>
                  <a:pt x="1661" y="449"/>
                </a:lnTo>
                <a:cubicBezTo>
                  <a:pt x="1636" y="464"/>
                  <a:pt x="1610" y="479"/>
                  <a:pt x="1583" y="493"/>
                </a:cubicBezTo>
                <a:lnTo>
                  <a:pt x="1543" y="514"/>
                </a:lnTo>
                <a:cubicBezTo>
                  <a:pt x="1530" y="522"/>
                  <a:pt x="1517" y="529"/>
                  <a:pt x="1503" y="536"/>
                </a:cubicBezTo>
                <a:cubicBezTo>
                  <a:pt x="1495" y="541"/>
                  <a:pt x="1475" y="552"/>
                  <a:pt x="1454" y="565"/>
                </a:cubicBezTo>
                <a:lnTo>
                  <a:pt x="1422" y="585"/>
                </a:lnTo>
                <a:cubicBezTo>
                  <a:pt x="1412" y="591"/>
                  <a:pt x="1401" y="599"/>
                  <a:pt x="1392" y="605"/>
                </a:cubicBezTo>
                <a:cubicBezTo>
                  <a:pt x="1343" y="640"/>
                  <a:pt x="1294" y="674"/>
                  <a:pt x="1248" y="712"/>
                </a:cubicBezTo>
                <a:cubicBezTo>
                  <a:pt x="1230" y="729"/>
                  <a:pt x="1207" y="747"/>
                  <a:pt x="1181" y="772"/>
                </a:cubicBezTo>
                <a:cubicBezTo>
                  <a:pt x="1155" y="796"/>
                  <a:pt x="1123" y="825"/>
                  <a:pt x="1085" y="858"/>
                </a:cubicBezTo>
                <a:cubicBezTo>
                  <a:pt x="1024" y="918"/>
                  <a:pt x="953" y="986"/>
                  <a:pt x="888" y="1058"/>
                </a:cubicBezTo>
                <a:lnTo>
                  <a:pt x="863" y="1085"/>
                </a:lnTo>
                <a:cubicBezTo>
                  <a:pt x="854" y="1094"/>
                  <a:pt x="847" y="1103"/>
                  <a:pt x="839" y="1112"/>
                </a:cubicBezTo>
                <a:lnTo>
                  <a:pt x="792" y="1167"/>
                </a:lnTo>
                <a:cubicBezTo>
                  <a:pt x="762" y="1203"/>
                  <a:pt x="735" y="1240"/>
                  <a:pt x="710" y="1274"/>
                </a:cubicBezTo>
                <a:cubicBezTo>
                  <a:pt x="678" y="1317"/>
                  <a:pt x="633" y="1377"/>
                  <a:pt x="594" y="1430"/>
                </a:cubicBezTo>
                <a:cubicBezTo>
                  <a:pt x="560" y="1480"/>
                  <a:pt x="530" y="1525"/>
                  <a:pt x="507" y="1566"/>
                </a:cubicBezTo>
                <a:cubicBezTo>
                  <a:pt x="484" y="1607"/>
                  <a:pt x="466" y="1642"/>
                  <a:pt x="453" y="1669"/>
                </a:cubicBezTo>
                <a:cubicBezTo>
                  <a:pt x="447" y="1682"/>
                  <a:pt x="442" y="1693"/>
                  <a:pt x="438" y="1702"/>
                </a:cubicBezTo>
                <a:cubicBezTo>
                  <a:pt x="436" y="1708"/>
                  <a:pt x="434" y="1714"/>
                  <a:pt x="433" y="1721"/>
                </a:cubicBezTo>
                <a:cubicBezTo>
                  <a:pt x="432" y="1729"/>
                  <a:pt x="437" y="1725"/>
                  <a:pt x="449" y="1708"/>
                </a:cubicBezTo>
                <a:cubicBezTo>
                  <a:pt x="476" y="1666"/>
                  <a:pt x="501" y="1621"/>
                  <a:pt x="527" y="1584"/>
                </a:cubicBezTo>
                <a:cubicBezTo>
                  <a:pt x="553" y="1547"/>
                  <a:pt x="576" y="1516"/>
                  <a:pt x="593" y="1496"/>
                </a:cubicBezTo>
                <a:cubicBezTo>
                  <a:pt x="601" y="1484"/>
                  <a:pt x="609" y="1473"/>
                  <a:pt x="616" y="1462"/>
                </a:cubicBezTo>
                <a:lnTo>
                  <a:pt x="638" y="1434"/>
                </a:lnTo>
                <a:cubicBezTo>
                  <a:pt x="652" y="1415"/>
                  <a:pt x="665" y="1399"/>
                  <a:pt x="677" y="1384"/>
                </a:cubicBezTo>
                <a:cubicBezTo>
                  <a:pt x="688" y="1370"/>
                  <a:pt x="698" y="1358"/>
                  <a:pt x="707" y="1348"/>
                </a:cubicBezTo>
                <a:cubicBezTo>
                  <a:pt x="716" y="1339"/>
                  <a:pt x="724" y="1332"/>
                  <a:pt x="729" y="1327"/>
                </a:cubicBezTo>
                <a:cubicBezTo>
                  <a:pt x="740" y="1318"/>
                  <a:pt x="745" y="1318"/>
                  <a:pt x="740" y="1329"/>
                </a:cubicBezTo>
                <a:cubicBezTo>
                  <a:pt x="735" y="1340"/>
                  <a:pt x="721" y="1361"/>
                  <a:pt x="701" y="1395"/>
                </a:cubicBezTo>
                <a:cubicBezTo>
                  <a:pt x="666" y="1452"/>
                  <a:pt x="678" y="1441"/>
                  <a:pt x="728" y="1374"/>
                </a:cubicBezTo>
                <a:cubicBezTo>
                  <a:pt x="759" y="1331"/>
                  <a:pt x="790" y="1288"/>
                  <a:pt x="826" y="1247"/>
                </a:cubicBezTo>
                <a:cubicBezTo>
                  <a:pt x="861" y="1205"/>
                  <a:pt x="896" y="1165"/>
                  <a:pt x="933" y="1125"/>
                </a:cubicBezTo>
                <a:cubicBezTo>
                  <a:pt x="982" y="1075"/>
                  <a:pt x="1009" y="1038"/>
                  <a:pt x="1054" y="995"/>
                </a:cubicBezTo>
                <a:cubicBezTo>
                  <a:pt x="1070" y="977"/>
                  <a:pt x="1093" y="953"/>
                  <a:pt x="1119" y="927"/>
                </a:cubicBezTo>
                <a:lnTo>
                  <a:pt x="1203" y="850"/>
                </a:lnTo>
                <a:lnTo>
                  <a:pt x="1223" y="830"/>
                </a:lnTo>
                <a:lnTo>
                  <a:pt x="1245" y="810"/>
                </a:lnTo>
                <a:lnTo>
                  <a:pt x="1289" y="771"/>
                </a:lnTo>
                <a:lnTo>
                  <a:pt x="1311" y="741"/>
                </a:lnTo>
                <a:cubicBezTo>
                  <a:pt x="1307" y="740"/>
                  <a:pt x="1312" y="733"/>
                  <a:pt x="1323" y="724"/>
                </a:cubicBezTo>
                <a:cubicBezTo>
                  <a:pt x="1333" y="715"/>
                  <a:pt x="1350" y="703"/>
                  <a:pt x="1369" y="689"/>
                </a:cubicBezTo>
                <a:cubicBezTo>
                  <a:pt x="1407" y="662"/>
                  <a:pt x="1453" y="629"/>
                  <a:pt x="1484" y="609"/>
                </a:cubicBezTo>
                <a:cubicBezTo>
                  <a:pt x="1589" y="542"/>
                  <a:pt x="1740" y="461"/>
                  <a:pt x="1809" y="438"/>
                </a:cubicBezTo>
                <a:lnTo>
                  <a:pt x="1838" y="424"/>
                </a:lnTo>
                <a:lnTo>
                  <a:pt x="1868" y="411"/>
                </a:lnTo>
                <a:lnTo>
                  <a:pt x="1928" y="386"/>
                </a:lnTo>
                <a:lnTo>
                  <a:pt x="1972" y="366"/>
                </a:lnTo>
                <a:cubicBezTo>
                  <a:pt x="1986" y="361"/>
                  <a:pt x="1998" y="357"/>
                  <a:pt x="2007" y="353"/>
                </a:cubicBezTo>
                <a:cubicBezTo>
                  <a:pt x="2018" y="348"/>
                  <a:pt x="2030" y="346"/>
                  <a:pt x="2042" y="345"/>
                </a:cubicBezTo>
                <a:lnTo>
                  <a:pt x="2093" y="325"/>
                </a:lnTo>
                <a:lnTo>
                  <a:pt x="2118" y="315"/>
                </a:lnTo>
                <a:lnTo>
                  <a:pt x="2143" y="307"/>
                </a:lnTo>
                <a:cubicBezTo>
                  <a:pt x="2166" y="296"/>
                  <a:pt x="2190" y="288"/>
                  <a:pt x="2215" y="283"/>
                </a:cubicBezTo>
                <a:cubicBezTo>
                  <a:pt x="2232" y="279"/>
                  <a:pt x="2249" y="273"/>
                  <a:pt x="2266" y="269"/>
                </a:cubicBezTo>
                <a:lnTo>
                  <a:pt x="2317" y="256"/>
                </a:lnTo>
                <a:lnTo>
                  <a:pt x="2398" y="235"/>
                </a:lnTo>
                <a:cubicBezTo>
                  <a:pt x="2424" y="228"/>
                  <a:pt x="2451" y="223"/>
                  <a:pt x="2478" y="217"/>
                </a:cubicBezTo>
                <a:lnTo>
                  <a:pt x="2558" y="200"/>
                </a:lnTo>
                <a:lnTo>
                  <a:pt x="2637" y="188"/>
                </a:lnTo>
                <a:cubicBezTo>
                  <a:pt x="2665" y="184"/>
                  <a:pt x="2693" y="178"/>
                  <a:pt x="2720" y="175"/>
                </a:cubicBezTo>
                <a:lnTo>
                  <a:pt x="2801" y="165"/>
                </a:lnTo>
                <a:cubicBezTo>
                  <a:pt x="2854" y="157"/>
                  <a:pt x="2904" y="153"/>
                  <a:pt x="2954" y="147"/>
                </a:cubicBezTo>
                <a:cubicBezTo>
                  <a:pt x="2968" y="144"/>
                  <a:pt x="2984" y="142"/>
                  <a:pt x="3002" y="140"/>
                </a:cubicBezTo>
                <a:cubicBezTo>
                  <a:pt x="3019" y="138"/>
                  <a:pt x="3038" y="137"/>
                  <a:pt x="3058" y="137"/>
                </a:cubicBezTo>
                <a:cubicBezTo>
                  <a:pt x="3098" y="135"/>
                  <a:pt x="3141" y="135"/>
                  <a:pt x="3179" y="135"/>
                </a:cubicBezTo>
                <a:lnTo>
                  <a:pt x="3265" y="139"/>
                </a:lnTo>
                <a:cubicBezTo>
                  <a:pt x="3293" y="140"/>
                  <a:pt x="3323" y="140"/>
                  <a:pt x="3353" y="143"/>
                </a:cubicBezTo>
                <a:cubicBezTo>
                  <a:pt x="3379" y="148"/>
                  <a:pt x="3380" y="151"/>
                  <a:pt x="3400" y="157"/>
                </a:cubicBezTo>
                <a:cubicBezTo>
                  <a:pt x="3420" y="163"/>
                  <a:pt x="3460" y="165"/>
                  <a:pt x="3560" y="177"/>
                </a:cubicBezTo>
                <a:cubicBezTo>
                  <a:pt x="3563" y="171"/>
                  <a:pt x="3628" y="177"/>
                  <a:pt x="3705" y="193"/>
                </a:cubicBezTo>
                <a:lnTo>
                  <a:pt x="3748" y="205"/>
                </a:lnTo>
                <a:cubicBezTo>
                  <a:pt x="3781" y="210"/>
                  <a:pt x="3807" y="216"/>
                  <a:pt x="3828" y="219"/>
                </a:cubicBezTo>
                <a:cubicBezTo>
                  <a:pt x="3849" y="223"/>
                  <a:pt x="3868" y="225"/>
                  <a:pt x="3883" y="228"/>
                </a:cubicBezTo>
                <a:cubicBezTo>
                  <a:pt x="3898" y="230"/>
                  <a:pt x="3914" y="232"/>
                  <a:pt x="3932" y="237"/>
                </a:cubicBezTo>
                <a:cubicBezTo>
                  <a:pt x="3949" y="242"/>
                  <a:pt x="3968" y="247"/>
                  <a:pt x="3987" y="254"/>
                </a:cubicBezTo>
                <a:cubicBezTo>
                  <a:pt x="4017" y="264"/>
                  <a:pt x="4036" y="272"/>
                  <a:pt x="4012" y="267"/>
                </a:cubicBezTo>
                <a:cubicBezTo>
                  <a:pt x="3934" y="250"/>
                  <a:pt x="3979" y="270"/>
                  <a:pt x="3914" y="258"/>
                </a:cubicBezTo>
                <a:cubicBezTo>
                  <a:pt x="3842" y="242"/>
                  <a:pt x="3825" y="240"/>
                  <a:pt x="3878" y="256"/>
                </a:cubicBezTo>
                <a:lnTo>
                  <a:pt x="3874" y="262"/>
                </a:lnTo>
                <a:lnTo>
                  <a:pt x="3805" y="248"/>
                </a:lnTo>
                <a:cubicBezTo>
                  <a:pt x="3794" y="245"/>
                  <a:pt x="3782" y="243"/>
                  <a:pt x="3771" y="241"/>
                </a:cubicBezTo>
                <a:lnTo>
                  <a:pt x="3736" y="235"/>
                </a:lnTo>
                <a:cubicBezTo>
                  <a:pt x="3742" y="232"/>
                  <a:pt x="3740" y="229"/>
                  <a:pt x="3718" y="222"/>
                </a:cubicBezTo>
                <a:cubicBezTo>
                  <a:pt x="3740" y="229"/>
                  <a:pt x="3742" y="232"/>
                  <a:pt x="3736" y="235"/>
                </a:cubicBezTo>
                <a:cubicBezTo>
                  <a:pt x="3691" y="226"/>
                  <a:pt x="3652" y="219"/>
                  <a:pt x="3612" y="215"/>
                </a:cubicBezTo>
                <a:cubicBezTo>
                  <a:pt x="3571" y="211"/>
                  <a:pt x="3531" y="207"/>
                  <a:pt x="3484" y="200"/>
                </a:cubicBezTo>
                <a:lnTo>
                  <a:pt x="3428" y="197"/>
                </a:lnTo>
                <a:lnTo>
                  <a:pt x="3423" y="197"/>
                </a:lnTo>
                <a:lnTo>
                  <a:pt x="3426" y="197"/>
                </a:lnTo>
                <a:cubicBezTo>
                  <a:pt x="3751" y="223"/>
                  <a:pt x="4069" y="301"/>
                  <a:pt x="4368" y="428"/>
                </a:cubicBezTo>
                <a:lnTo>
                  <a:pt x="4340" y="420"/>
                </a:lnTo>
                <a:cubicBezTo>
                  <a:pt x="4317" y="414"/>
                  <a:pt x="4292" y="407"/>
                  <a:pt x="4263" y="400"/>
                </a:cubicBezTo>
                <a:lnTo>
                  <a:pt x="4167" y="374"/>
                </a:lnTo>
                <a:lnTo>
                  <a:pt x="4166" y="373"/>
                </a:lnTo>
                <a:lnTo>
                  <a:pt x="4076" y="344"/>
                </a:lnTo>
                <a:lnTo>
                  <a:pt x="4076" y="344"/>
                </a:lnTo>
                <a:cubicBezTo>
                  <a:pt x="4062" y="339"/>
                  <a:pt x="4048" y="334"/>
                  <a:pt x="4034" y="330"/>
                </a:cubicBezTo>
                <a:lnTo>
                  <a:pt x="3992" y="316"/>
                </a:lnTo>
                <a:cubicBezTo>
                  <a:pt x="3963" y="308"/>
                  <a:pt x="3935" y="298"/>
                  <a:pt x="3906" y="290"/>
                </a:cubicBezTo>
                <a:cubicBezTo>
                  <a:pt x="3885" y="289"/>
                  <a:pt x="3864" y="286"/>
                  <a:pt x="3843" y="281"/>
                </a:cubicBezTo>
                <a:cubicBezTo>
                  <a:pt x="3813" y="276"/>
                  <a:pt x="3777" y="266"/>
                  <a:pt x="3732" y="258"/>
                </a:cubicBezTo>
                <a:lnTo>
                  <a:pt x="3720" y="256"/>
                </a:lnTo>
                <a:lnTo>
                  <a:pt x="3632" y="238"/>
                </a:lnTo>
                <a:cubicBezTo>
                  <a:pt x="3600" y="233"/>
                  <a:pt x="3569" y="228"/>
                  <a:pt x="3538" y="223"/>
                </a:cubicBezTo>
                <a:cubicBezTo>
                  <a:pt x="3476" y="212"/>
                  <a:pt x="3415" y="207"/>
                  <a:pt x="3347" y="201"/>
                </a:cubicBezTo>
                <a:cubicBezTo>
                  <a:pt x="3336" y="200"/>
                  <a:pt x="3325" y="198"/>
                  <a:pt x="3314" y="194"/>
                </a:cubicBezTo>
                <a:lnTo>
                  <a:pt x="3313" y="192"/>
                </a:lnTo>
                <a:lnTo>
                  <a:pt x="3169" y="186"/>
                </a:lnTo>
                <a:cubicBezTo>
                  <a:pt x="2120" y="185"/>
                  <a:pt x="1142" y="719"/>
                  <a:pt x="576" y="1602"/>
                </a:cubicBezTo>
                <a:cubicBezTo>
                  <a:pt x="414" y="1854"/>
                  <a:pt x="289" y="2128"/>
                  <a:pt x="207" y="2416"/>
                </a:cubicBezTo>
                <a:cubicBezTo>
                  <a:pt x="161" y="2577"/>
                  <a:pt x="128" y="2741"/>
                  <a:pt x="109" y="2907"/>
                </a:cubicBezTo>
                <a:cubicBezTo>
                  <a:pt x="111" y="2879"/>
                  <a:pt x="113" y="2853"/>
                  <a:pt x="115" y="2828"/>
                </a:cubicBezTo>
                <a:cubicBezTo>
                  <a:pt x="119" y="2790"/>
                  <a:pt x="120" y="2754"/>
                  <a:pt x="124" y="2719"/>
                </a:cubicBezTo>
                <a:cubicBezTo>
                  <a:pt x="128" y="2684"/>
                  <a:pt x="133" y="2650"/>
                  <a:pt x="136" y="2614"/>
                </a:cubicBezTo>
                <a:cubicBezTo>
                  <a:pt x="139" y="2578"/>
                  <a:pt x="159" y="2492"/>
                  <a:pt x="149" y="2518"/>
                </a:cubicBezTo>
                <a:cubicBezTo>
                  <a:pt x="141" y="2537"/>
                  <a:pt x="135" y="2557"/>
                  <a:pt x="131" y="2578"/>
                </a:cubicBezTo>
                <a:cubicBezTo>
                  <a:pt x="126" y="2605"/>
                  <a:pt x="119" y="2639"/>
                  <a:pt x="113" y="2678"/>
                </a:cubicBezTo>
                <a:cubicBezTo>
                  <a:pt x="108" y="2710"/>
                  <a:pt x="104" y="2749"/>
                  <a:pt x="99" y="2784"/>
                </a:cubicBezTo>
                <a:cubicBezTo>
                  <a:pt x="91" y="2869"/>
                  <a:pt x="83" y="2953"/>
                  <a:pt x="76" y="3037"/>
                </a:cubicBezTo>
                <a:cubicBezTo>
                  <a:pt x="75" y="3082"/>
                  <a:pt x="73" y="3127"/>
                  <a:pt x="73" y="3170"/>
                </a:cubicBezTo>
                <a:cubicBezTo>
                  <a:pt x="73" y="3213"/>
                  <a:pt x="75" y="3254"/>
                  <a:pt x="76" y="3290"/>
                </a:cubicBezTo>
                <a:cubicBezTo>
                  <a:pt x="77" y="3308"/>
                  <a:pt x="78" y="3326"/>
                  <a:pt x="79" y="3341"/>
                </a:cubicBezTo>
                <a:cubicBezTo>
                  <a:pt x="81" y="3357"/>
                  <a:pt x="83" y="3372"/>
                  <a:pt x="85" y="3385"/>
                </a:cubicBezTo>
                <a:cubicBezTo>
                  <a:pt x="87" y="3400"/>
                  <a:pt x="90" y="3413"/>
                  <a:pt x="93" y="3424"/>
                </a:cubicBezTo>
                <a:cubicBezTo>
                  <a:pt x="95" y="3476"/>
                  <a:pt x="99" y="3527"/>
                  <a:pt x="104" y="3577"/>
                </a:cubicBezTo>
                <a:cubicBezTo>
                  <a:pt x="98" y="3539"/>
                  <a:pt x="92" y="3503"/>
                  <a:pt x="87" y="3465"/>
                </a:cubicBezTo>
                <a:cubicBezTo>
                  <a:pt x="83" y="3427"/>
                  <a:pt x="77" y="3389"/>
                  <a:pt x="74" y="3348"/>
                </a:cubicBezTo>
                <a:cubicBezTo>
                  <a:pt x="71" y="3308"/>
                  <a:pt x="69" y="3266"/>
                  <a:pt x="67" y="3220"/>
                </a:cubicBezTo>
                <a:cubicBezTo>
                  <a:pt x="64" y="3186"/>
                  <a:pt x="65" y="3160"/>
                  <a:pt x="64" y="3139"/>
                </a:cubicBezTo>
                <a:cubicBezTo>
                  <a:pt x="64" y="3118"/>
                  <a:pt x="62" y="3104"/>
                  <a:pt x="62" y="3095"/>
                </a:cubicBezTo>
                <a:cubicBezTo>
                  <a:pt x="60" y="3076"/>
                  <a:pt x="57" y="3076"/>
                  <a:pt x="54" y="3085"/>
                </a:cubicBezTo>
                <a:cubicBezTo>
                  <a:pt x="50" y="3098"/>
                  <a:pt x="45" y="3131"/>
                  <a:pt x="40" y="3146"/>
                </a:cubicBezTo>
                <a:lnTo>
                  <a:pt x="36" y="3155"/>
                </a:lnTo>
                <a:lnTo>
                  <a:pt x="36" y="3151"/>
                </a:lnTo>
                <a:lnTo>
                  <a:pt x="37" y="3143"/>
                </a:lnTo>
                <a:cubicBezTo>
                  <a:pt x="38" y="3124"/>
                  <a:pt x="38" y="3106"/>
                  <a:pt x="39" y="3090"/>
                </a:cubicBezTo>
                <a:lnTo>
                  <a:pt x="39" y="3074"/>
                </a:lnTo>
                <a:lnTo>
                  <a:pt x="39" y="3073"/>
                </a:lnTo>
                <a:lnTo>
                  <a:pt x="39" y="3070"/>
                </a:lnTo>
                <a:lnTo>
                  <a:pt x="39" y="3074"/>
                </a:lnTo>
                <a:lnTo>
                  <a:pt x="36" y="3151"/>
                </a:lnTo>
                <a:lnTo>
                  <a:pt x="36" y="3155"/>
                </a:lnTo>
                <a:lnTo>
                  <a:pt x="36" y="3155"/>
                </a:lnTo>
                <a:lnTo>
                  <a:pt x="36" y="3157"/>
                </a:lnTo>
                <a:cubicBezTo>
                  <a:pt x="36" y="3177"/>
                  <a:pt x="35" y="3198"/>
                  <a:pt x="33" y="3218"/>
                </a:cubicBezTo>
                <a:cubicBezTo>
                  <a:pt x="28" y="3196"/>
                  <a:pt x="26" y="3173"/>
                  <a:pt x="29" y="3151"/>
                </a:cubicBezTo>
                <a:lnTo>
                  <a:pt x="24" y="3147"/>
                </a:lnTo>
                <a:lnTo>
                  <a:pt x="14" y="3109"/>
                </a:lnTo>
                <a:cubicBezTo>
                  <a:pt x="14" y="3077"/>
                  <a:pt x="13" y="3069"/>
                  <a:pt x="10" y="3073"/>
                </a:cubicBezTo>
                <a:lnTo>
                  <a:pt x="10" y="3059"/>
                </a:lnTo>
                <a:lnTo>
                  <a:pt x="0" y="3076"/>
                </a:lnTo>
                <a:cubicBezTo>
                  <a:pt x="0" y="3057"/>
                  <a:pt x="-1" y="3038"/>
                  <a:pt x="0" y="3018"/>
                </a:cubicBezTo>
                <a:lnTo>
                  <a:pt x="5" y="2962"/>
                </a:lnTo>
                <a:cubicBezTo>
                  <a:pt x="9" y="2924"/>
                  <a:pt x="12" y="2886"/>
                  <a:pt x="16" y="2848"/>
                </a:cubicBezTo>
                <a:cubicBezTo>
                  <a:pt x="9" y="2850"/>
                  <a:pt x="17" y="2781"/>
                  <a:pt x="27" y="2701"/>
                </a:cubicBezTo>
                <a:cubicBezTo>
                  <a:pt x="23" y="2703"/>
                  <a:pt x="21" y="2693"/>
                  <a:pt x="31" y="2630"/>
                </a:cubicBezTo>
                <a:lnTo>
                  <a:pt x="28" y="2619"/>
                </a:lnTo>
                <a:cubicBezTo>
                  <a:pt x="25" y="2621"/>
                  <a:pt x="28" y="2595"/>
                  <a:pt x="36" y="2548"/>
                </a:cubicBezTo>
                <a:cubicBezTo>
                  <a:pt x="50" y="2487"/>
                  <a:pt x="63" y="2430"/>
                  <a:pt x="71" y="2408"/>
                </a:cubicBezTo>
                <a:cubicBezTo>
                  <a:pt x="63" y="2429"/>
                  <a:pt x="50" y="2487"/>
                  <a:pt x="36" y="2548"/>
                </a:cubicBezTo>
                <a:cubicBezTo>
                  <a:pt x="35" y="2539"/>
                  <a:pt x="30" y="2551"/>
                  <a:pt x="26" y="2551"/>
                </a:cubicBezTo>
                <a:cubicBezTo>
                  <a:pt x="23" y="2551"/>
                  <a:pt x="21" y="2542"/>
                  <a:pt x="32" y="2491"/>
                </a:cubicBezTo>
                <a:cubicBezTo>
                  <a:pt x="54" y="2382"/>
                  <a:pt x="45" y="2401"/>
                  <a:pt x="41" y="2393"/>
                </a:cubicBezTo>
                <a:lnTo>
                  <a:pt x="34" y="2396"/>
                </a:lnTo>
                <a:cubicBezTo>
                  <a:pt x="34" y="2391"/>
                  <a:pt x="34" y="2389"/>
                  <a:pt x="34" y="2389"/>
                </a:cubicBezTo>
                <a:cubicBezTo>
                  <a:pt x="56" y="2308"/>
                  <a:pt x="60" y="2273"/>
                  <a:pt x="76" y="2213"/>
                </a:cubicBezTo>
                <a:cubicBezTo>
                  <a:pt x="96" y="2160"/>
                  <a:pt x="106" y="2142"/>
                  <a:pt x="124" y="2097"/>
                </a:cubicBezTo>
                <a:cubicBezTo>
                  <a:pt x="105" y="2142"/>
                  <a:pt x="96" y="2160"/>
                  <a:pt x="76" y="2213"/>
                </a:cubicBezTo>
                <a:cubicBezTo>
                  <a:pt x="78" y="2194"/>
                  <a:pt x="81" y="2176"/>
                  <a:pt x="86" y="2158"/>
                </a:cubicBezTo>
                <a:cubicBezTo>
                  <a:pt x="96" y="2110"/>
                  <a:pt x="108" y="2063"/>
                  <a:pt x="124" y="2018"/>
                </a:cubicBezTo>
                <a:cubicBezTo>
                  <a:pt x="137" y="1981"/>
                  <a:pt x="148" y="1943"/>
                  <a:pt x="156" y="1904"/>
                </a:cubicBezTo>
                <a:cubicBezTo>
                  <a:pt x="165" y="1883"/>
                  <a:pt x="174" y="1861"/>
                  <a:pt x="183" y="1840"/>
                </a:cubicBezTo>
                <a:cubicBezTo>
                  <a:pt x="197" y="1801"/>
                  <a:pt x="200" y="1785"/>
                  <a:pt x="207" y="1761"/>
                </a:cubicBezTo>
                <a:cubicBezTo>
                  <a:pt x="225" y="1716"/>
                  <a:pt x="245" y="1672"/>
                  <a:pt x="268" y="1630"/>
                </a:cubicBezTo>
                <a:cubicBezTo>
                  <a:pt x="267" y="1620"/>
                  <a:pt x="294" y="1566"/>
                  <a:pt x="282" y="1578"/>
                </a:cubicBezTo>
                <a:lnTo>
                  <a:pt x="299" y="1534"/>
                </a:lnTo>
                <a:lnTo>
                  <a:pt x="296" y="1536"/>
                </a:lnTo>
                <a:cubicBezTo>
                  <a:pt x="313" y="1505"/>
                  <a:pt x="329" y="1474"/>
                  <a:pt x="346" y="1447"/>
                </a:cubicBezTo>
                <a:cubicBezTo>
                  <a:pt x="362" y="1419"/>
                  <a:pt x="377" y="1394"/>
                  <a:pt x="390" y="1373"/>
                </a:cubicBezTo>
                <a:cubicBezTo>
                  <a:pt x="414" y="1329"/>
                  <a:pt x="430" y="1301"/>
                  <a:pt x="428" y="1295"/>
                </a:cubicBezTo>
                <a:lnTo>
                  <a:pt x="448" y="1263"/>
                </a:lnTo>
                <a:cubicBezTo>
                  <a:pt x="465" y="1239"/>
                  <a:pt x="478" y="1217"/>
                  <a:pt x="491" y="1197"/>
                </a:cubicBezTo>
                <a:cubicBezTo>
                  <a:pt x="503" y="1177"/>
                  <a:pt x="517" y="1157"/>
                  <a:pt x="531" y="1137"/>
                </a:cubicBezTo>
                <a:cubicBezTo>
                  <a:pt x="545" y="1116"/>
                  <a:pt x="561" y="1093"/>
                  <a:pt x="581" y="1067"/>
                </a:cubicBezTo>
                <a:cubicBezTo>
                  <a:pt x="601" y="1042"/>
                  <a:pt x="627" y="1013"/>
                  <a:pt x="659" y="978"/>
                </a:cubicBezTo>
                <a:lnTo>
                  <a:pt x="686" y="949"/>
                </a:lnTo>
                <a:lnTo>
                  <a:pt x="686" y="949"/>
                </a:lnTo>
                <a:lnTo>
                  <a:pt x="686" y="949"/>
                </a:lnTo>
                <a:lnTo>
                  <a:pt x="691" y="957"/>
                </a:lnTo>
                <a:cubicBezTo>
                  <a:pt x="731" y="914"/>
                  <a:pt x="771" y="874"/>
                  <a:pt x="791" y="857"/>
                </a:cubicBezTo>
                <a:cubicBezTo>
                  <a:pt x="771" y="873"/>
                  <a:pt x="731" y="913"/>
                  <a:pt x="691" y="957"/>
                </a:cubicBezTo>
                <a:lnTo>
                  <a:pt x="686" y="949"/>
                </a:lnTo>
                <a:lnTo>
                  <a:pt x="767" y="863"/>
                </a:lnTo>
                <a:cubicBezTo>
                  <a:pt x="806" y="827"/>
                  <a:pt x="846" y="793"/>
                  <a:pt x="888" y="761"/>
                </a:cubicBezTo>
                <a:cubicBezTo>
                  <a:pt x="905" y="748"/>
                  <a:pt x="921" y="736"/>
                  <a:pt x="936" y="725"/>
                </a:cubicBezTo>
                <a:lnTo>
                  <a:pt x="985" y="693"/>
                </a:lnTo>
                <a:cubicBezTo>
                  <a:pt x="1017" y="670"/>
                  <a:pt x="994" y="695"/>
                  <a:pt x="956" y="733"/>
                </a:cubicBezTo>
                <a:cubicBezTo>
                  <a:pt x="940" y="751"/>
                  <a:pt x="925" y="769"/>
                  <a:pt x="913" y="789"/>
                </a:cubicBezTo>
                <a:cubicBezTo>
                  <a:pt x="973" y="742"/>
                  <a:pt x="989" y="742"/>
                  <a:pt x="989" y="753"/>
                </a:cubicBezTo>
                <a:cubicBezTo>
                  <a:pt x="992" y="751"/>
                  <a:pt x="994" y="749"/>
                  <a:pt x="997" y="748"/>
                </a:cubicBezTo>
                <a:cubicBezTo>
                  <a:pt x="1024" y="725"/>
                  <a:pt x="1053" y="703"/>
                  <a:pt x="1082" y="683"/>
                </a:cubicBezTo>
                <a:cubicBezTo>
                  <a:pt x="1123" y="650"/>
                  <a:pt x="1147" y="634"/>
                  <a:pt x="1120" y="660"/>
                </a:cubicBezTo>
                <a:cubicBezTo>
                  <a:pt x="1109" y="669"/>
                  <a:pt x="1099" y="679"/>
                  <a:pt x="1091" y="690"/>
                </a:cubicBezTo>
                <a:cubicBezTo>
                  <a:pt x="1088" y="694"/>
                  <a:pt x="1092" y="692"/>
                  <a:pt x="1101" y="685"/>
                </a:cubicBezTo>
                <a:cubicBezTo>
                  <a:pt x="1119" y="673"/>
                  <a:pt x="1158" y="643"/>
                  <a:pt x="1210" y="603"/>
                </a:cubicBezTo>
                <a:cubicBezTo>
                  <a:pt x="1224" y="590"/>
                  <a:pt x="1236" y="580"/>
                  <a:pt x="1250" y="568"/>
                </a:cubicBezTo>
                <a:cubicBezTo>
                  <a:pt x="1263" y="557"/>
                  <a:pt x="1277" y="546"/>
                  <a:pt x="1294" y="533"/>
                </a:cubicBezTo>
                <a:cubicBezTo>
                  <a:pt x="1346" y="491"/>
                  <a:pt x="1362" y="483"/>
                  <a:pt x="1367" y="485"/>
                </a:cubicBezTo>
                <a:cubicBezTo>
                  <a:pt x="1364" y="491"/>
                  <a:pt x="1390" y="476"/>
                  <a:pt x="1434" y="447"/>
                </a:cubicBezTo>
                <a:cubicBezTo>
                  <a:pt x="1489" y="422"/>
                  <a:pt x="1328" y="528"/>
                  <a:pt x="1341" y="530"/>
                </a:cubicBezTo>
                <a:lnTo>
                  <a:pt x="1257" y="594"/>
                </a:lnTo>
                <a:cubicBezTo>
                  <a:pt x="1251" y="602"/>
                  <a:pt x="1205" y="641"/>
                  <a:pt x="1173" y="667"/>
                </a:cubicBezTo>
                <a:cubicBezTo>
                  <a:pt x="1153" y="686"/>
                  <a:pt x="1132" y="703"/>
                  <a:pt x="1113" y="723"/>
                </a:cubicBezTo>
                <a:cubicBezTo>
                  <a:pt x="1118" y="722"/>
                  <a:pt x="1114" y="727"/>
                  <a:pt x="1117" y="727"/>
                </a:cubicBezTo>
                <a:cubicBezTo>
                  <a:pt x="1119" y="727"/>
                  <a:pt x="1127" y="721"/>
                  <a:pt x="1155" y="700"/>
                </a:cubicBezTo>
                <a:cubicBezTo>
                  <a:pt x="1199" y="667"/>
                  <a:pt x="1220" y="646"/>
                  <a:pt x="1249" y="621"/>
                </a:cubicBezTo>
                <a:cubicBezTo>
                  <a:pt x="1271" y="603"/>
                  <a:pt x="1299" y="583"/>
                  <a:pt x="1324" y="564"/>
                </a:cubicBezTo>
                <a:lnTo>
                  <a:pt x="1340" y="563"/>
                </a:lnTo>
                <a:cubicBezTo>
                  <a:pt x="1313" y="589"/>
                  <a:pt x="1217" y="663"/>
                  <a:pt x="1317" y="599"/>
                </a:cubicBezTo>
                <a:cubicBezTo>
                  <a:pt x="1337" y="587"/>
                  <a:pt x="1359" y="574"/>
                  <a:pt x="1380" y="559"/>
                </a:cubicBezTo>
                <a:cubicBezTo>
                  <a:pt x="1402" y="545"/>
                  <a:pt x="1425" y="531"/>
                  <a:pt x="1447" y="516"/>
                </a:cubicBezTo>
                <a:lnTo>
                  <a:pt x="1517" y="471"/>
                </a:lnTo>
                <a:cubicBezTo>
                  <a:pt x="1541" y="456"/>
                  <a:pt x="1565" y="442"/>
                  <a:pt x="1589" y="428"/>
                </a:cubicBezTo>
                <a:cubicBezTo>
                  <a:pt x="1607" y="414"/>
                  <a:pt x="1628" y="398"/>
                  <a:pt x="1655" y="383"/>
                </a:cubicBezTo>
                <a:cubicBezTo>
                  <a:pt x="1682" y="368"/>
                  <a:pt x="1710" y="352"/>
                  <a:pt x="1742" y="335"/>
                </a:cubicBezTo>
                <a:cubicBezTo>
                  <a:pt x="1758" y="326"/>
                  <a:pt x="1774" y="317"/>
                  <a:pt x="1791" y="309"/>
                </a:cubicBezTo>
                <a:lnTo>
                  <a:pt x="1845" y="285"/>
                </a:lnTo>
                <a:lnTo>
                  <a:pt x="1901" y="260"/>
                </a:lnTo>
                <a:lnTo>
                  <a:pt x="1930" y="248"/>
                </a:lnTo>
                <a:lnTo>
                  <a:pt x="1960" y="237"/>
                </a:lnTo>
                <a:cubicBezTo>
                  <a:pt x="2149" y="157"/>
                  <a:pt x="2346" y="96"/>
                  <a:pt x="2548" y="54"/>
                </a:cubicBezTo>
                <a:cubicBezTo>
                  <a:pt x="2708" y="20"/>
                  <a:pt x="2892" y="-2"/>
                  <a:pt x="3022" y="2"/>
                </a:cubicBezTo>
                <a:cubicBezTo>
                  <a:pt x="3054" y="1"/>
                  <a:pt x="3089" y="0"/>
                  <a:pt x="3115" y="0"/>
                </a:cubicBezTo>
                <a:cubicBezTo>
                  <a:pt x="3119" y="0"/>
                  <a:pt x="3122" y="0"/>
                  <a:pt x="3125" y="0"/>
                </a:cubicBezTo>
                <a:close/>
              </a:path>
            </a:pathLst>
          </a:custGeom>
          <a:solidFill>
            <a:schemeClr val="accent1">
              <a:alpha val="70000"/>
            </a:schemeClr>
          </a:solidFill>
        </p:spPr>
      </p:pic>
      <p:sp>
        <p:nvSpPr>
          <p:cNvPr id="5" name="矩形 4"/>
          <p:cNvSpPr/>
          <p:nvPr>
            <p:custDataLst>
              <p:tags r:id="rId3"/>
            </p:custDataLst>
          </p:nvPr>
        </p:nvSpPr>
        <p:spPr>
          <a:xfrm>
            <a:off x="4324350" y="1866900"/>
            <a:ext cx="7651115" cy="4237355"/>
          </a:xfrm>
          <a:prstGeom prst="rect">
            <a:avLst/>
          </a:prstGeom>
          <a:noFill/>
        </p:spPr>
        <p:txBody>
          <a:bodyPr wrap="square" lIns="0" tIns="0" rIns="0" bIns="0" rtlCol="0" anchor="t" anchorCtr="0"/>
          <a:lstStyle/>
          <a:p>
            <a:pPr eaLnBrk="0" hangingPunct="0">
              <a:lnSpc>
                <a:spcPct val="150000"/>
              </a:lnSpc>
            </a:pPr>
            <a:r>
              <a:rPr lang="en-US" altLang="zh-CN" b="1" dirty="0">
                <a:solidFill>
                  <a:srgbClr val="000000"/>
                </a:solidFill>
                <a:latin typeface="Calibri" panose="020F0502020204030204" pitchFamily="34" charset="0"/>
                <a:cs typeface="Times New Roman" panose="02020603050405020304" pitchFamily="18" charset="0"/>
                <a:sym typeface="+mn-ea"/>
              </a:rPr>
              <a:t>    </a:t>
            </a:r>
            <a:r>
              <a:rPr lang="zh-CN" altLang="en-US" b="1" dirty="0">
                <a:solidFill>
                  <a:srgbClr val="000000"/>
                </a:solidFill>
                <a:latin typeface="Calibri" panose="020F0502020204030204" pitchFamily="34" charset="0"/>
                <a:cs typeface="Times New Roman" panose="02020603050405020304" pitchFamily="18" charset="0"/>
                <a:sym typeface="+mn-ea"/>
              </a:rPr>
              <a:t>“星期日下午，妈妈疲劳了，要她的女孩和小男孩帮她料理家务。要女孩去把一叠盘子揩干，要男孩去取一些柴禾来。但是小男孩却上街去玩了。妈妈就叫女孩去做两件事。这个女孩子说了些什么呢？”</a:t>
            </a:r>
            <a:endParaRPr lang="zh-CN" altLang="en-US" b="1" dirty="0">
              <a:latin typeface="Arial" panose="020B0604020202020204" pitchFamily="34" charset="0"/>
            </a:endParaRPr>
          </a:p>
          <a:p>
            <a:pPr eaLnBrk="0" hangingPunct="0">
              <a:lnSpc>
                <a:spcPct val="150000"/>
              </a:lnSpc>
            </a:pPr>
            <a:r>
              <a:rPr lang="zh-CN" altLang="en-US" b="1" dirty="0">
                <a:solidFill>
                  <a:srgbClr val="000000"/>
                </a:solidFill>
                <a:latin typeface="Calibri" panose="020F0502020204030204" pitchFamily="34" charset="0"/>
                <a:cs typeface="Times New Roman" panose="02020603050405020304" pitchFamily="18" charset="0"/>
                <a:sym typeface="+mn-ea"/>
              </a:rPr>
              <a:t>    </a:t>
            </a:r>
            <a:r>
              <a:rPr lang="en-US" altLang="zh-CN" b="1" dirty="0">
                <a:solidFill>
                  <a:srgbClr val="000000"/>
                </a:solidFill>
                <a:latin typeface="Calibri" panose="020F0502020204030204" pitchFamily="34" charset="0"/>
                <a:cs typeface="Times New Roman" panose="02020603050405020304" pitchFamily="18" charset="0"/>
                <a:sym typeface="+mn-ea"/>
              </a:rPr>
              <a:t>    </a:t>
            </a:r>
            <a:r>
              <a:rPr lang="zh-CN" altLang="en-US" b="1" dirty="0">
                <a:solidFill>
                  <a:srgbClr val="000000"/>
                </a:solidFill>
                <a:latin typeface="Calibri" panose="020F0502020204030204" pitchFamily="34" charset="0"/>
                <a:cs typeface="Times New Roman" panose="02020603050405020304" pitchFamily="18" charset="0"/>
                <a:sym typeface="+mn-ea"/>
              </a:rPr>
              <a:t>“一个假日的下午，妈妈带了她的孩子们去河边散步，四点钟，她给孩子们每人发了一个卷饼，他们各自吃着自己的卷饼，但小弟弟没有吃，不小心把卷饼掉在河里了。妈妈将怎样处理这件事？再给一个吧？哥哥他们会怎样说呢？”</a:t>
            </a:r>
            <a:endParaRPr lang="zh-CN" altLang="en-US" b="1" dirty="0">
              <a:latin typeface="Arial" panose="020B0604020202020204" pitchFamily="34" charset="0"/>
            </a:endParaRPr>
          </a:p>
          <a:p>
            <a:pPr eaLnBrk="0" hangingPunct="0">
              <a:lnSpc>
                <a:spcPct val="150000"/>
              </a:lnSpc>
            </a:pPr>
            <a:r>
              <a:rPr lang="zh-CN" altLang="en-US" b="1" dirty="0">
                <a:solidFill>
                  <a:srgbClr val="000000"/>
                </a:solidFill>
                <a:latin typeface="Calibri" panose="020F0502020204030204" pitchFamily="34" charset="0"/>
                <a:cs typeface="Times New Roman" panose="02020603050405020304" pitchFamily="18" charset="0"/>
                <a:sym typeface="+mn-ea"/>
              </a:rPr>
              <a:t>    </a:t>
            </a:r>
            <a:r>
              <a:rPr lang="en-US" altLang="zh-CN" b="1" dirty="0">
                <a:solidFill>
                  <a:srgbClr val="000000"/>
                </a:solidFill>
                <a:latin typeface="Calibri" panose="020F0502020204030204" pitchFamily="34" charset="0"/>
                <a:cs typeface="Times New Roman" panose="02020603050405020304" pitchFamily="18" charset="0"/>
                <a:sym typeface="+mn-ea"/>
              </a:rPr>
              <a:t>    </a:t>
            </a:r>
            <a:r>
              <a:rPr lang="zh-CN" altLang="en-US" b="1" dirty="0">
                <a:solidFill>
                  <a:srgbClr val="000000"/>
                </a:solidFill>
                <a:latin typeface="Calibri" panose="020F0502020204030204" pitchFamily="34" charset="0"/>
                <a:cs typeface="Times New Roman" panose="02020603050405020304" pitchFamily="18" charset="0"/>
                <a:sym typeface="+mn-ea"/>
              </a:rPr>
              <a:t>“哥哥帮妈妈做事，不小心摔破了一篮子鸡蛋，弟弟故意摔破了两个鸡蛋，问他们的行为谁最不好，为什么？”</a:t>
            </a:r>
            <a:endParaRPr lang="zh-CN" altLang="en-US" b="1" dirty="0">
              <a:latin typeface="Arial" panose="020B0604020202020204" pitchFamily="34" charset="0"/>
            </a:endParaRPr>
          </a:p>
          <a:p>
            <a:pPr eaLnBrk="0" hangingPunct="0">
              <a:lnSpc>
                <a:spcPct val="150000"/>
              </a:lnSpc>
            </a:pPr>
            <a:r>
              <a:rPr lang="zh-CN" altLang="en-US" b="1" dirty="0">
                <a:solidFill>
                  <a:srgbClr val="000000"/>
                </a:solidFill>
                <a:latin typeface="Calibri" panose="020F0502020204030204" pitchFamily="34" charset="0"/>
                <a:cs typeface="Times New Roman" panose="02020603050405020304" pitchFamily="18" charset="0"/>
                <a:sym typeface="+mn-ea"/>
              </a:rPr>
              <a:t>    </a:t>
            </a:r>
            <a:r>
              <a:rPr lang="en-US" altLang="zh-CN" b="1" dirty="0">
                <a:solidFill>
                  <a:srgbClr val="000000"/>
                </a:solidFill>
                <a:latin typeface="Calibri" panose="020F0502020204030204" pitchFamily="34" charset="0"/>
                <a:cs typeface="Times New Roman" panose="02020603050405020304" pitchFamily="18" charset="0"/>
                <a:sym typeface="+mn-ea"/>
              </a:rPr>
              <a:t>    </a:t>
            </a:r>
            <a:r>
              <a:rPr lang="zh-CN" altLang="en-US" b="1" dirty="0">
                <a:solidFill>
                  <a:srgbClr val="000000"/>
                </a:solidFill>
                <a:latin typeface="Calibri" panose="020F0502020204030204" pitchFamily="34" charset="0"/>
                <a:cs typeface="Times New Roman" panose="02020603050405020304" pitchFamily="18" charset="0"/>
                <a:sym typeface="+mn-ea"/>
              </a:rPr>
              <a:t>根据儿童对以上故事所设置问题的回答，来测验儿童道德发展的水平。</a:t>
            </a:r>
            <a:endParaRPr lang="zh-CN" altLang="en-US" b="1" kern="0" dirty="0">
              <a:ln>
                <a:noFill/>
                <a:prstDash val="sysDot"/>
              </a:ln>
              <a:solidFill>
                <a:srgbClr val="000000"/>
              </a:solidFill>
              <a:latin typeface="Calibri" panose="020F0502020204030204" pitchFamily="34" charset="0"/>
              <a:cs typeface="Times New Roman" panose="02020603050405020304" pitchFamily="18" charset="0"/>
              <a:sym typeface="+mn-ea"/>
            </a:endParaRPr>
          </a:p>
        </p:txBody>
      </p:sp>
      <p:sp>
        <p:nvSpPr>
          <p:cNvPr id="7" name="矩形 6"/>
          <p:cNvSpPr/>
          <p:nvPr>
            <p:custDataLst>
              <p:tags r:id="rId4"/>
            </p:custDataLst>
          </p:nvPr>
        </p:nvSpPr>
        <p:spPr>
          <a:xfrm>
            <a:off x="4648200" y="1371600"/>
            <a:ext cx="6202680" cy="471170"/>
          </a:xfrm>
          <a:prstGeom prst="rect">
            <a:avLst/>
          </a:prstGeom>
          <a:noFill/>
        </p:spPr>
        <p:txBody>
          <a:bodyPr wrap="square" lIns="0" tIns="0" rIns="0" bIns="0" rtlCol="0" anchor="b">
            <a:normAutofit/>
          </a:bodyPr>
          <a:lstStyle/>
          <a:p>
            <a:pPr>
              <a:spcBef>
                <a:spcPct val="0"/>
              </a:spcBef>
              <a:spcAft>
                <a:spcPct val="0"/>
              </a:spcAft>
            </a:pPr>
            <a:r>
              <a:rPr lang="zh-CN" altLang="en-US" sz="2400" dirty="0">
                <a:solidFill>
                  <a:schemeClr val="tx1">
                    <a:lumMod val="85000"/>
                    <a:lumOff val="15000"/>
                  </a:schemeClr>
                </a:solidFill>
                <a:latin typeface="+mn-ea"/>
                <a:cs typeface="+mn-ea"/>
                <a:sym typeface="+mn-ea"/>
              </a:rPr>
              <a:t>案例内容</a:t>
            </a:r>
            <a:endParaRPr lang="zh-CN" altLang="en-US" sz="2400" b="1" dirty="0">
              <a:solidFill>
                <a:schemeClr val="tx1">
                  <a:lumMod val="85000"/>
                  <a:lumOff val="15000"/>
                </a:schemeClr>
              </a:solidFill>
              <a:latin typeface="+mn-ea"/>
              <a:cs typeface="+mn-ea"/>
              <a:sym typeface="+mn-ea"/>
            </a:endParaRPr>
          </a:p>
        </p:txBody>
      </p:sp>
      <p:sp>
        <p:nvSpPr>
          <p:cNvPr id="8" name="任意多边形: 形状 7"/>
          <p:cNvSpPr/>
          <p:nvPr>
            <p:custDataLst>
              <p:tags r:id="rId5"/>
            </p:custDataLst>
          </p:nvPr>
        </p:nvSpPr>
        <p:spPr>
          <a:xfrm rot="16200000" flipH="1">
            <a:off x="8397635" y="-1996237"/>
            <a:ext cx="36000" cy="6467475"/>
          </a:xfrm>
          <a:custGeom>
            <a:avLst/>
            <a:gdLst>
              <a:gd name="connsiteX0" fmla="*/ 252308 w 297457"/>
              <a:gd name="connsiteY0" fmla="*/ 1556160 h 1558065"/>
              <a:gd name="connsiteX1" fmla="*/ 253070 w 297457"/>
              <a:gd name="connsiteY1" fmla="*/ 1556636 h 1558065"/>
              <a:gd name="connsiteX2" fmla="*/ 253070 w 297457"/>
              <a:gd name="connsiteY2" fmla="*/ 1558065 h 1558065"/>
              <a:gd name="connsiteX3" fmla="*/ 252308 w 297457"/>
              <a:gd name="connsiteY3" fmla="*/ 1558065 h 1558065"/>
              <a:gd name="connsiteX4" fmla="*/ 252308 w 297457"/>
              <a:gd name="connsiteY4" fmla="*/ 1556160 h 1558065"/>
              <a:gd name="connsiteX5" fmla="*/ 170203 w 297457"/>
              <a:gd name="connsiteY5" fmla="*/ 1509107 h 1558065"/>
              <a:gd name="connsiteX6" fmla="*/ 171822 w 297457"/>
              <a:gd name="connsiteY6" fmla="*/ 1510726 h 1558065"/>
              <a:gd name="connsiteX7" fmla="*/ 168679 w 297457"/>
              <a:gd name="connsiteY7" fmla="*/ 1517584 h 1558065"/>
              <a:gd name="connsiteX8" fmla="*/ 166107 w 297457"/>
              <a:gd name="connsiteY8" fmla="*/ 1515012 h 1558065"/>
              <a:gd name="connsiteX9" fmla="*/ 170203 w 297457"/>
              <a:gd name="connsiteY9" fmla="*/ 1509107 h 1558065"/>
              <a:gd name="connsiteX10" fmla="*/ 90098 w 297457"/>
              <a:gd name="connsiteY10" fmla="*/ 1494438 h 1558065"/>
              <a:gd name="connsiteX11" fmla="*/ 90669 w 297457"/>
              <a:gd name="connsiteY11" fmla="*/ 1497295 h 1558065"/>
              <a:gd name="connsiteX12" fmla="*/ 88193 w 297457"/>
              <a:gd name="connsiteY12" fmla="*/ 1498819 h 1558065"/>
              <a:gd name="connsiteX13" fmla="*/ 86859 w 297457"/>
              <a:gd name="connsiteY13" fmla="*/ 1495962 h 1558065"/>
              <a:gd name="connsiteX14" fmla="*/ 117053 w 297457"/>
              <a:gd name="connsiteY14" fmla="*/ 1487866 h 1558065"/>
              <a:gd name="connsiteX15" fmla="*/ 119149 w 297457"/>
              <a:gd name="connsiteY15" fmla="*/ 1489866 h 1558065"/>
              <a:gd name="connsiteX16" fmla="*/ 118292 w 297457"/>
              <a:gd name="connsiteY16" fmla="*/ 1492914 h 1558065"/>
              <a:gd name="connsiteX17" fmla="*/ 116291 w 297457"/>
              <a:gd name="connsiteY17" fmla="*/ 1491295 h 1558065"/>
              <a:gd name="connsiteX18" fmla="*/ 117053 w 297457"/>
              <a:gd name="connsiteY18" fmla="*/ 1487866 h 1558065"/>
              <a:gd name="connsiteX19" fmla="*/ 170775 w 297457"/>
              <a:gd name="connsiteY19" fmla="*/ 1483865 h 1558065"/>
              <a:gd name="connsiteX20" fmla="*/ 173537 w 297457"/>
              <a:gd name="connsiteY20" fmla="*/ 1486532 h 1558065"/>
              <a:gd name="connsiteX21" fmla="*/ 171537 w 297457"/>
              <a:gd name="connsiteY21" fmla="*/ 1490818 h 1558065"/>
              <a:gd name="connsiteX22" fmla="*/ 168679 w 297457"/>
              <a:gd name="connsiteY22" fmla="*/ 1487294 h 1558065"/>
              <a:gd name="connsiteX23" fmla="*/ 170775 w 297457"/>
              <a:gd name="connsiteY23" fmla="*/ 1483865 h 1558065"/>
              <a:gd name="connsiteX24" fmla="*/ 175251 w 297457"/>
              <a:gd name="connsiteY24" fmla="*/ 1460434 h 1558065"/>
              <a:gd name="connsiteX25" fmla="*/ 176299 w 297457"/>
              <a:gd name="connsiteY25" fmla="*/ 1466816 h 1558065"/>
              <a:gd name="connsiteX26" fmla="*/ 168584 w 297457"/>
              <a:gd name="connsiteY26" fmla="*/ 1470435 h 1558065"/>
              <a:gd name="connsiteX27" fmla="*/ 167250 w 297457"/>
              <a:gd name="connsiteY27" fmla="*/ 1464339 h 1558065"/>
              <a:gd name="connsiteX28" fmla="*/ 250308 w 297457"/>
              <a:gd name="connsiteY28" fmla="*/ 1441003 h 1558065"/>
              <a:gd name="connsiteX29" fmla="*/ 253261 w 297457"/>
              <a:gd name="connsiteY29" fmla="*/ 1453671 h 1558065"/>
              <a:gd name="connsiteX30" fmla="*/ 249927 w 297457"/>
              <a:gd name="connsiteY30" fmla="*/ 1454147 h 1558065"/>
              <a:gd name="connsiteX31" fmla="*/ 250308 w 297457"/>
              <a:gd name="connsiteY31" fmla="*/ 1441003 h 1558065"/>
              <a:gd name="connsiteX32" fmla="*/ 127817 w 297457"/>
              <a:gd name="connsiteY32" fmla="*/ 1439479 h 1558065"/>
              <a:gd name="connsiteX33" fmla="*/ 131436 w 297457"/>
              <a:gd name="connsiteY33" fmla="*/ 1443384 h 1558065"/>
              <a:gd name="connsiteX34" fmla="*/ 127531 w 297457"/>
              <a:gd name="connsiteY34" fmla="*/ 1445385 h 1558065"/>
              <a:gd name="connsiteX35" fmla="*/ 124959 w 297457"/>
              <a:gd name="connsiteY35" fmla="*/ 1441574 h 1558065"/>
              <a:gd name="connsiteX36" fmla="*/ 127817 w 297457"/>
              <a:gd name="connsiteY36" fmla="*/ 1439479 h 1558065"/>
              <a:gd name="connsiteX37" fmla="*/ 225924 w 297457"/>
              <a:gd name="connsiteY37" fmla="*/ 1432144 h 1558065"/>
              <a:gd name="connsiteX38" fmla="*/ 227352 w 297457"/>
              <a:gd name="connsiteY38" fmla="*/ 1435763 h 1558065"/>
              <a:gd name="connsiteX39" fmla="*/ 224685 w 297457"/>
              <a:gd name="connsiteY39" fmla="*/ 1437954 h 1558065"/>
              <a:gd name="connsiteX40" fmla="*/ 223447 w 297457"/>
              <a:gd name="connsiteY40" fmla="*/ 1435478 h 1558065"/>
              <a:gd name="connsiteX41" fmla="*/ 225924 w 297457"/>
              <a:gd name="connsiteY41" fmla="*/ 1432144 h 1558065"/>
              <a:gd name="connsiteX42" fmla="*/ 120578 w 297457"/>
              <a:gd name="connsiteY42" fmla="*/ 1430906 h 1558065"/>
              <a:gd name="connsiteX43" fmla="*/ 121149 w 297457"/>
              <a:gd name="connsiteY43" fmla="*/ 1434430 h 1558065"/>
              <a:gd name="connsiteX44" fmla="*/ 120197 w 297457"/>
              <a:gd name="connsiteY44" fmla="*/ 1435859 h 1558065"/>
              <a:gd name="connsiteX45" fmla="*/ 118863 w 297457"/>
              <a:gd name="connsiteY45" fmla="*/ 1432811 h 1558065"/>
              <a:gd name="connsiteX46" fmla="*/ 177251 w 297457"/>
              <a:gd name="connsiteY46" fmla="*/ 1425096 h 1558065"/>
              <a:gd name="connsiteX47" fmla="*/ 178680 w 297457"/>
              <a:gd name="connsiteY47" fmla="*/ 1428144 h 1558065"/>
              <a:gd name="connsiteX48" fmla="*/ 169155 w 297457"/>
              <a:gd name="connsiteY48" fmla="*/ 1442336 h 1558065"/>
              <a:gd name="connsiteX49" fmla="*/ 162868 w 297457"/>
              <a:gd name="connsiteY49" fmla="*/ 1427001 h 1558065"/>
              <a:gd name="connsiteX50" fmla="*/ 192205 w 297457"/>
              <a:gd name="connsiteY50" fmla="*/ 1421095 h 1558065"/>
              <a:gd name="connsiteX51" fmla="*/ 193348 w 297457"/>
              <a:gd name="connsiteY51" fmla="*/ 1421095 h 1558065"/>
              <a:gd name="connsiteX52" fmla="*/ 193348 w 297457"/>
              <a:gd name="connsiteY52" fmla="*/ 1423857 h 1558065"/>
              <a:gd name="connsiteX53" fmla="*/ 192205 w 297457"/>
              <a:gd name="connsiteY53" fmla="*/ 1423762 h 1558065"/>
              <a:gd name="connsiteX54" fmla="*/ 192205 w 297457"/>
              <a:gd name="connsiteY54" fmla="*/ 1421095 h 1558065"/>
              <a:gd name="connsiteX55" fmla="*/ 124959 w 297457"/>
              <a:gd name="connsiteY55" fmla="*/ 1407379 h 1558065"/>
              <a:gd name="connsiteX56" fmla="*/ 126483 w 297457"/>
              <a:gd name="connsiteY56" fmla="*/ 1409093 h 1558065"/>
              <a:gd name="connsiteX57" fmla="*/ 125531 w 297457"/>
              <a:gd name="connsiteY57" fmla="*/ 1410046 h 1558065"/>
              <a:gd name="connsiteX58" fmla="*/ 124959 w 297457"/>
              <a:gd name="connsiteY58" fmla="*/ 1408808 h 1558065"/>
              <a:gd name="connsiteX59" fmla="*/ 124959 w 297457"/>
              <a:gd name="connsiteY59" fmla="*/ 1407379 h 1558065"/>
              <a:gd name="connsiteX60" fmla="*/ 112863 w 297457"/>
              <a:gd name="connsiteY60" fmla="*/ 1403284 h 1558065"/>
              <a:gd name="connsiteX61" fmla="*/ 110196 w 297457"/>
              <a:gd name="connsiteY61" fmla="*/ 1480246 h 1558065"/>
              <a:gd name="connsiteX62" fmla="*/ 106767 w 297457"/>
              <a:gd name="connsiteY62" fmla="*/ 1472340 h 1558065"/>
              <a:gd name="connsiteX63" fmla="*/ 102100 w 297457"/>
              <a:gd name="connsiteY63" fmla="*/ 1453290 h 1558065"/>
              <a:gd name="connsiteX64" fmla="*/ 112863 w 297457"/>
              <a:gd name="connsiteY64" fmla="*/ 1403284 h 1558065"/>
              <a:gd name="connsiteX65" fmla="*/ 224400 w 297457"/>
              <a:gd name="connsiteY65" fmla="*/ 1401188 h 1558065"/>
              <a:gd name="connsiteX66" fmla="*/ 227353 w 297457"/>
              <a:gd name="connsiteY66" fmla="*/ 1414713 h 1558065"/>
              <a:gd name="connsiteX67" fmla="*/ 225352 w 297457"/>
              <a:gd name="connsiteY67" fmla="*/ 1415571 h 1558065"/>
              <a:gd name="connsiteX68" fmla="*/ 221447 w 297457"/>
              <a:gd name="connsiteY68" fmla="*/ 1402807 h 1558065"/>
              <a:gd name="connsiteX69" fmla="*/ 224400 w 297457"/>
              <a:gd name="connsiteY69" fmla="*/ 1401188 h 1558065"/>
              <a:gd name="connsiteX70" fmla="*/ 251832 w 297457"/>
              <a:gd name="connsiteY70" fmla="*/ 1395378 h 1558065"/>
              <a:gd name="connsiteX71" fmla="*/ 259452 w 297457"/>
              <a:gd name="connsiteY71" fmla="*/ 1414428 h 1558065"/>
              <a:gd name="connsiteX72" fmla="*/ 251832 w 297457"/>
              <a:gd name="connsiteY72" fmla="*/ 1395378 h 1558065"/>
              <a:gd name="connsiteX73" fmla="*/ 128412 w 297457"/>
              <a:gd name="connsiteY73" fmla="*/ 1393105 h 1558065"/>
              <a:gd name="connsiteX74" fmla="*/ 134484 w 297457"/>
              <a:gd name="connsiteY74" fmla="*/ 1403474 h 1558065"/>
              <a:gd name="connsiteX75" fmla="*/ 121911 w 297457"/>
              <a:gd name="connsiteY75" fmla="*/ 1397664 h 1558065"/>
              <a:gd name="connsiteX76" fmla="*/ 128412 w 297457"/>
              <a:gd name="connsiteY76" fmla="*/ 1393105 h 1558065"/>
              <a:gd name="connsiteX77" fmla="*/ 173146 w 297457"/>
              <a:gd name="connsiteY77" fmla="*/ 1385674 h 1558065"/>
              <a:gd name="connsiteX78" fmla="*/ 172607 w 297457"/>
              <a:gd name="connsiteY78" fmla="*/ 1397891 h 1558065"/>
              <a:gd name="connsiteX79" fmla="*/ 163630 w 297457"/>
              <a:gd name="connsiteY79" fmla="*/ 1398521 h 1558065"/>
              <a:gd name="connsiteX80" fmla="*/ 173155 w 297457"/>
              <a:gd name="connsiteY80" fmla="*/ 1385472 h 1558065"/>
              <a:gd name="connsiteX81" fmla="*/ 173214 w 297457"/>
              <a:gd name="connsiteY81" fmla="*/ 1385536 h 1558065"/>
              <a:gd name="connsiteX82" fmla="*/ 173155 w 297457"/>
              <a:gd name="connsiteY82" fmla="*/ 1385567 h 1558065"/>
              <a:gd name="connsiteX83" fmla="*/ 173155 w 297457"/>
              <a:gd name="connsiteY83" fmla="*/ 1385662 h 1558065"/>
              <a:gd name="connsiteX84" fmla="*/ 173146 w 297457"/>
              <a:gd name="connsiteY84" fmla="*/ 1385674 h 1558065"/>
              <a:gd name="connsiteX85" fmla="*/ 144486 w 297457"/>
              <a:gd name="connsiteY85" fmla="*/ 1383948 h 1558065"/>
              <a:gd name="connsiteX86" fmla="*/ 146962 w 297457"/>
              <a:gd name="connsiteY86" fmla="*/ 1385186 h 1558065"/>
              <a:gd name="connsiteX87" fmla="*/ 145248 w 297457"/>
              <a:gd name="connsiteY87" fmla="*/ 1387091 h 1558065"/>
              <a:gd name="connsiteX88" fmla="*/ 143438 w 297457"/>
              <a:gd name="connsiteY88" fmla="*/ 1385186 h 1558065"/>
              <a:gd name="connsiteX89" fmla="*/ 144486 w 297457"/>
              <a:gd name="connsiteY89" fmla="*/ 1383948 h 1558065"/>
              <a:gd name="connsiteX90" fmla="*/ 182680 w 297457"/>
              <a:gd name="connsiteY90" fmla="*/ 1380519 h 1558065"/>
              <a:gd name="connsiteX91" fmla="*/ 182680 w 297457"/>
              <a:gd name="connsiteY91" fmla="*/ 1395663 h 1558065"/>
              <a:gd name="connsiteX92" fmla="*/ 173214 w 297457"/>
              <a:gd name="connsiteY92" fmla="*/ 1385536 h 1558065"/>
              <a:gd name="connsiteX93" fmla="*/ 112958 w 297457"/>
              <a:gd name="connsiteY93" fmla="*/ 1364612 h 1558065"/>
              <a:gd name="connsiteX94" fmla="*/ 115148 w 297457"/>
              <a:gd name="connsiteY94" fmla="*/ 1366041 h 1558065"/>
              <a:gd name="connsiteX95" fmla="*/ 114386 w 297457"/>
              <a:gd name="connsiteY95" fmla="*/ 1367756 h 1558065"/>
              <a:gd name="connsiteX96" fmla="*/ 112100 w 297457"/>
              <a:gd name="connsiteY96" fmla="*/ 1365946 h 1558065"/>
              <a:gd name="connsiteX97" fmla="*/ 112958 w 297457"/>
              <a:gd name="connsiteY97" fmla="*/ 1364612 h 1558065"/>
              <a:gd name="connsiteX98" fmla="*/ 123626 w 297457"/>
              <a:gd name="connsiteY98" fmla="*/ 1360230 h 1558065"/>
              <a:gd name="connsiteX99" fmla="*/ 124959 w 297457"/>
              <a:gd name="connsiteY99" fmla="*/ 1377280 h 1558065"/>
              <a:gd name="connsiteX100" fmla="*/ 121149 w 297457"/>
              <a:gd name="connsiteY100" fmla="*/ 1360897 h 1558065"/>
              <a:gd name="connsiteX101" fmla="*/ 123626 w 297457"/>
              <a:gd name="connsiteY101" fmla="*/ 1360230 h 1558065"/>
              <a:gd name="connsiteX102" fmla="*/ 209636 w 297457"/>
              <a:gd name="connsiteY102" fmla="*/ 1359850 h 1558065"/>
              <a:gd name="connsiteX103" fmla="*/ 213065 w 297457"/>
              <a:gd name="connsiteY103" fmla="*/ 1365469 h 1558065"/>
              <a:gd name="connsiteX104" fmla="*/ 205350 w 297457"/>
              <a:gd name="connsiteY104" fmla="*/ 1369565 h 1558065"/>
              <a:gd name="connsiteX105" fmla="*/ 203064 w 297457"/>
              <a:gd name="connsiteY105" fmla="*/ 1363565 h 1558065"/>
              <a:gd name="connsiteX106" fmla="*/ 217828 w 297457"/>
              <a:gd name="connsiteY106" fmla="*/ 1357754 h 1558065"/>
              <a:gd name="connsiteX107" fmla="*/ 234973 w 297457"/>
              <a:gd name="connsiteY107" fmla="*/ 1369946 h 1558065"/>
              <a:gd name="connsiteX108" fmla="*/ 217828 w 297457"/>
              <a:gd name="connsiteY108" fmla="*/ 1357754 h 1558065"/>
              <a:gd name="connsiteX109" fmla="*/ 96480 w 297457"/>
              <a:gd name="connsiteY109" fmla="*/ 1355183 h 1558065"/>
              <a:gd name="connsiteX110" fmla="*/ 94956 w 297457"/>
              <a:gd name="connsiteY110" fmla="*/ 1372709 h 1558065"/>
              <a:gd name="connsiteX111" fmla="*/ 96480 w 297457"/>
              <a:gd name="connsiteY111" fmla="*/ 1355183 h 1558065"/>
              <a:gd name="connsiteX112" fmla="*/ 59427 w 297457"/>
              <a:gd name="connsiteY112" fmla="*/ 1353468 h 1558065"/>
              <a:gd name="connsiteX113" fmla="*/ 61713 w 297457"/>
              <a:gd name="connsiteY113" fmla="*/ 1353468 h 1558065"/>
              <a:gd name="connsiteX114" fmla="*/ 61713 w 297457"/>
              <a:gd name="connsiteY114" fmla="*/ 1354897 h 1558065"/>
              <a:gd name="connsiteX115" fmla="*/ 60094 w 297457"/>
              <a:gd name="connsiteY115" fmla="*/ 1356040 h 1558065"/>
              <a:gd name="connsiteX116" fmla="*/ 59427 w 297457"/>
              <a:gd name="connsiteY116" fmla="*/ 1353468 h 1558065"/>
              <a:gd name="connsiteX117" fmla="*/ 255166 w 297457"/>
              <a:gd name="connsiteY117" fmla="*/ 1350706 h 1558065"/>
              <a:gd name="connsiteX118" fmla="*/ 265358 w 297457"/>
              <a:gd name="connsiteY118" fmla="*/ 1352992 h 1558065"/>
              <a:gd name="connsiteX119" fmla="*/ 254785 w 297457"/>
              <a:gd name="connsiteY119" fmla="*/ 1354992 h 1558065"/>
              <a:gd name="connsiteX120" fmla="*/ 255166 w 297457"/>
              <a:gd name="connsiteY120" fmla="*/ 1350706 h 1558065"/>
              <a:gd name="connsiteX121" fmla="*/ 203255 w 297457"/>
              <a:gd name="connsiteY121" fmla="*/ 1337752 h 1558065"/>
              <a:gd name="connsiteX122" fmla="*/ 208779 w 297457"/>
              <a:gd name="connsiteY122" fmla="*/ 1339943 h 1558065"/>
              <a:gd name="connsiteX123" fmla="*/ 207636 w 297457"/>
              <a:gd name="connsiteY123" fmla="*/ 1343181 h 1558065"/>
              <a:gd name="connsiteX124" fmla="*/ 202493 w 297457"/>
              <a:gd name="connsiteY124" fmla="*/ 1340609 h 1558065"/>
              <a:gd name="connsiteX125" fmla="*/ 203255 w 297457"/>
              <a:gd name="connsiteY125" fmla="*/ 1337752 h 1558065"/>
              <a:gd name="connsiteX126" fmla="*/ 255546 w 297457"/>
              <a:gd name="connsiteY126" fmla="*/ 1331942 h 1558065"/>
              <a:gd name="connsiteX127" fmla="*/ 256213 w 297457"/>
              <a:gd name="connsiteY127" fmla="*/ 1334990 h 1558065"/>
              <a:gd name="connsiteX128" fmla="*/ 255261 w 297457"/>
              <a:gd name="connsiteY128" fmla="*/ 1335942 h 1558065"/>
              <a:gd name="connsiteX129" fmla="*/ 254689 w 297457"/>
              <a:gd name="connsiteY129" fmla="*/ 1332989 h 1558065"/>
              <a:gd name="connsiteX130" fmla="*/ 255546 w 297457"/>
              <a:gd name="connsiteY130" fmla="*/ 1331942 h 1558065"/>
              <a:gd name="connsiteX131" fmla="*/ 92288 w 297457"/>
              <a:gd name="connsiteY131" fmla="*/ 1321369 h 1558065"/>
              <a:gd name="connsiteX132" fmla="*/ 102575 w 297457"/>
              <a:gd name="connsiteY132" fmla="*/ 1330037 h 1558065"/>
              <a:gd name="connsiteX133" fmla="*/ 92288 w 297457"/>
              <a:gd name="connsiteY133" fmla="*/ 1321369 h 1558065"/>
              <a:gd name="connsiteX134" fmla="*/ 152912 w 297457"/>
              <a:gd name="connsiteY134" fmla="*/ 1319695 h 1558065"/>
              <a:gd name="connsiteX135" fmla="*/ 153198 w 297457"/>
              <a:gd name="connsiteY135" fmla="*/ 1321314 h 1558065"/>
              <a:gd name="connsiteX136" fmla="*/ 152341 w 297457"/>
              <a:gd name="connsiteY136" fmla="*/ 1321124 h 1558065"/>
              <a:gd name="connsiteX137" fmla="*/ 255357 w 297457"/>
              <a:gd name="connsiteY137" fmla="*/ 1317559 h 1558065"/>
              <a:gd name="connsiteX138" fmla="*/ 257452 w 297457"/>
              <a:gd name="connsiteY138" fmla="*/ 1319273 h 1558065"/>
              <a:gd name="connsiteX139" fmla="*/ 256023 w 297457"/>
              <a:gd name="connsiteY139" fmla="*/ 1321559 h 1558065"/>
              <a:gd name="connsiteX140" fmla="*/ 254785 w 297457"/>
              <a:gd name="connsiteY140" fmla="*/ 1318987 h 1558065"/>
              <a:gd name="connsiteX141" fmla="*/ 255357 w 297457"/>
              <a:gd name="connsiteY141" fmla="*/ 1317559 h 1558065"/>
              <a:gd name="connsiteX142" fmla="*/ 133055 w 297457"/>
              <a:gd name="connsiteY142" fmla="*/ 1309462 h 1558065"/>
              <a:gd name="connsiteX143" fmla="*/ 146105 w 297457"/>
              <a:gd name="connsiteY143" fmla="*/ 1321082 h 1558065"/>
              <a:gd name="connsiteX144" fmla="*/ 137627 w 297457"/>
              <a:gd name="connsiteY144" fmla="*/ 1330607 h 1558065"/>
              <a:gd name="connsiteX145" fmla="*/ 136770 w 297457"/>
              <a:gd name="connsiteY145" fmla="*/ 1346038 h 1558065"/>
              <a:gd name="connsiteX146" fmla="*/ 126293 w 297457"/>
              <a:gd name="connsiteY146" fmla="*/ 1340132 h 1558065"/>
              <a:gd name="connsiteX147" fmla="*/ 122292 w 297457"/>
              <a:gd name="connsiteY147" fmla="*/ 1318511 h 1558065"/>
              <a:gd name="connsiteX148" fmla="*/ 178115 w 297457"/>
              <a:gd name="connsiteY148" fmla="*/ 1300245 h 1558065"/>
              <a:gd name="connsiteX149" fmla="*/ 178080 w 297457"/>
              <a:gd name="connsiteY149" fmla="*/ 1300276 h 1558065"/>
              <a:gd name="connsiteX150" fmla="*/ 178109 w 297457"/>
              <a:gd name="connsiteY150" fmla="*/ 1300319 h 1558065"/>
              <a:gd name="connsiteX151" fmla="*/ 99908 w 297457"/>
              <a:gd name="connsiteY151" fmla="*/ 1292222 h 1558065"/>
              <a:gd name="connsiteX152" fmla="*/ 96384 w 297457"/>
              <a:gd name="connsiteY152" fmla="*/ 1306033 h 1558065"/>
              <a:gd name="connsiteX153" fmla="*/ 99908 w 297457"/>
              <a:gd name="connsiteY153" fmla="*/ 1292222 h 1558065"/>
              <a:gd name="connsiteX154" fmla="*/ 176085 w 297457"/>
              <a:gd name="connsiteY154" fmla="*/ 1292008 h 1558065"/>
              <a:gd name="connsiteX155" fmla="*/ 177668 w 297457"/>
              <a:gd name="connsiteY155" fmla="*/ 1299268 h 1558065"/>
              <a:gd name="connsiteX156" fmla="*/ 168393 w 297457"/>
              <a:gd name="connsiteY156" fmla="*/ 1293460 h 1558065"/>
              <a:gd name="connsiteX157" fmla="*/ 176085 w 297457"/>
              <a:gd name="connsiteY157" fmla="*/ 1292008 h 1558065"/>
              <a:gd name="connsiteX158" fmla="*/ 60284 w 297457"/>
              <a:gd name="connsiteY158" fmla="*/ 1284031 h 1558065"/>
              <a:gd name="connsiteX159" fmla="*/ 63999 w 297457"/>
              <a:gd name="connsiteY159" fmla="*/ 1288222 h 1558065"/>
              <a:gd name="connsiteX160" fmla="*/ 57903 w 297457"/>
              <a:gd name="connsiteY160" fmla="*/ 1290127 h 1558065"/>
              <a:gd name="connsiteX161" fmla="*/ 56665 w 297457"/>
              <a:gd name="connsiteY161" fmla="*/ 1286317 h 1558065"/>
              <a:gd name="connsiteX162" fmla="*/ 60284 w 297457"/>
              <a:gd name="connsiteY162" fmla="*/ 1284031 h 1558065"/>
              <a:gd name="connsiteX163" fmla="*/ 122958 w 297457"/>
              <a:gd name="connsiteY163" fmla="*/ 1262790 h 1558065"/>
              <a:gd name="connsiteX164" fmla="*/ 122292 w 297457"/>
              <a:gd name="connsiteY164" fmla="*/ 1264314 h 1558065"/>
              <a:gd name="connsiteX165" fmla="*/ 124292 w 297457"/>
              <a:gd name="connsiteY165" fmla="*/ 1265647 h 1558065"/>
              <a:gd name="connsiteX166" fmla="*/ 124959 w 297457"/>
              <a:gd name="connsiteY166" fmla="*/ 1264314 h 1558065"/>
              <a:gd name="connsiteX167" fmla="*/ 258309 w 297457"/>
              <a:gd name="connsiteY167" fmla="*/ 1261266 h 1558065"/>
              <a:gd name="connsiteX168" fmla="*/ 267834 w 297457"/>
              <a:gd name="connsiteY168" fmla="*/ 1266695 h 1558065"/>
              <a:gd name="connsiteX169" fmla="*/ 259643 w 297457"/>
              <a:gd name="connsiteY169" fmla="*/ 1297270 h 1558065"/>
              <a:gd name="connsiteX170" fmla="*/ 256785 w 297457"/>
              <a:gd name="connsiteY170" fmla="*/ 1296604 h 1558065"/>
              <a:gd name="connsiteX171" fmla="*/ 258309 w 297457"/>
              <a:gd name="connsiteY171" fmla="*/ 1261266 h 1558065"/>
              <a:gd name="connsiteX172" fmla="*/ 241450 w 297457"/>
              <a:gd name="connsiteY172" fmla="*/ 1250884 h 1558065"/>
              <a:gd name="connsiteX173" fmla="*/ 241545 w 297457"/>
              <a:gd name="connsiteY173" fmla="*/ 1254122 h 1558065"/>
              <a:gd name="connsiteX174" fmla="*/ 229258 w 297457"/>
              <a:gd name="connsiteY174" fmla="*/ 1262504 h 1558065"/>
              <a:gd name="connsiteX175" fmla="*/ 231925 w 297457"/>
              <a:gd name="connsiteY175" fmla="*/ 1253646 h 1558065"/>
              <a:gd name="connsiteX176" fmla="*/ 241450 w 297457"/>
              <a:gd name="connsiteY176" fmla="*/ 1250884 h 1558065"/>
              <a:gd name="connsiteX177" fmla="*/ 209541 w 297457"/>
              <a:gd name="connsiteY177" fmla="*/ 1241835 h 1558065"/>
              <a:gd name="connsiteX178" fmla="*/ 209348 w 297457"/>
              <a:gd name="connsiteY178" fmla="*/ 1242337 h 1558065"/>
              <a:gd name="connsiteX179" fmla="*/ 209542 w 297457"/>
              <a:gd name="connsiteY179" fmla="*/ 1242596 h 1558065"/>
              <a:gd name="connsiteX180" fmla="*/ 209161 w 297457"/>
              <a:gd name="connsiteY180" fmla="*/ 1243073 h 1558065"/>
              <a:gd name="connsiteX181" fmla="*/ 209235 w 297457"/>
              <a:gd name="connsiteY181" fmla="*/ 1242630 h 1558065"/>
              <a:gd name="connsiteX182" fmla="*/ 209064 w 297457"/>
              <a:gd name="connsiteY182" fmla="*/ 1243073 h 1558065"/>
              <a:gd name="connsiteX183" fmla="*/ 210588 w 297457"/>
              <a:gd name="connsiteY183" fmla="*/ 1276696 h 1558065"/>
              <a:gd name="connsiteX184" fmla="*/ 216208 w 297457"/>
              <a:gd name="connsiteY184" fmla="*/ 1289936 h 1558065"/>
              <a:gd name="connsiteX185" fmla="*/ 211351 w 297457"/>
              <a:gd name="connsiteY185" fmla="*/ 1318511 h 1558065"/>
              <a:gd name="connsiteX186" fmla="*/ 203826 w 297457"/>
              <a:gd name="connsiteY186" fmla="*/ 1301461 h 1558065"/>
              <a:gd name="connsiteX187" fmla="*/ 205064 w 297457"/>
              <a:gd name="connsiteY187" fmla="*/ 1282411 h 1558065"/>
              <a:gd name="connsiteX188" fmla="*/ 206017 w 297457"/>
              <a:gd name="connsiteY188" fmla="*/ 1262313 h 1558065"/>
              <a:gd name="connsiteX189" fmla="*/ 204743 w 297457"/>
              <a:gd name="connsiteY189" fmla="*/ 1250824 h 1558065"/>
              <a:gd name="connsiteX190" fmla="*/ 209288 w 297457"/>
              <a:gd name="connsiteY190" fmla="*/ 1242309 h 1558065"/>
              <a:gd name="connsiteX191" fmla="*/ 209295 w 297457"/>
              <a:gd name="connsiteY191" fmla="*/ 1242267 h 1558065"/>
              <a:gd name="connsiteX192" fmla="*/ 209304 w 297457"/>
              <a:gd name="connsiteY192" fmla="*/ 1242279 h 1558065"/>
              <a:gd name="connsiteX193" fmla="*/ 58284 w 297457"/>
              <a:gd name="connsiteY193" fmla="*/ 1241549 h 1558065"/>
              <a:gd name="connsiteX194" fmla="*/ 59237 w 297457"/>
              <a:gd name="connsiteY194" fmla="*/ 1242787 h 1558065"/>
              <a:gd name="connsiteX195" fmla="*/ 58379 w 297457"/>
              <a:gd name="connsiteY195" fmla="*/ 1245645 h 1558065"/>
              <a:gd name="connsiteX196" fmla="*/ 57236 w 297457"/>
              <a:gd name="connsiteY196" fmla="*/ 1242787 h 1558065"/>
              <a:gd name="connsiteX197" fmla="*/ 58284 w 297457"/>
              <a:gd name="connsiteY197" fmla="*/ 1241549 h 1558065"/>
              <a:gd name="connsiteX198" fmla="*/ 209732 w 297457"/>
              <a:gd name="connsiteY198" fmla="*/ 1239644 h 1558065"/>
              <a:gd name="connsiteX199" fmla="*/ 209295 w 297457"/>
              <a:gd name="connsiteY199" fmla="*/ 1242267 h 1558065"/>
              <a:gd name="connsiteX200" fmla="*/ 207827 w 297457"/>
              <a:gd name="connsiteY200" fmla="*/ 1240311 h 1558065"/>
              <a:gd name="connsiteX201" fmla="*/ 130865 w 297457"/>
              <a:gd name="connsiteY201" fmla="*/ 1237835 h 1558065"/>
              <a:gd name="connsiteX202" fmla="*/ 133151 w 297457"/>
              <a:gd name="connsiteY202" fmla="*/ 1244597 h 1558065"/>
              <a:gd name="connsiteX203" fmla="*/ 131246 w 297457"/>
              <a:gd name="connsiteY203" fmla="*/ 1245264 h 1558065"/>
              <a:gd name="connsiteX204" fmla="*/ 129817 w 297457"/>
              <a:gd name="connsiteY204" fmla="*/ 1239073 h 1558065"/>
              <a:gd name="connsiteX205" fmla="*/ 128384 w 297457"/>
              <a:gd name="connsiteY205" fmla="*/ 1232255 h 1558065"/>
              <a:gd name="connsiteX206" fmla="*/ 130864 w 297457"/>
              <a:gd name="connsiteY206" fmla="*/ 1237834 h 1558065"/>
              <a:gd name="connsiteX207" fmla="*/ 129816 w 297457"/>
              <a:gd name="connsiteY207" fmla="*/ 1239073 h 1558065"/>
              <a:gd name="connsiteX208" fmla="*/ 240783 w 297457"/>
              <a:gd name="connsiteY208" fmla="*/ 1231643 h 1558065"/>
              <a:gd name="connsiteX209" fmla="*/ 242879 w 297457"/>
              <a:gd name="connsiteY209" fmla="*/ 1233453 h 1558065"/>
              <a:gd name="connsiteX210" fmla="*/ 241069 w 297457"/>
              <a:gd name="connsiteY210" fmla="*/ 1238120 h 1558065"/>
              <a:gd name="connsiteX211" fmla="*/ 238116 w 297457"/>
              <a:gd name="connsiteY211" fmla="*/ 1236024 h 1558065"/>
              <a:gd name="connsiteX212" fmla="*/ 240783 w 297457"/>
              <a:gd name="connsiteY212" fmla="*/ 1231643 h 1558065"/>
              <a:gd name="connsiteX213" fmla="*/ 232687 w 297457"/>
              <a:gd name="connsiteY213" fmla="*/ 1230500 h 1558065"/>
              <a:gd name="connsiteX214" fmla="*/ 232115 w 297457"/>
              <a:gd name="connsiteY214" fmla="*/ 1241072 h 1558065"/>
              <a:gd name="connsiteX215" fmla="*/ 232687 w 297457"/>
              <a:gd name="connsiteY215" fmla="*/ 1230500 h 1558065"/>
              <a:gd name="connsiteX216" fmla="*/ 127816 w 297457"/>
              <a:gd name="connsiteY216" fmla="*/ 1229548 h 1558065"/>
              <a:gd name="connsiteX217" fmla="*/ 128384 w 297457"/>
              <a:gd name="connsiteY217" fmla="*/ 1232255 h 1558065"/>
              <a:gd name="connsiteX218" fmla="*/ 127435 w 297457"/>
              <a:gd name="connsiteY218" fmla="*/ 1230119 h 1558065"/>
              <a:gd name="connsiteX219" fmla="*/ 164583 w 297457"/>
              <a:gd name="connsiteY219" fmla="*/ 1223261 h 1558065"/>
              <a:gd name="connsiteX220" fmla="*/ 164583 w 297457"/>
              <a:gd name="connsiteY220" fmla="*/ 1228119 h 1558065"/>
              <a:gd name="connsiteX221" fmla="*/ 158868 w 297457"/>
              <a:gd name="connsiteY221" fmla="*/ 1226785 h 1558065"/>
              <a:gd name="connsiteX222" fmla="*/ 158964 w 297457"/>
              <a:gd name="connsiteY222" fmla="*/ 1223832 h 1558065"/>
              <a:gd name="connsiteX223" fmla="*/ 193730 w 297457"/>
              <a:gd name="connsiteY223" fmla="*/ 1219832 h 1558065"/>
              <a:gd name="connsiteX224" fmla="*/ 193730 w 297457"/>
              <a:gd name="connsiteY224" fmla="*/ 1220308 h 1558065"/>
              <a:gd name="connsiteX225" fmla="*/ 193730 w 297457"/>
              <a:gd name="connsiteY225" fmla="*/ 1220309 h 1558065"/>
              <a:gd name="connsiteX226" fmla="*/ 193599 w 297457"/>
              <a:gd name="connsiteY226" fmla="*/ 1220152 h 1558065"/>
              <a:gd name="connsiteX227" fmla="*/ 104099 w 297457"/>
              <a:gd name="connsiteY227" fmla="*/ 1219737 h 1558065"/>
              <a:gd name="connsiteX228" fmla="*/ 104099 w 297457"/>
              <a:gd name="connsiteY228" fmla="*/ 1256694 h 1558065"/>
              <a:gd name="connsiteX229" fmla="*/ 104385 w 297457"/>
              <a:gd name="connsiteY229" fmla="*/ 1219737 h 1558065"/>
              <a:gd name="connsiteX230" fmla="*/ 265334 w 297457"/>
              <a:gd name="connsiteY230" fmla="*/ 1219310 h 1558065"/>
              <a:gd name="connsiteX231" fmla="*/ 263929 w 297457"/>
              <a:gd name="connsiteY231" fmla="*/ 1222118 h 1558065"/>
              <a:gd name="connsiteX232" fmla="*/ 262786 w 297457"/>
              <a:gd name="connsiteY232" fmla="*/ 1219927 h 1558065"/>
              <a:gd name="connsiteX233" fmla="*/ 265643 w 297457"/>
              <a:gd name="connsiteY233" fmla="*/ 1218689 h 1558065"/>
              <a:gd name="connsiteX234" fmla="*/ 265644 w 297457"/>
              <a:gd name="connsiteY234" fmla="*/ 1218690 h 1558065"/>
              <a:gd name="connsiteX235" fmla="*/ 265644 w 297457"/>
              <a:gd name="connsiteY235" fmla="*/ 1218689 h 1558065"/>
              <a:gd name="connsiteX236" fmla="*/ 265645 w 297457"/>
              <a:gd name="connsiteY236" fmla="*/ 1218691 h 1558065"/>
              <a:gd name="connsiteX237" fmla="*/ 266093 w 297457"/>
              <a:gd name="connsiteY237" fmla="*/ 1219016 h 1558065"/>
              <a:gd name="connsiteX238" fmla="*/ 265929 w 297457"/>
              <a:gd name="connsiteY238" fmla="*/ 1219166 h 1558065"/>
              <a:gd name="connsiteX239" fmla="*/ 265928 w 297457"/>
              <a:gd name="connsiteY239" fmla="*/ 1219165 h 1558065"/>
              <a:gd name="connsiteX240" fmla="*/ 265334 w 297457"/>
              <a:gd name="connsiteY240" fmla="*/ 1219310 h 1558065"/>
              <a:gd name="connsiteX241" fmla="*/ 265644 w 297457"/>
              <a:gd name="connsiteY241" fmla="*/ 1218690 h 1558065"/>
              <a:gd name="connsiteX242" fmla="*/ 202017 w 297457"/>
              <a:gd name="connsiteY242" fmla="*/ 1218308 h 1558065"/>
              <a:gd name="connsiteX243" fmla="*/ 200302 w 297457"/>
              <a:gd name="connsiteY243" fmla="*/ 1237358 h 1558065"/>
              <a:gd name="connsiteX244" fmla="*/ 194206 w 297457"/>
              <a:gd name="connsiteY244" fmla="*/ 1220213 h 1558065"/>
              <a:gd name="connsiteX245" fmla="*/ 193730 w 297457"/>
              <a:gd name="connsiteY245" fmla="*/ 1220308 h 1558065"/>
              <a:gd name="connsiteX246" fmla="*/ 249832 w 297457"/>
              <a:gd name="connsiteY246" fmla="*/ 1217546 h 1558065"/>
              <a:gd name="connsiteX247" fmla="*/ 250784 w 297457"/>
              <a:gd name="connsiteY247" fmla="*/ 1220308 h 1558065"/>
              <a:gd name="connsiteX248" fmla="*/ 249832 w 297457"/>
              <a:gd name="connsiteY248" fmla="*/ 1221451 h 1558065"/>
              <a:gd name="connsiteX249" fmla="*/ 248974 w 297457"/>
              <a:gd name="connsiteY249" fmla="*/ 1218784 h 1558065"/>
              <a:gd name="connsiteX250" fmla="*/ 249832 w 297457"/>
              <a:gd name="connsiteY250" fmla="*/ 1217546 h 1558065"/>
              <a:gd name="connsiteX251" fmla="*/ 269263 w 297457"/>
              <a:gd name="connsiteY251" fmla="*/ 1216118 h 1558065"/>
              <a:gd name="connsiteX252" fmla="*/ 271930 w 297457"/>
              <a:gd name="connsiteY252" fmla="*/ 1223261 h 1558065"/>
              <a:gd name="connsiteX253" fmla="*/ 266093 w 297457"/>
              <a:gd name="connsiteY253" fmla="*/ 1219016 h 1558065"/>
              <a:gd name="connsiteX254" fmla="*/ 118386 w 297457"/>
              <a:gd name="connsiteY254" fmla="*/ 1212212 h 1558065"/>
              <a:gd name="connsiteX255" fmla="*/ 132769 w 297457"/>
              <a:gd name="connsiteY255" fmla="*/ 1216689 h 1558065"/>
              <a:gd name="connsiteX256" fmla="*/ 118386 w 297457"/>
              <a:gd name="connsiteY256" fmla="*/ 1212212 h 1558065"/>
              <a:gd name="connsiteX257" fmla="*/ 155630 w 297457"/>
              <a:gd name="connsiteY257" fmla="*/ 1210117 h 1558065"/>
              <a:gd name="connsiteX258" fmla="*/ 157249 w 297457"/>
              <a:gd name="connsiteY258" fmla="*/ 1212879 h 1558065"/>
              <a:gd name="connsiteX259" fmla="*/ 155535 w 297457"/>
              <a:gd name="connsiteY259" fmla="*/ 1215451 h 1558065"/>
              <a:gd name="connsiteX260" fmla="*/ 154011 w 297457"/>
              <a:gd name="connsiteY260" fmla="*/ 1212688 h 1558065"/>
              <a:gd name="connsiteX261" fmla="*/ 155630 w 297457"/>
              <a:gd name="connsiteY261" fmla="*/ 1210117 h 1558065"/>
              <a:gd name="connsiteX262" fmla="*/ 216781 w 297457"/>
              <a:gd name="connsiteY262" fmla="*/ 1205164 h 1558065"/>
              <a:gd name="connsiteX263" fmla="*/ 213161 w 297457"/>
              <a:gd name="connsiteY263" fmla="*/ 1220023 h 1558065"/>
              <a:gd name="connsiteX264" fmla="*/ 203731 w 297457"/>
              <a:gd name="connsiteY264" fmla="*/ 1217356 h 1558065"/>
              <a:gd name="connsiteX265" fmla="*/ 171822 w 297457"/>
              <a:gd name="connsiteY265" fmla="*/ 1202878 h 1558065"/>
              <a:gd name="connsiteX266" fmla="*/ 184491 w 297457"/>
              <a:gd name="connsiteY266" fmla="*/ 1209272 h 1558065"/>
              <a:gd name="connsiteX267" fmla="*/ 193599 w 297457"/>
              <a:gd name="connsiteY267" fmla="*/ 1220152 h 1558065"/>
              <a:gd name="connsiteX268" fmla="*/ 188170 w 297457"/>
              <a:gd name="connsiteY268" fmla="*/ 1233370 h 1558065"/>
              <a:gd name="connsiteX269" fmla="*/ 189253 w 297457"/>
              <a:gd name="connsiteY269" fmla="*/ 1248407 h 1558065"/>
              <a:gd name="connsiteX270" fmla="*/ 200302 w 297457"/>
              <a:gd name="connsiteY270" fmla="*/ 1255265 h 1558065"/>
              <a:gd name="connsiteX271" fmla="*/ 195063 w 297457"/>
              <a:gd name="connsiteY271" fmla="*/ 1264124 h 1558065"/>
              <a:gd name="connsiteX272" fmla="*/ 189739 w 297457"/>
              <a:gd name="connsiteY272" fmla="*/ 1283898 h 1558065"/>
              <a:gd name="connsiteX273" fmla="*/ 190110 w 297457"/>
              <a:gd name="connsiteY273" fmla="*/ 1284507 h 1558065"/>
              <a:gd name="connsiteX274" fmla="*/ 190110 w 297457"/>
              <a:gd name="connsiteY274" fmla="*/ 1288222 h 1558065"/>
              <a:gd name="connsiteX275" fmla="*/ 184205 w 297457"/>
              <a:gd name="connsiteY275" fmla="*/ 1350801 h 1558065"/>
              <a:gd name="connsiteX276" fmla="*/ 176490 w 297457"/>
              <a:gd name="connsiteY276" fmla="*/ 1365851 h 1558065"/>
              <a:gd name="connsiteX277" fmla="*/ 163345 w 297457"/>
              <a:gd name="connsiteY277" fmla="*/ 1380710 h 1558065"/>
              <a:gd name="connsiteX278" fmla="*/ 161821 w 297457"/>
              <a:gd name="connsiteY278" fmla="*/ 1358326 h 1558065"/>
              <a:gd name="connsiteX279" fmla="*/ 172680 w 297457"/>
              <a:gd name="connsiteY279" fmla="*/ 1359278 h 1558065"/>
              <a:gd name="connsiteX280" fmla="*/ 165726 w 297457"/>
              <a:gd name="connsiteY280" fmla="*/ 1342895 h 1558065"/>
              <a:gd name="connsiteX281" fmla="*/ 183062 w 297457"/>
              <a:gd name="connsiteY281" fmla="*/ 1338133 h 1558065"/>
              <a:gd name="connsiteX282" fmla="*/ 166869 w 297457"/>
              <a:gd name="connsiteY282" fmla="*/ 1324798 h 1558065"/>
              <a:gd name="connsiteX283" fmla="*/ 162012 w 297457"/>
              <a:gd name="connsiteY283" fmla="*/ 1305748 h 1558065"/>
              <a:gd name="connsiteX284" fmla="*/ 170203 w 297457"/>
              <a:gd name="connsiteY284" fmla="*/ 1314320 h 1558065"/>
              <a:gd name="connsiteX285" fmla="*/ 182871 w 297457"/>
              <a:gd name="connsiteY285" fmla="*/ 1323274 h 1558065"/>
              <a:gd name="connsiteX286" fmla="*/ 177987 w 297457"/>
              <a:gd name="connsiteY286" fmla="*/ 1300355 h 1558065"/>
              <a:gd name="connsiteX287" fmla="*/ 177918 w 297457"/>
              <a:gd name="connsiteY287" fmla="*/ 1300414 h 1558065"/>
              <a:gd name="connsiteX288" fmla="*/ 177668 w 297457"/>
              <a:gd name="connsiteY288" fmla="*/ 1299268 h 1558065"/>
              <a:gd name="connsiteX289" fmla="*/ 178171 w 297457"/>
              <a:gd name="connsiteY289" fmla="*/ 1299583 h 1558065"/>
              <a:gd name="connsiteX290" fmla="*/ 179240 w 297457"/>
              <a:gd name="connsiteY290" fmla="*/ 1286984 h 1558065"/>
              <a:gd name="connsiteX291" fmla="*/ 168584 w 297457"/>
              <a:gd name="connsiteY291" fmla="*/ 1275077 h 1558065"/>
              <a:gd name="connsiteX292" fmla="*/ 180871 w 297457"/>
              <a:gd name="connsiteY292" fmla="*/ 1271267 h 1558065"/>
              <a:gd name="connsiteX293" fmla="*/ 172680 w 297457"/>
              <a:gd name="connsiteY293" fmla="*/ 1258028 h 1558065"/>
              <a:gd name="connsiteX294" fmla="*/ 170489 w 297457"/>
              <a:gd name="connsiteY294" fmla="*/ 1241073 h 1558065"/>
              <a:gd name="connsiteX295" fmla="*/ 186967 w 297457"/>
              <a:gd name="connsiteY295" fmla="*/ 1247360 h 1558065"/>
              <a:gd name="connsiteX296" fmla="*/ 183729 w 297457"/>
              <a:gd name="connsiteY296" fmla="*/ 1221547 h 1558065"/>
              <a:gd name="connsiteX297" fmla="*/ 168775 w 297457"/>
              <a:gd name="connsiteY297" fmla="*/ 1229453 h 1558065"/>
              <a:gd name="connsiteX298" fmla="*/ 171822 w 297457"/>
              <a:gd name="connsiteY298" fmla="*/ 1202878 h 1558065"/>
              <a:gd name="connsiteX299" fmla="*/ 67905 w 297457"/>
              <a:gd name="connsiteY299" fmla="*/ 1198305 h 1558065"/>
              <a:gd name="connsiteX300" fmla="*/ 70953 w 297457"/>
              <a:gd name="connsiteY300" fmla="*/ 1201639 h 1558065"/>
              <a:gd name="connsiteX301" fmla="*/ 68095 w 297457"/>
              <a:gd name="connsiteY301" fmla="*/ 1203068 h 1558065"/>
              <a:gd name="connsiteX302" fmla="*/ 65809 w 297457"/>
              <a:gd name="connsiteY302" fmla="*/ 1199544 h 1558065"/>
              <a:gd name="connsiteX303" fmla="*/ 67905 w 297457"/>
              <a:gd name="connsiteY303" fmla="*/ 1198305 h 1558065"/>
              <a:gd name="connsiteX304" fmla="*/ 242402 w 297457"/>
              <a:gd name="connsiteY304" fmla="*/ 1198115 h 1558065"/>
              <a:gd name="connsiteX305" fmla="*/ 244498 w 297457"/>
              <a:gd name="connsiteY305" fmla="*/ 1204211 h 1558065"/>
              <a:gd name="connsiteX306" fmla="*/ 237830 w 297457"/>
              <a:gd name="connsiteY306" fmla="*/ 1207545 h 1558065"/>
              <a:gd name="connsiteX307" fmla="*/ 231734 w 297457"/>
              <a:gd name="connsiteY307" fmla="*/ 1211260 h 1558065"/>
              <a:gd name="connsiteX308" fmla="*/ 229734 w 297457"/>
              <a:gd name="connsiteY308" fmla="*/ 1208593 h 1558065"/>
              <a:gd name="connsiteX309" fmla="*/ 235164 w 297457"/>
              <a:gd name="connsiteY309" fmla="*/ 1199639 h 1558065"/>
              <a:gd name="connsiteX310" fmla="*/ 242402 w 297457"/>
              <a:gd name="connsiteY310" fmla="*/ 1198115 h 1558065"/>
              <a:gd name="connsiteX311" fmla="*/ 133531 w 297457"/>
              <a:gd name="connsiteY311" fmla="*/ 1196115 h 1558065"/>
              <a:gd name="connsiteX312" fmla="*/ 124578 w 297457"/>
              <a:gd name="connsiteY312" fmla="*/ 1199258 h 1558065"/>
              <a:gd name="connsiteX313" fmla="*/ 124959 w 297457"/>
              <a:gd name="connsiteY313" fmla="*/ 1199639 h 1558065"/>
              <a:gd name="connsiteX314" fmla="*/ 133531 w 297457"/>
              <a:gd name="connsiteY314" fmla="*/ 1196115 h 1558065"/>
              <a:gd name="connsiteX315" fmla="*/ 107242 w 297457"/>
              <a:gd name="connsiteY315" fmla="*/ 1191829 h 1558065"/>
              <a:gd name="connsiteX316" fmla="*/ 106290 w 297457"/>
              <a:gd name="connsiteY316" fmla="*/ 1193067 h 1558065"/>
              <a:gd name="connsiteX317" fmla="*/ 108385 w 297457"/>
              <a:gd name="connsiteY317" fmla="*/ 1195067 h 1558065"/>
              <a:gd name="connsiteX318" fmla="*/ 109052 w 297457"/>
              <a:gd name="connsiteY318" fmla="*/ 1193543 h 1558065"/>
              <a:gd name="connsiteX319" fmla="*/ 107242 w 297457"/>
              <a:gd name="connsiteY319" fmla="*/ 1191829 h 1558065"/>
              <a:gd name="connsiteX320" fmla="*/ 141533 w 297457"/>
              <a:gd name="connsiteY320" fmla="*/ 1179637 h 1558065"/>
              <a:gd name="connsiteX321" fmla="*/ 149725 w 297457"/>
              <a:gd name="connsiteY321" fmla="*/ 1189162 h 1558065"/>
              <a:gd name="connsiteX322" fmla="*/ 263167 w 297457"/>
              <a:gd name="connsiteY322" fmla="*/ 1176493 h 1558065"/>
              <a:gd name="connsiteX323" fmla="*/ 272692 w 297457"/>
              <a:gd name="connsiteY323" fmla="*/ 1192304 h 1558065"/>
              <a:gd name="connsiteX324" fmla="*/ 261929 w 297457"/>
              <a:gd name="connsiteY324" fmla="*/ 1208973 h 1558065"/>
              <a:gd name="connsiteX325" fmla="*/ 257642 w 297457"/>
              <a:gd name="connsiteY325" fmla="*/ 1178303 h 1558065"/>
              <a:gd name="connsiteX326" fmla="*/ 47807 w 297457"/>
              <a:gd name="connsiteY326" fmla="*/ 1161349 h 1558065"/>
              <a:gd name="connsiteX327" fmla="*/ 49998 w 297457"/>
              <a:gd name="connsiteY327" fmla="*/ 1161825 h 1558065"/>
              <a:gd name="connsiteX328" fmla="*/ 48759 w 297457"/>
              <a:gd name="connsiteY328" fmla="*/ 1164778 h 1558065"/>
              <a:gd name="connsiteX329" fmla="*/ 47140 w 297457"/>
              <a:gd name="connsiteY329" fmla="*/ 1162682 h 1558065"/>
              <a:gd name="connsiteX330" fmla="*/ 47807 w 297457"/>
              <a:gd name="connsiteY330" fmla="*/ 1161349 h 1558065"/>
              <a:gd name="connsiteX331" fmla="*/ 56570 w 297457"/>
              <a:gd name="connsiteY331" fmla="*/ 1143918 h 1558065"/>
              <a:gd name="connsiteX332" fmla="*/ 72667 w 297457"/>
              <a:gd name="connsiteY332" fmla="*/ 1164492 h 1558065"/>
              <a:gd name="connsiteX333" fmla="*/ 72001 w 297457"/>
              <a:gd name="connsiteY333" fmla="*/ 1168492 h 1558065"/>
              <a:gd name="connsiteX334" fmla="*/ 61047 w 297457"/>
              <a:gd name="connsiteY334" fmla="*/ 1178017 h 1558065"/>
              <a:gd name="connsiteX335" fmla="*/ 56570 w 297457"/>
              <a:gd name="connsiteY335" fmla="*/ 1143918 h 1558065"/>
              <a:gd name="connsiteX336" fmla="*/ 110862 w 297457"/>
              <a:gd name="connsiteY336" fmla="*/ 1143346 h 1558065"/>
              <a:gd name="connsiteX337" fmla="*/ 110862 w 297457"/>
              <a:gd name="connsiteY337" fmla="*/ 1144870 h 1558065"/>
              <a:gd name="connsiteX338" fmla="*/ 111719 w 297457"/>
              <a:gd name="connsiteY338" fmla="*/ 1145442 h 1558065"/>
              <a:gd name="connsiteX339" fmla="*/ 111719 w 297457"/>
              <a:gd name="connsiteY339" fmla="*/ 1143823 h 1558065"/>
              <a:gd name="connsiteX340" fmla="*/ 110862 w 297457"/>
              <a:gd name="connsiteY340" fmla="*/ 1143346 h 1558065"/>
              <a:gd name="connsiteX341" fmla="*/ 270882 w 297457"/>
              <a:gd name="connsiteY341" fmla="*/ 1138012 h 1558065"/>
              <a:gd name="connsiteX342" fmla="*/ 273644 w 297457"/>
              <a:gd name="connsiteY342" fmla="*/ 1139536 h 1558065"/>
              <a:gd name="connsiteX343" fmla="*/ 271168 w 297457"/>
              <a:gd name="connsiteY343" fmla="*/ 1170397 h 1558065"/>
              <a:gd name="connsiteX344" fmla="*/ 263929 w 297457"/>
              <a:gd name="connsiteY344" fmla="*/ 1170397 h 1558065"/>
              <a:gd name="connsiteX345" fmla="*/ 240878 w 297457"/>
              <a:gd name="connsiteY345" fmla="*/ 1156109 h 1558065"/>
              <a:gd name="connsiteX346" fmla="*/ 259356 w 297457"/>
              <a:gd name="connsiteY346" fmla="*/ 1152585 h 1558065"/>
              <a:gd name="connsiteX347" fmla="*/ 270882 w 297457"/>
              <a:gd name="connsiteY347" fmla="*/ 1138012 h 1558065"/>
              <a:gd name="connsiteX348" fmla="*/ 210684 w 297457"/>
              <a:gd name="connsiteY348" fmla="*/ 1107342 h 1558065"/>
              <a:gd name="connsiteX349" fmla="*/ 199635 w 297457"/>
              <a:gd name="connsiteY349" fmla="*/ 1109628 h 1558065"/>
              <a:gd name="connsiteX350" fmla="*/ 200111 w 297457"/>
              <a:gd name="connsiteY350" fmla="*/ 1116105 h 1558065"/>
              <a:gd name="connsiteX351" fmla="*/ 210684 w 297457"/>
              <a:gd name="connsiteY351" fmla="*/ 1107342 h 1558065"/>
              <a:gd name="connsiteX352" fmla="*/ 48187 w 297457"/>
              <a:gd name="connsiteY352" fmla="*/ 1095055 h 1558065"/>
              <a:gd name="connsiteX353" fmla="*/ 49521 w 297457"/>
              <a:gd name="connsiteY353" fmla="*/ 1098102 h 1558065"/>
              <a:gd name="connsiteX354" fmla="*/ 47235 w 297457"/>
              <a:gd name="connsiteY354" fmla="*/ 1098769 h 1558065"/>
              <a:gd name="connsiteX355" fmla="*/ 45997 w 297457"/>
              <a:gd name="connsiteY355" fmla="*/ 1095721 h 1558065"/>
              <a:gd name="connsiteX356" fmla="*/ 48187 w 297457"/>
              <a:gd name="connsiteY356" fmla="*/ 1095055 h 1558065"/>
              <a:gd name="connsiteX357" fmla="*/ 254880 w 297457"/>
              <a:gd name="connsiteY357" fmla="*/ 1094198 h 1558065"/>
              <a:gd name="connsiteX358" fmla="*/ 255642 w 297457"/>
              <a:gd name="connsiteY358" fmla="*/ 1097341 h 1558065"/>
              <a:gd name="connsiteX359" fmla="*/ 249737 w 297457"/>
              <a:gd name="connsiteY359" fmla="*/ 1100484 h 1558065"/>
              <a:gd name="connsiteX360" fmla="*/ 248784 w 297457"/>
              <a:gd name="connsiteY360" fmla="*/ 1097055 h 1558065"/>
              <a:gd name="connsiteX361" fmla="*/ 77430 w 297457"/>
              <a:gd name="connsiteY361" fmla="*/ 1088959 h 1558065"/>
              <a:gd name="connsiteX362" fmla="*/ 68381 w 297457"/>
              <a:gd name="connsiteY362" fmla="*/ 1109533 h 1558065"/>
              <a:gd name="connsiteX363" fmla="*/ 77430 w 297457"/>
              <a:gd name="connsiteY363" fmla="*/ 1088959 h 1558065"/>
              <a:gd name="connsiteX364" fmla="*/ 213256 w 297457"/>
              <a:gd name="connsiteY364" fmla="*/ 1086387 h 1558065"/>
              <a:gd name="connsiteX365" fmla="*/ 224782 w 297457"/>
              <a:gd name="connsiteY365" fmla="*/ 1101055 h 1558065"/>
              <a:gd name="connsiteX366" fmla="*/ 262024 w 297457"/>
              <a:gd name="connsiteY366" fmla="*/ 1084673 h 1558065"/>
              <a:gd name="connsiteX367" fmla="*/ 272978 w 297457"/>
              <a:gd name="connsiteY367" fmla="*/ 1091054 h 1558065"/>
              <a:gd name="connsiteX368" fmla="*/ 262596 w 297457"/>
              <a:gd name="connsiteY368" fmla="*/ 1098674 h 1558065"/>
              <a:gd name="connsiteX369" fmla="*/ 262024 w 297457"/>
              <a:gd name="connsiteY369" fmla="*/ 1084673 h 1558065"/>
              <a:gd name="connsiteX370" fmla="*/ 153689 w 297457"/>
              <a:gd name="connsiteY370" fmla="*/ 1075779 h 1558065"/>
              <a:gd name="connsiteX371" fmla="*/ 149247 w 297457"/>
              <a:gd name="connsiteY371" fmla="*/ 1079243 h 1558065"/>
              <a:gd name="connsiteX372" fmla="*/ 150486 w 297457"/>
              <a:gd name="connsiteY372" fmla="*/ 1106580 h 1558065"/>
              <a:gd name="connsiteX373" fmla="*/ 143628 w 297457"/>
              <a:gd name="connsiteY373" fmla="*/ 1129344 h 1558065"/>
              <a:gd name="connsiteX374" fmla="*/ 131626 w 297457"/>
              <a:gd name="connsiteY374" fmla="*/ 1120486 h 1558065"/>
              <a:gd name="connsiteX375" fmla="*/ 129245 w 297457"/>
              <a:gd name="connsiteY375" fmla="*/ 1124677 h 1558065"/>
              <a:gd name="connsiteX376" fmla="*/ 154867 w 297457"/>
              <a:gd name="connsiteY376" fmla="*/ 1148490 h 1558065"/>
              <a:gd name="connsiteX377" fmla="*/ 155915 w 297457"/>
              <a:gd name="connsiteY377" fmla="*/ 1102960 h 1558065"/>
              <a:gd name="connsiteX378" fmla="*/ 160773 w 297457"/>
              <a:gd name="connsiteY378" fmla="*/ 1079243 h 1558065"/>
              <a:gd name="connsiteX379" fmla="*/ 153689 w 297457"/>
              <a:gd name="connsiteY379" fmla="*/ 1075779 h 1558065"/>
              <a:gd name="connsiteX380" fmla="*/ 184490 w 297457"/>
              <a:gd name="connsiteY380" fmla="*/ 1071051 h 1558065"/>
              <a:gd name="connsiteX381" fmla="*/ 183823 w 297457"/>
              <a:gd name="connsiteY381" fmla="*/ 1072290 h 1558065"/>
              <a:gd name="connsiteX382" fmla="*/ 184490 w 297457"/>
              <a:gd name="connsiteY382" fmla="*/ 1073814 h 1558065"/>
              <a:gd name="connsiteX383" fmla="*/ 185252 w 297457"/>
              <a:gd name="connsiteY383" fmla="*/ 1072385 h 1558065"/>
              <a:gd name="connsiteX384" fmla="*/ 184490 w 297457"/>
              <a:gd name="connsiteY384" fmla="*/ 1071051 h 1558065"/>
              <a:gd name="connsiteX385" fmla="*/ 50379 w 297457"/>
              <a:gd name="connsiteY385" fmla="*/ 1054954 h 1558065"/>
              <a:gd name="connsiteX386" fmla="*/ 55522 w 297457"/>
              <a:gd name="connsiteY386" fmla="*/ 1058573 h 1558065"/>
              <a:gd name="connsiteX387" fmla="*/ 51426 w 297457"/>
              <a:gd name="connsiteY387" fmla="*/ 1064288 h 1558065"/>
              <a:gd name="connsiteX388" fmla="*/ 47140 w 297457"/>
              <a:gd name="connsiteY388" fmla="*/ 1061526 h 1558065"/>
              <a:gd name="connsiteX389" fmla="*/ 50379 w 297457"/>
              <a:gd name="connsiteY389" fmla="*/ 1054954 h 1558065"/>
              <a:gd name="connsiteX390" fmla="*/ 147152 w 297457"/>
              <a:gd name="connsiteY390" fmla="*/ 1045524 h 1558065"/>
              <a:gd name="connsiteX391" fmla="*/ 155915 w 297457"/>
              <a:gd name="connsiteY391" fmla="*/ 1065622 h 1558065"/>
              <a:gd name="connsiteX392" fmla="*/ 147152 w 297457"/>
              <a:gd name="connsiteY392" fmla="*/ 1045524 h 1558065"/>
              <a:gd name="connsiteX393" fmla="*/ 209922 w 297457"/>
              <a:gd name="connsiteY393" fmla="*/ 1043905 h 1558065"/>
              <a:gd name="connsiteX394" fmla="*/ 208874 w 297457"/>
              <a:gd name="connsiteY394" fmla="*/ 1047048 h 1558065"/>
              <a:gd name="connsiteX395" fmla="*/ 211731 w 297457"/>
              <a:gd name="connsiteY395" fmla="*/ 1049811 h 1558065"/>
              <a:gd name="connsiteX396" fmla="*/ 212970 w 297457"/>
              <a:gd name="connsiteY396" fmla="*/ 1046096 h 1558065"/>
              <a:gd name="connsiteX397" fmla="*/ 267263 w 297457"/>
              <a:gd name="connsiteY397" fmla="*/ 1029237 h 1558065"/>
              <a:gd name="connsiteX398" fmla="*/ 269263 w 297457"/>
              <a:gd name="connsiteY398" fmla="*/ 1068480 h 1558065"/>
              <a:gd name="connsiteX399" fmla="*/ 258881 w 297457"/>
              <a:gd name="connsiteY399" fmla="*/ 1060479 h 1558065"/>
              <a:gd name="connsiteX400" fmla="*/ 241260 w 297457"/>
              <a:gd name="connsiteY400" fmla="*/ 1097055 h 1558065"/>
              <a:gd name="connsiteX401" fmla="*/ 236021 w 297457"/>
              <a:gd name="connsiteY401" fmla="*/ 1075814 h 1558065"/>
              <a:gd name="connsiteX402" fmla="*/ 233830 w 297457"/>
              <a:gd name="connsiteY402" fmla="*/ 1050668 h 1558065"/>
              <a:gd name="connsiteX403" fmla="*/ 263834 w 297457"/>
              <a:gd name="connsiteY403" fmla="*/ 1055811 h 1558065"/>
              <a:gd name="connsiteX404" fmla="*/ 267263 w 297457"/>
              <a:gd name="connsiteY404" fmla="*/ 1029237 h 1558065"/>
              <a:gd name="connsiteX405" fmla="*/ 224971 w 297457"/>
              <a:gd name="connsiteY405" fmla="*/ 1028856 h 1558065"/>
              <a:gd name="connsiteX406" fmla="*/ 222971 w 297457"/>
              <a:gd name="connsiteY406" fmla="*/ 1030856 h 1558065"/>
              <a:gd name="connsiteX407" fmla="*/ 224114 w 297457"/>
              <a:gd name="connsiteY407" fmla="*/ 1033428 h 1558065"/>
              <a:gd name="connsiteX408" fmla="*/ 226400 w 297457"/>
              <a:gd name="connsiteY408" fmla="*/ 1032571 h 1558065"/>
              <a:gd name="connsiteX409" fmla="*/ 202206 w 297457"/>
              <a:gd name="connsiteY409" fmla="*/ 1025998 h 1558065"/>
              <a:gd name="connsiteX410" fmla="*/ 198873 w 297457"/>
              <a:gd name="connsiteY410" fmla="*/ 1028284 h 1558065"/>
              <a:gd name="connsiteX411" fmla="*/ 200111 w 297457"/>
              <a:gd name="connsiteY411" fmla="*/ 1032094 h 1558065"/>
              <a:gd name="connsiteX412" fmla="*/ 203159 w 297457"/>
              <a:gd name="connsiteY412" fmla="*/ 1028951 h 1558065"/>
              <a:gd name="connsiteX413" fmla="*/ 202206 w 297457"/>
              <a:gd name="connsiteY413" fmla="*/ 1025998 h 1558065"/>
              <a:gd name="connsiteX414" fmla="*/ 32376 w 297457"/>
              <a:gd name="connsiteY414" fmla="*/ 1023522 h 1558065"/>
              <a:gd name="connsiteX415" fmla="*/ 40663 w 297457"/>
              <a:gd name="connsiteY415" fmla="*/ 1026189 h 1558065"/>
              <a:gd name="connsiteX416" fmla="*/ 39234 w 297457"/>
              <a:gd name="connsiteY416" fmla="*/ 1032666 h 1558065"/>
              <a:gd name="connsiteX417" fmla="*/ 31138 w 297457"/>
              <a:gd name="connsiteY417" fmla="*/ 1030380 h 1558065"/>
              <a:gd name="connsiteX418" fmla="*/ 32376 w 297457"/>
              <a:gd name="connsiteY418" fmla="*/ 1023522 h 1558065"/>
              <a:gd name="connsiteX419" fmla="*/ 63903 w 297457"/>
              <a:gd name="connsiteY419" fmla="*/ 1018664 h 1558065"/>
              <a:gd name="connsiteX420" fmla="*/ 79390 w 297457"/>
              <a:gd name="connsiteY420" fmla="*/ 1035791 h 1558065"/>
              <a:gd name="connsiteX421" fmla="*/ 79810 w 297457"/>
              <a:gd name="connsiteY421" fmla="*/ 1036571 h 1558065"/>
              <a:gd name="connsiteX422" fmla="*/ 80096 w 297457"/>
              <a:gd name="connsiteY422" fmla="*/ 1036571 h 1558065"/>
              <a:gd name="connsiteX423" fmla="*/ 79390 w 297457"/>
              <a:gd name="connsiteY423" fmla="*/ 1035791 h 1558065"/>
              <a:gd name="connsiteX424" fmla="*/ 73786 w 297457"/>
              <a:gd name="connsiteY424" fmla="*/ 1025368 h 1558065"/>
              <a:gd name="connsiteX425" fmla="*/ 63903 w 297457"/>
              <a:gd name="connsiteY425" fmla="*/ 1018664 h 1558065"/>
              <a:gd name="connsiteX426" fmla="*/ 210969 w 297457"/>
              <a:gd name="connsiteY426" fmla="*/ 1000852 h 1558065"/>
              <a:gd name="connsiteX427" fmla="*/ 204397 w 297457"/>
              <a:gd name="connsiteY427" fmla="*/ 1016949 h 1558065"/>
              <a:gd name="connsiteX428" fmla="*/ 219066 w 297457"/>
              <a:gd name="connsiteY428" fmla="*/ 1012663 h 1558065"/>
              <a:gd name="connsiteX429" fmla="*/ 274983 w 297457"/>
              <a:gd name="connsiteY429" fmla="*/ 995960 h 1558065"/>
              <a:gd name="connsiteX430" fmla="*/ 272215 w 297457"/>
              <a:gd name="connsiteY430" fmla="*/ 1018378 h 1558065"/>
              <a:gd name="connsiteX431" fmla="*/ 259547 w 297457"/>
              <a:gd name="connsiteY431" fmla="*/ 1016568 h 1558065"/>
              <a:gd name="connsiteX432" fmla="*/ 259547 w 297457"/>
              <a:gd name="connsiteY432" fmla="*/ 1013044 h 1558065"/>
              <a:gd name="connsiteX433" fmla="*/ 266286 w 297457"/>
              <a:gd name="connsiteY433" fmla="*/ 1002365 h 1558065"/>
              <a:gd name="connsiteX434" fmla="*/ 35710 w 297457"/>
              <a:gd name="connsiteY434" fmla="*/ 986946 h 1558065"/>
              <a:gd name="connsiteX435" fmla="*/ 45044 w 297457"/>
              <a:gd name="connsiteY435" fmla="*/ 999042 h 1558065"/>
              <a:gd name="connsiteX436" fmla="*/ 32471 w 297457"/>
              <a:gd name="connsiteY436" fmla="*/ 991898 h 1558065"/>
              <a:gd name="connsiteX437" fmla="*/ 35710 w 297457"/>
              <a:gd name="connsiteY437" fmla="*/ 986946 h 1558065"/>
              <a:gd name="connsiteX438" fmla="*/ 44701 w 297457"/>
              <a:gd name="connsiteY438" fmla="*/ 974643 h 1558065"/>
              <a:gd name="connsiteX439" fmla="*/ 44795 w 297457"/>
              <a:gd name="connsiteY439" fmla="*/ 974867 h 1558065"/>
              <a:gd name="connsiteX440" fmla="*/ 44377 w 297457"/>
              <a:gd name="connsiteY440" fmla="*/ 974658 h 1558065"/>
              <a:gd name="connsiteX441" fmla="*/ 44663 w 297457"/>
              <a:gd name="connsiteY441" fmla="*/ 974658 h 1558065"/>
              <a:gd name="connsiteX442" fmla="*/ 256499 w 297457"/>
              <a:gd name="connsiteY442" fmla="*/ 956180 h 1558065"/>
              <a:gd name="connsiteX443" fmla="*/ 258309 w 297457"/>
              <a:gd name="connsiteY443" fmla="*/ 956180 h 1558065"/>
              <a:gd name="connsiteX444" fmla="*/ 258309 w 297457"/>
              <a:gd name="connsiteY444" fmla="*/ 965705 h 1558065"/>
              <a:gd name="connsiteX445" fmla="*/ 256499 w 297457"/>
              <a:gd name="connsiteY445" fmla="*/ 965705 h 1558065"/>
              <a:gd name="connsiteX446" fmla="*/ 256499 w 297457"/>
              <a:gd name="connsiteY446" fmla="*/ 956180 h 1558065"/>
              <a:gd name="connsiteX447" fmla="*/ 214113 w 297457"/>
              <a:gd name="connsiteY447" fmla="*/ 955323 h 1558065"/>
              <a:gd name="connsiteX448" fmla="*/ 210684 w 297457"/>
              <a:gd name="connsiteY448" fmla="*/ 956847 h 1558065"/>
              <a:gd name="connsiteX449" fmla="*/ 212017 w 297457"/>
              <a:gd name="connsiteY449" fmla="*/ 960466 h 1558065"/>
              <a:gd name="connsiteX450" fmla="*/ 215065 w 297457"/>
              <a:gd name="connsiteY450" fmla="*/ 957990 h 1558065"/>
              <a:gd name="connsiteX451" fmla="*/ 214113 w 297457"/>
              <a:gd name="connsiteY451" fmla="*/ 955323 h 1558065"/>
              <a:gd name="connsiteX452" fmla="*/ 268977 w 297457"/>
              <a:gd name="connsiteY452" fmla="*/ 937892 h 1558065"/>
              <a:gd name="connsiteX453" fmla="*/ 280217 w 297457"/>
              <a:gd name="connsiteY453" fmla="*/ 940559 h 1558065"/>
              <a:gd name="connsiteX454" fmla="*/ 280217 w 297457"/>
              <a:gd name="connsiteY454" fmla="*/ 953227 h 1558065"/>
              <a:gd name="connsiteX455" fmla="*/ 278217 w 297457"/>
              <a:gd name="connsiteY455" fmla="*/ 987041 h 1558065"/>
              <a:gd name="connsiteX456" fmla="*/ 275264 w 297457"/>
              <a:gd name="connsiteY456" fmla="*/ 995232 h 1558065"/>
              <a:gd name="connsiteX457" fmla="*/ 275391 w 297457"/>
              <a:gd name="connsiteY457" fmla="*/ 995550 h 1558065"/>
              <a:gd name="connsiteX458" fmla="*/ 275454 w 297457"/>
              <a:gd name="connsiteY458" fmla="*/ 995613 h 1558065"/>
              <a:gd name="connsiteX459" fmla="*/ 275425 w 297457"/>
              <a:gd name="connsiteY459" fmla="*/ 995635 h 1558065"/>
              <a:gd name="connsiteX460" fmla="*/ 275454 w 297457"/>
              <a:gd name="connsiteY460" fmla="*/ 995708 h 1558065"/>
              <a:gd name="connsiteX461" fmla="*/ 275419 w 297457"/>
              <a:gd name="connsiteY461" fmla="*/ 995639 h 1558065"/>
              <a:gd name="connsiteX462" fmla="*/ 274983 w 297457"/>
              <a:gd name="connsiteY462" fmla="*/ 995960 h 1558065"/>
              <a:gd name="connsiteX463" fmla="*/ 275073 w 297457"/>
              <a:gd name="connsiteY463" fmla="*/ 995232 h 1558065"/>
              <a:gd name="connsiteX464" fmla="*/ 275357 w 297457"/>
              <a:gd name="connsiteY464" fmla="*/ 995516 h 1558065"/>
              <a:gd name="connsiteX465" fmla="*/ 271109 w 297457"/>
              <a:gd name="connsiteY465" fmla="*/ 987112 h 1558065"/>
              <a:gd name="connsiteX466" fmla="*/ 263548 w 297457"/>
              <a:gd name="connsiteY466" fmla="*/ 984088 h 1558065"/>
              <a:gd name="connsiteX467" fmla="*/ 261834 w 297457"/>
              <a:gd name="connsiteY467" fmla="*/ 997518 h 1558065"/>
              <a:gd name="connsiteX468" fmla="*/ 258119 w 297457"/>
              <a:gd name="connsiteY468" fmla="*/ 980087 h 1558065"/>
              <a:gd name="connsiteX469" fmla="*/ 268215 w 297457"/>
              <a:gd name="connsiteY469" fmla="*/ 945131 h 1558065"/>
              <a:gd name="connsiteX470" fmla="*/ 268977 w 297457"/>
              <a:gd name="connsiteY470" fmla="*/ 937892 h 1558065"/>
              <a:gd name="connsiteX471" fmla="*/ 205254 w 297457"/>
              <a:gd name="connsiteY471" fmla="*/ 920652 h 1558065"/>
              <a:gd name="connsiteX472" fmla="*/ 213351 w 297457"/>
              <a:gd name="connsiteY472" fmla="*/ 936273 h 1558065"/>
              <a:gd name="connsiteX473" fmla="*/ 213541 w 297457"/>
              <a:gd name="connsiteY473" fmla="*/ 935892 h 1558065"/>
              <a:gd name="connsiteX474" fmla="*/ 205254 w 297457"/>
              <a:gd name="connsiteY474" fmla="*/ 920652 h 1558065"/>
              <a:gd name="connsiteX475" fmla="*/ 215160 w 297457"/>
              <a:gd name="connsiteY475" fmla="*/ 920556 h 1558065"/>
              <a:gd name="connsiteX476" fmla="*/ 213732 w 297457"/>
              <a:gd name="connsiteY476" fmla="*/ 922557 h 1558065"/>
              <a:gd name="connsiteX477" fmla="*/ 214875 w 297457"/>
              <a:gd name="connsiteY477" fmla="*/ 925033 h 1558065"/>
              <a:gd name="connsiteX478" fmla="*/ 215160 w 297457"/>
              <a:gd name="connsiteY478" fmla="*/ 925033 h 1558065"/>
              <a:gd name="connsiteX479" fmla="*/ 216018 w 297457"/>
              <a:gd name="connsiteY479" fmla="*/ 921795 h 1558065"/>
              <a:gd name="connsiteX480" fmla="*/ 215160 w 297457"/>
              <a:gd name="connsiteY480" fmla="*/ 920556 h 1558065"/>
              <a:gd name="connsiteX481" fmla="*/ 268215 w 297457"/>
              <a:gd name="connsiteY481" fmla="*/ 913889 h 1558065"/>
              <a:gd name="connsiteX482" fmla="*/ 272692 w 297457"/>
              <a:gd name="connsiteY482" fmla="*/ 919128 h 1558065"/>
              <a:gd name="connsiteX483" fmla="*/ 267262 w 297457"/>
              <a:gd name="connsiteY483" fmla="*/ 923319 h 1558065"/>
              <a:gd name="connsiteX484" fmla="*/ 265357 w 297457"/>
              <a:gd name="connsiteY484" fmla="*/ 917128 h 1558065"/>
              <a:gd name="connsiteX485" fmla="*/ 268215 w 297457"/>
              <a:gd name="connsiteY485" fmla="*/ 913889 h 1558065"/>
              <a:gd name="connsiteX486" fmla="*/ 10659 w 297457"/>
              <a:gd name="connsiteY486" fmla="*/ 905412 h 1558065"/>
              <a:gd name="connsiteX487" fmla="*/ 12374 w 297457"/>
              <a:gd name="connsiteY487" fmla="*/ 910174 h 1558065"/>
              <a:gd name="connsiteX488" fmla="*/ 11326 w 297457"/>
              <a:gd name="connsiteY488" fmla="*/ 908841 h 1558065"/>
              <a:gd name="connsiteX489" fmla="*/ 10659 w 297457"/>
              <a:gd name="connsiteY489" fmla="*/ 905507 h 1558065"/>
              <a:gd name="connsiteX490" fmla="*/ 260214 w 297457"/>
              <a:gd name="connsiteY490" fmla="*/ 893792 h 1558065"/>
              <a:gd name="connsiteX491" fmla="*/ 276121 w 297457"/>
              <a:gd name="connsiteY491" fmla="*/ 893792 h 1558065"/>
              <a:gd name="connsiteX492" fmla="*/ 276597 w 297457"/>
              <a:gd name="connsiteY492" fmla="*/ 904650 h 1558065"/>
              <a:gd name="connsiteX493" fmla="*/ 260214 w 297457"/>
              <a:gd name="connsiteY493" fmla="*/ 902364 h 1558065"/>
              <a:gd name="connsiteX494" fmla="*/ 234020 w 297457"/>
              <a:gd name="connsiteY494" fmla="*/ 890076 h 1558065"/>
              <a:gd name="connsiteX495" fmla="*/ 232972 w 297457"/>
              <a:gd name="connsiteY495" fmla="*/ 892934 h 1558065"/>
              <a:gd name="connsiteX496" fmla="*/ 236306 w 297457"/>
              <a:gd name="connsiteY496" fmla="*/ 897601 h 1558065"/>
              <a:gd name="connsiteX497" fmla="*/ 239259 w 297457"/>
              <a:gd name="connsiteY497" fmla="*/ 892839 h 1558065"/>
              <a:gd name="connsiteX498" fmla="*/ 234020 w 297457"/>
              <a:gd name="connsiteY498" fmla="*/ 890076 h 1558065"/>
              <a:gd name="connsiteX499" fmla="*/ 12183 w 297457"/>
              <a:gd name="connsiteY499" fmla="*/ 850738 h 1558065"/>
              <a:gd name="connsiteX500" fmla="*/ 15231 w 297457"/>
              <a:gd name="connsiteY500" fmla="*/ 853405 h 1558065"/>
              <a:gd name="connsiteX501" fmla="*/ 15231 w 297457"/>
              <a:gd name="connsiteY501" fmla="*/ 856643 h 1558065"/>
              <a:gd name="connsiteX502" fmla="*/ 13040 w 297457"/>
              <a:gd name="connsiteY502" fmla="*/ 857024 h 1558065"/>
              <a:gd name="connsiteX503" fmla="*/ 263833 w 297457"/>
              <a:gd name="connsiteY503" fmla="*/ 821115 h 1558065"/>
              <a:gd name="connsiteX504" fmla="*/ 254308 w 297457"/>
              <a:gd name="connsiteY504" fmla="*/ 831879 h 1558065"/>
              <a:gd name="connsiteX505" fmla="*/ 256880 w 297457"/>
              <a:gd name="connsiteY505" fmla="*/ 856644 h 1558065"/>
              <a:gd name="connsiteX506" fmla="*/ 245926 w 297457"/>
              <a:gd name="connsiteY506" fmla="*/ 865883 h 1558065"/>
              <a:gd name="connsiteX507" fmla="*/ 261547 w 297457"/>
              <a:gd name="connsiteY507" fmla="*/ 865883 h 1558065"/>
              <a:gd name="connsiteX508" fmla="*/ 263833 w 297457"/>
              <a:gd name="connsiteY508" fmla="*/ 821115 h 1558065"/>
              <a:gd name="connsiteX509" fmla="*/ 15136 w 297457"/>
              <a:gd name="connsiteY509" fmla="*/ 815305 h 1558065"/>
              <a:gd name="connsiteX510" fmla="*/ 13993 w 297457"/>
              <a:gd name="connsiteY510" fmla="*/ 823306 h 1558065"/>
              <a:gd name="connsiteX511" fmla="*/ 12278 w 297457"/>
              <a:gd name="connsiteY511" fmla="*/ 818448 h 1558065"/>
              <a:gd name="connsiteX512" fmla="*/ 15136 w 297457"/>
              <a:gd name="connsiteY512" fmla="*/ 815305 h 1558065"/>
              <a:gd name="connsiteX513" fmla="*/ 258785 w 297457"/>
              <a:gd name="connsiteY513" fmla="*/ 802447 h 1558065"/>
              <a:gd name="connsiteX514" fmla="*/ 257642 w 297457"/>
              <a:gd name="connsiteY514" fmla="*/ 805018 h 1558065"/>
              <a:gd name="connsiteX515" fmla="*/ 258976 w 297457"/>
              <a:gd name="connsiteY515" fmla="*/ 806447 h 1558065"/>
              <a:gd name="connsiteX516" fmla="*/ 259261 w 297457"/>
              <a:gd name="connsiteY516" fmla="*/ 806447 h 1558065"/>
              <a:gd name="connsiteX517" fmla="*/ 259737 w 297457"/>
              <a:gd name="connsiteY517" fmla="*/ 803494 h 1558065"/>
              <a:gd name="connsiteX518" fmla="*/ 258785 w 297457"/>
              <a:gd name="connsiteY518" fmla="*/ 802447 h 1558065"/>
              <a:gd name="connsiteX519" fmla="*/ 258690 w 297457"/>
              <a:gd name="connsiteY519" fmla="*/ 768823 h 1558065"/>
              <a:gd name="connsiteX520" fmla="*/ 262404 w 297457"/>
              <a:gd name="connsiteY520" fmla="*/ 785682 h 1558065"/>
              <a:gd name="connsiteX521" fmla="*/ 262595 w 297457"/>
              <a:gd name="connsiteY521" fmla="*/ 785301 h 1558065"/>
              <a:gd name="connsiteX522" fmla="*/ 258690 w 297457"/>
              <a:gd name="connsiteY522" fmla="*/ 768823 h 1558065"/>
              <a:gd name="connsiteX523" fmla="*/ 10659 w 297457"/>
              <a:gd name="connsiteY523" fmla="*/ 748535 h 1558065"/>
              <a:gd name="connsiteX524" fmla="*/ 14088 w 297457"/>
              <a:gd name="connsiteY524" fmla="*/ 778920 h 1558065"/>
              <a:gd name="connsiteX525" fmla="*/ 10659 w 297457"/>
              <a:gd name="connsiteY525" fmla="*/ 778538 h 1558065"/>
              <a:gd name="connsiteX526" fmla="*/ 15612 w 297457"/>
              <a:gd name="connsiteY526" fmla="*/ 685575 h 1558065"/>
              <a:gd name="connsiteX527" fmla="*/ 15612 w 297457"/>
              <a:gd name="connsiteY527" fmla="*/ 717579 h 1558065"/>
              <a:gd name="connsiteX528" fmla="*/ 15897 w 297457"/>
              <a:gd name="connsiteY528" fmla="*/ 685575 h 1558065"/>
              <a:gd name="connsiteX529" fmla="*/ 258213 w 297457"/>
              <a:gd name="connsiteY529" fmla="*/ 681479 h 1558065"/>
              <a:gd name="connsiteX530" fmla="*/ 254785 w 297457"/>
              <a:gd name="connsiteY530" fmla="*/ 686146 h 1558065"/>
              <a:gd name="connsiteX531" fmla="*/ 257928 w 297457"/>
              <a:gd name="connsiteY531" fmla="*/ 690051 h 1558065"/>
              <a:gd name="connsiteX532" fmla="*/ 260595 w 297457"/>
              <a:gd name="connsiteY532" fmla="*/ 685480 h 1558065"/>
              <a:gd name="connsiteX533" fmla="*/ 258213 w 297457"/>
              <a:gd name="connsiteY533" fmla="*/ 681479 h 1558065"/>
              <a:gd name="connsiteX534" fmla="*/ 255775 w 297457"/>
              <a:gd name="connsiteY534" fmla="*/ 646065 h 1558065"/>
              <a:gd name="connsiteX535" fmla="*/ 251984 w 297457"/>
              <a:gd name="connsiteY535" fmla="*/ 647456 h 1558065"/>
              <a:gd name="connsiteX536" fmla="*/ 252499 w 297457"/>
              <a:gd name="connsiteY536" fmla="*/ 650618 h 1558065"/>
              <a:gd name="connsiteX537" fmla="*/ 254785 w 297457"/>
              <a:gd name="connsiteY537" fmla="*/ 656714 h 1558065"/>
              <a:gd name="connsiteX538" fmla="*/ 254880 w 297457"/>
              <a:gd name="connsiteY538" fmla="*/ 656333 h 1558065"/>
              <a:gd name="connsiteX539" fmla="*/ 257166 w 297457"/>
              <a:gd name="connsiteY539" fmla="*/ 649856 h 1558065"/>
              <a:gd name="connsiteX540" fmla="*/ 255775 w 297457"/>
              <a:gd name="connsiteY540" fmla="*/ 646065 h 1558065"/>
              <a:gd name="connsiteX541" fmla="*/ 296409 w 297457"/>
              <a:gd name="connsiteY541" fmla="*/ 438020 h 1558065"/>
              <a:gd name="connsiteX542" fmla="*/ 297457 w 297457"/>
              <a:gd name="connsiteY542" fmla="*/ 438877 h 1558065"/>
              <a:gd name="connsiteX543" fmla="*/ 296123 w 297457"/>
              <a:gd name="connsiteY543" fmla="*/ 441163 h 1558065"/>
              <a:gd name="connsiteX544" fmla="*/ 295075 w 297457"/>
              <a:gd name="connsiteY544" fmla="*/ 440211 h 1558065"/>
              <a:gd name="connsiteX545" fmla="*/ 296409 w 297457"/>
              <a:gd name="connsiteY545" fmla="*/ 438020 h 1558065"/>
              <a:gd name="connsiteX546" fmla="*/ 29518 w 297457"/>
              <a:gd name="connsiteY546" fmla="*/ 249139 h 1558065"/>
              <a:gd name="connsiteX547" fmla="*/ 27804 w 297457"/>
              <a:gd name="connsiteY547" fmla="*/ 250854 h 1558065"/>
              <a:gd name="connsiteX548" fmla="*/ 31518 w 297457"/>
              <a:gd name="connsiteY548" fmla="*/ 258855 h 1558065"/>
              <a:gd name="connsiteX549" fmla="*/ 34376 w 297457"/>
              <a:gd name="connsiteY549" fmla="*/ 256283 h 1558065"/>
              <a:gd name="connsiteX550" fmla="*/ 61332 w 297457"/>
              <a:gd name="connsiteY550" fmla="*/ 166939 h 1558065"/>
              <a:gd name="connsiteX551" fmla="*/ 49997 w 297457"/>
              <a:gd name="connsiteY551" fmla="*/ 169320 h 1558065"/>
              <a:gd name="connsiteX552" fmla="*/ 58284 w 297457"/>
              <a:gd name="connsiteY552" fmla="*/ 185989 h 1558065"/>
              <a:gd name="connsiteX553" fmla="*/ 61332 w 297457"/>
              <a:gd name="connsiteY553" fmla="*/ 166939 h 1558065"/>
              <a:gd name="connsiteX554" fmla="*/ 52950 w 297457"/>
              <a:gd name="connsiteY554" fmla="*/ 136840 h 1558065"/>
              <a:gd name="connsiteX555" fmla="*/ 52950 w 297457"/>
              <a:gd name="connsiteY555" fmla="*/ 143809 h 1558065"/>
              <a:gd name="connsiteX556" fmla="*/ 51045 w 297457"/>
              <a:gd name="connsiteY556" fmla="*/ 137316 h 1558065"/>
              <a:gd name="connsiteX557" fmla="*/ 41806 w 297457"/>
              <a:gd name="connsiteY557" fmla="*/ 124076 h 1558065"/>
              <a:gd name="connsiteX558" fmla="*/ 43616 w 297457"/>
              <a:gd name="connsiteY558" fmla="*/ 125886 h 1558065"/>
              <a:gd name="connsiteX559" fmla="*/ 42854 w 297457"/>
              <a:gd name="connsiteY559" fmla="*/ 127219 h 1558065"/>
              <a:gd name="connsiteX560" fmla="*/ 41044 w 297457"/>
              <a:gd name="connsiteY560" fmla="*/ 125219 h 1558065"/>
              <a:gd name="connsiteX561" fmla="*/ 41806 w 297457"/>
              <a:gd name="connsiteY561" fmla="*/ 124076 h 1558065"/>
              <a:gd name="connsiteX562" fmla="*/ 62666 w 297457"/>
              <a:gd name="connsiteY562" fmla="*/ 92262 h 1558065"/>
              <a:gd name="connsiteX563" fmla="*/ 67524 w 297457"/>
              <a:gd name="connsiteY563" fmla="*/ 92262 h 1558065"/>
              <a:gd name="connsiteX564" fmla="*/ 63523 w 297457"/>
              <a:gd name="connsiteY564" fmla="*/ 107407 h 1558065"/>
              <a:gd name="connsiteX565" fmla="*/ 62666 w 297457"/>
              <a:gd name="connsiteY565" fmla="*/ 92262 h 1558065"/>
              <a:gd name="connsiteX566" fmla="*/ 76096 w 297457"/>
              <a:gd name="connsiteY566" fmla="*/ 58640 h 1558065"/>
              <a:gd name="connsiteX567" fmla="*/ 76858 w 297457"/>
              <a:gd name="connsiteY567" fmla="*/ 61878 h 1558065"/>
              <a:gd name="connsiteX568" fmla="*/ 75715 w 297457"/>
              <a:gd name="connsiteY568" fmla="*/ 62830 h 1558065"/>
              <a:gd name="connsiteX569" fmla="*/ 75143 w 297457"/>
              <a:gd name="connsiteY569" fmla="*/ 59687 h 1558065"/>
              <a:gd name="connsiteX570" fmla="*/ 76096 w 297457"/>
              <a:gd name="connsiteY570" fmla="*/ 58640 h 1558065"/>
              <a:gd name="connsiteX571" fmla="*/ 61904 w 297457"/>
              <a:gd name="connsiteY571" fmla="*/ 55210 h 1558065"/>
              <a:gd name="connsiteX572" fmla="*/ 64476 w 297457"/>
              <a:gd name="connsiteY572" fmla="*/ 62068 h 1558065"/>
              <a:gd name="connsiteX573" fmla="*/ 62190 w 297457"/>
              <a:gd name="connsiteY573" fmla="*/ 62925 h 1558065"/>
              <a:gd name="connsiteX574" fmla="*/ 60094 w 297457"/>
              <a:gd name="connsiteY574" fmla="*/ 56258 h 1558065"/>
              <a:gd name="connsiteX575" fmla="*/ 134579 w 297457"/>
              <a:gd name="connsiteY575" fmla="*/ 1584 h 1558065"/>
              <a:gd name="connsiteX576" fmla="*/ 159153 w 297457"/>
              <a:gd name="connsiteY576" fmla="*/ 18634 h 1558065"/>
              <a:gd name="connsiteX577" fmla="*/ 187728 w 297457"/>
              <a:gd name="connsiteY577" fmla="*/ 2061 h 1558065"/>
              <a:gd name="connsiteX578" fmla="*/ 211731 w 297457"/>
              <a:gd name="connsiteY578" fmla="*/ 30159 h 1558065"/>
              <a:gd name="connsiteX579" fmla="*/ 221256 w 297457"/>
              <a:gd name="connsiteY579" fmla="*/ 22158 h 1558065"/>
              <a:gd name="connsiteX580" fmla="*/ 236877 w 297457"/>
              <a:gd name="connsiteY580" fmla="*/ 54924 h 1558065"/>
              <a:gd name="connsiteX581" fmla="*/ 245355 w 297457"/>
              <a:gd name="connsiteY581" fmla="*/ 56448 h 1558065"/>
              <a:gd name="connsiteX582" fmla="*/ 253546 w 297457"/>
              <a:gd name="connsiteY582" fmla="*/ 70164 h 1558065"/>
              <a:gd name="connsiteX583" fmla="*/ 253546 w 297457"/>
              <a:gd name="connsiteY583" fmla="*/ 87500 h 1558065"/>
              <a:gd name="connsiteX584" fmla="*/ 259547 w 297457"/>
              <a:gd name="connsiteY584" fmla="*/ 101692 h 1558065"/>
              <a:gd name="connsiteX585" fmla="*/ 271072 w 297457"/>
              <a:gd name="connsiteY585" fmla="*/ 131791 h 1558065"/>
              <a:gd name="connsiteX586" fmla="*/ 277549 w 297457"/>
              <a:gd name="connsiteY586" fmla="*/ 175035 h 1558065"/>
              <a:gd name="connsiteX587" fmla="*/ 282883 w 297457"/>
              <a:gd name="connsiteY587" fmla="*/ 219135 h 1558065"/>
              <a:gd name="connsiteX588" fmla="*/ 282883 w 297457"/>
              <a:gd name="connsiteY588" fmla="*/ 304860 h 1558065"/>
              <a:gd name="connsiteX589" fmla="*/ 281645 w 297457"/>
              <a:gd name="connsiteY589" fmla="*/ 366392 h 1558065"/>
              <a:gd name="connsiteX590" fmla="*/ 286408 w 297457"/>
              <a:gd name="connsiteY590" fmla="*/ 490217 h 1558065"/>
              <a:gd name="connsiteX591" fmla="*/ 285836 w 297457"/>
              <a:gd name="connsiteY591" fmla="*/ 548510 h 1558065"/>
              <a:gd name="connsiteX592" fmla="*/ 287169 w 297457"/>
              <a:gd name="connsiteY592" fmla="*/ 653285 h 1558065"/>
              <a:gd name="connsiteX593" fmla="*/ 287169 w 297457"/>
              <a:gd name="connsiteY593" fmla="*/ 657190 h 1558065"/>
              <a:gd name="connsiteX594" fmla="*/ 278216 w 297457"/>
              <a:gd name="connsiteY594" fmla="*/ 716245 h 1558065"/>
              <a:gd name="connsiteX595" fmla="*/ 278216 w 297457"/>
              <a:gd name="connsiteY595" fmla="*/ 736629 h 1558065"/>
              <a:gd name="connsiteX596" fmla="*/ 279740 w 297457"/>
              <a:gd name="connsiteY596" fmla="*/ 822354 h 1558065"/>
              <a:gd name="connsiteX597" fmla="*/ 279740 w 297457"/>
              <a:gd name="connsiteY597" fmla="*/ 868645 h 1558065"/>
              <a:gd name="connsiteX598" fmla="*/ 269643 w 297457"/>
              <a:gd name="connsiteY598" fmla="*/ 881694 h 1558065"/>
              <a:gd name="connsiteX599" fmla="*/ 249165 w 297457"/>
              <a:gd name="connsiteY599" fmla="*/ 888648 h 1558065"/>
              <a:gd name="connsiteX600" fmla="*/ 248593 w 297457"/>
              <a:gd name="connsiteY600" fmla="*/ 900459 h 1558065"/>
              <a:gd name="connsiteX601" fmla="*/ 255451 w 297457"/>
              <a:gd name="connsiteY601" fmla="*/ 908936 h 1558065"/>
              <a:gd name="connsiteX602" fmla="*/ 255451 w 297457"/>
              <a:gd name="connsiteY602" fmla="*/ 915794 h 1558065"/>
              <a:gd name="connsiteX603" fmla="*/ 237163 w 297457"/>
              <a:gd name="connsiteY603" fmla="*/ 906269 h 1558065"/>
              <a:gd name="connsiteX604" fmla="*/ 238497 w 297457"/>
              <a:gd name="connsiteY604" fmla="*/ 916461 h 1558065"/>
              <a:gd name="connsiteX605" fmla="*/ 254975 w 297457"/>
              <a:gd name="connsiteY605" fmla="*/ 948465 h 1558065"/>
              <a:gd name="connsiteX606" fmla="*/ 237735 w 297457"/>
              <a:gd name="connsiteY606" fmla="*/ 937416 h 1558065"/>
              <a:gd name="connsiteX607" fmla="*/ 223257 w 297457"/>
              <a:gd name="connsiteY607" fmla="*/ 927891 h 1558065"/>
              <a:gd name="connsiteX608" fmla="*/ 225638 w 297457"/>
              <a:gd name="connsiteY608" fmla="*/ 937416 h 1558065"/>
              <a:gd name="connsiteX609" fmla="*/ 235735 w 297457"/>
              <a:gd name="connsiteY609" fmla="*/ 956466 h 1558065"/>
              <a:gd name="connsiteX610" fmla="*/ 249069 w 297457"/>
              <a:gd name="connsiteY610" fmla="*/ 960085 h 1558065"/>
              <a:gd name="connsiteX611" fmla="*/ 252308 w 297457"/>
              <a:gd name="connsiteY611" fmla="*/ 970467 h 1558065"/>
              <a:gd name="connsiteX612" fmla="*/ 245926 w 297457"/>
              <a:gd name="connsiteY612" fmla="*/ 1000471 h 1558065"/>
              <a:gd name="connsiteX613" fmla="*/ 243735 w 297457"/>
              <a:gd name="connsiteY613" fmla="*/ 1007996 h 1558065"/>
              <a:gd name="connsiteX614" fmla="*/ 228019 w 297457"/>
              <a:gd name="connsiteY614" fmla="*/ 993613 h 1558065"/>
              <a:gd name="connsiteX615" fmla="*/ 235068 w 297457"/>
              <a:gd name="connsiteY615" fmla="*/ 1019521 h 1558065"/>
              <a:gd name="connsiteX616" fmla="*/ 250212 w 297457"/>
              <a:gd name="connsiteY616" fmla="*/ 1015806 h 1558065"/>
              <a:gd name="connsiteX617" fmla="*/ 248498 w 297457"/>
              <a:gd name="connsiteY617" fmla="*/ 1034856 h 1558065"/>
              <a:gd name="connsiteX618" fmla="*/ 264119 w 297457"/>
              <a:gd name="connsiteY618" fmla="*/ 1039619 h 1558065"/>
              <a:gd name="connsiteX619" fmla="*/ 235544 w 297457"/>
              <a:gd name="connsiteY619" fmla="*/ 1031618 h 1558065"/>
              <a:gd name="connsiteX620" fmla="*/ 222876 w 297457"/>
              <a:gd name="connsiteY620" fmla="*/ 1052287 h 1558065"/>
              <a:gd name="connsiteX621" fmla="*/ 231067 w 297457"/>
              <a:gd name="connsiteY621" fmla="*/ 1066384 h 1558065"/>
              <a:gd name="connsiteX622" fmla="*/ 220590 w 297457"/>
              <a:gd name="connsiteY622" fmla="*/ 1074195 h 1558065"/>
              <a:gd name="connsiteX623" fmla="*/ 211065 w 297457"/>
              <a:gd name="connsiteY623" fmla="*/ 1065813 h 1558065"/>
              <a:gd name="connsiteX624" fmla="*/ 207636 w 297457"/>
              <a:gd name="connsiteY624" fmla="*/ 1074290 h 1558065"/>
              <a:gd name="connsiteX625" fmla="*/ 196777 w 297457"/>
              <a:gd name="connsiteY625" fmla="*/ 1060479 h 1558065"/>
              <a:gd name="connsiteX626" fmla="*/ 199159 w 297457"/>
              <a:gd name="connsiteY626" fmla="*/ 1093626 h 1558065"/>
              <a:gd name="connsiteX627" fmla="*/ 207731 w 297457"/>
              <a:gd name="connsiteY627" fmla="*/ 1091625 h 1558065"/>
              <a:gd name="connsiteX628" fmla="*/ 232972 w 297457"/>
              <a:gd name="connsiteY628" fmla="*/ 1129725 h 1558065"/>
              <a:gd name="connsiteX629" fmla="*/ 241259 w 297457"/>
              <a:gd name="connsiteY629" fmla="*/ 1108485 h 1558065"/>
              <a:gd name="connsiteX630" fmla="*/ 252213 w 297457"/>
              <a:gd name="connsiteY630" fmla="*/ 1114009 h 1558065"/>
              <a:gd name="connsiteX631" fmla="*/ 240783 w 297457"/>
              <a:gd name="connsiteY631" fmla="*/ 1170492 h 1558065"/>
              <a:gd name="connsiteX632" fmla="*/ 216589 w 297457"/>
              <a:gd name="connsiteY632" fmla="*/ 1174493 h 1558065"/>
              <a:gd name="connsiteX633" fmla="*/ 212493 w 297457"/>
              <a:gd name="connsiteY633" fmla="*/ 1161920 h 1558065"/>
              <a:gd name="connsiteX634" fmla="*/ 232686 w 297457"/>
              <a:gd name="connsiteY634" fmla="*/ 1155443 h 1558065"/>
              <a:gd name="connsiteX635" fmla="*/ 195063 w 297457"/>
              <a:gd name="connsiteY635" fmla="*/ 1152871 h 1558065"/>
              <a:gd name="connsiteX636" fmla="*/ 192586 w 297457"/>
              <a:gd name="connsiteY636" fmla="*/ 1165730 h 1558065"/>
              <a:gd name="connsiteX637" fmla="*/ 190110 w 297457"/>
              <a:gd name="connsiteY637" fmla="*/ 1165254 h 1558065"/>
              <a:gd name="connsiteX638" fmla="*/ 190110 w 297457"/>
              <a:gd name="connsiteY638" fmla="*/ 1151061 h 1558065"/>
              <a:gd name="connsiteX639" fmla="*/ 176203 w 297457"/>
              <a:gd name="connsiteY639" fmla="*/ 1147442 h 1558065"/>
              <a:gd name="connsiteX640" fmla="*/ 187538 w 297457"/>
              <a:gd name="connsiteY640" fmla="*/ 1166492 h 1558065"/>
              <a:gd name="connsiteX641" fmla="*/ 171822 w 297457"/>
              <a:gd name="connsiteY641" fmla="*/ 1172779 h 1558065"/>
              <a:gd name="connsiteX642" fmla="*/ 204588 w 297457"/>
              <a:gd name="connsiteY642" fmla="*/ 1174017 h 1558065"/>
              <a:gd name="connsiteX643" fmla="*/ 212875 w 297457"/>
              <a:gd name="connsiteY643" fmla="*/ 1192495 h 1558065"/>
              <a:gd name="connsiteX644" fmla="*/ 213351 w 297457"/>
              <a:gd name="connsiteY644" fmla="*/ 1192495 h 1558065"/>
              <a:gd name="connsiteX645" fmla="*/ 204683 w 297457"/>
              <a:gd name="connsiteY645" fmla="*/ 1209735 h 1558065"/>
              <a:gd name="connsiteX646" fmla="*/ 199063 w 297457"/>
              <a:gd name="connsiteY646" fmla="*/ 1190685 h 1558065"/>
              <a:gd name="connsiteX647" fmla="*/ 174679 w 297457"/>
              <a:gd name="connsiteY647" fmla="*/ 1193257 h 1558065"/>
              <a:gd name="connsiteX648" fmla="*/ 170774 w 297457"/>
              <a:gd name="connsiteY648" fmla="*/ 1191543 h 1558065"/>
              <a:gd name="connsiteX649" fmla="*/ 161249 w 297457"/>
              <a:gd name="connsiteY649" fmla="*/ 1168207 h 1558065"/>
              <a:gd name="connsiteX650" fmla="*/ 158296 w 297457"/>
              <a:gd name="connsiteY650" fmla="*/ 1152109 h 1558065"/>
              <a:gd name="connsiteX651" fmla="*/ 148771 w 297457"/>
              <a:gd name="connsiteY651" fmla="*/ 1152681 h 1558065"/>
              <a:gd name="connsiteX652" fmla="*/ 139246 w 297457"/>
              <a:gd name="connsiteY652" fmla="*/ 1151633 h 1558065"/>
              <a:gd name="connsiteX653" fmla="*/ 128864 w 297457"/>
              <a:gd name="connsiteY653" fmla="*/ 1156110 h 1558065"/>
              <a:gd name="connsiteX654" fmla="*/ 149628 w 297457"/>
              <a:gd name="connsiteY654" fmla="*/ 1210879 h 1558065"/>
              <a:gd name="connsiteX655" fmla="*/ 129721 w 297457"/>
              <a:gd name="connsiteY655" fmla="*/ 1228785 h 1558065"/>
              <a:gd name="connsiteX656" fmla="*/ 127816 w 297457"/>
              <a:gd name="connsiteY656" fmla="*/ 1229548 h 1558065"/>
              <a:gd name="connsiteX657" fmla="*/ 117053 w 297457"/>
              <a:gd name="connsiteY657" fmla="*/ 1244502 h 1558065"/>
              <a:gd name="connsiteX658" fmla="*/ 130483 w 297457"/>
              <a:gd name="connsiteY658" fmla="*/ 1254598 h 1558065"/>
              <a:gd name="connsiteX659" fmla="*/ 132483 w 297457"/>
              <a:gd name="connsiteY659" fmla="*/ 1268219 h 1558065"/>
              <a:gd name="connsiteX660" fmla="*/ 141437 w 297457"/>
              <a:gd name="connsiteY660" fmla="*/ 1275172 h 1558065"/>
              <a:gd name="connsiteX661" fmla="*/ 118291 w 297457"/>
              <a:gd name="connsiteY661" fmla="*/ 1286602 h 1558065"/>
              <a:gd name="connsiteX662" fmla="*/ 132198 w 297457"/>
              <a:gd name="connsiteY662" fmla="*/ 1302604 h 1558065"/>
              <a:gd name="connsiteX663" fmla="*/ 114862 w 297457"/>
              <a:gd name="connsiteY663" fmla="*/ 1295746 h 1558065"/>
              <a:gd name="connsiteX664" fmla="*/ 118386 w 297457"/>
              <a:gd name="connsiteY664" fmla="*/ 1324321 h 1558065"/>
              <a:gd name="connsiteX665" fmla="*/ 112576 w 297457"/>
              <a:gd name="connsiteY665" fmla="*/ 1349563 h 1558065"/>
              <a:gd name="connsiteX666" fmla="*/ 106956 w 297457"/>
              <a:gd name="connsiteY666" fmla="*/ 1330989 h 1558065"/>
              <a:gd name="connsiteX667" fmla="*/ 108004 w 297457"/>
              <a:gd name="connsiteY667" fmla="*/ 1300223 h 1558065"/>
              <a:gd name="connsiteX668" fmla="*/ 110290 w 297457"/>
              <a:gd name="connsiteY668" fmla="*/ 1281173 h 1558065"/>
              <a:gd name="connsiteX669" fmla="*/ 95526 w 297457"/>
              <a:gd name="connsiteY669" fmla="*/ 1265742 h 1558065"/>
              <a:gd name="connsiteX670" fmla="*/ 95526 w 297457"/>
              <a:gd name="connsiteY670" fmla="*/ 1232691 h 1558065"/>
              <a:gd name="connsiteX671" fmla="*/ 87430 w 297457"/>
              <a:gd name="connsiteY671" fmla="*/ 1232215 h 1558065"/>
              <a:gd name="connsiteX672" fmla="*/ 95622 w 297457"/>
              <a:gd name="connsiteY672" fmla="*/ 1219927 h 1558065"/>
              <a:gd name="connsiteX673" fmla="*/ 78572 w 297457"/>
              <a:gd name="connsiteY673" fmla="*/ 1174969 h 1558065"/>
              <a:gd name="connsiteX674" fmla="*/ 85811 w 297457"/>
              <a:gd name="connsiteY674" fmla="*/ 1160301 h 1558065"/>
              <a:gd name="connsiteX675" fmla="*/ 83334 w 297457"/>
              <a:gd name="connsiteY675" fmla="*/ 1128582 h 1558065"/>
              <a:gd name="connsiteX676" fmla="*/ 81525 w 297457"/>
              <a:gd name="connsiteY676" fmla="*/ 1109532 h 1558065"/>
              <a:gd name="connsiteX677" fmla="*/ 82858 w 297457"/>
              <a:gd name="connsiteY677" fmla="*/ 1088768 h 1558065"/>
              <a:gd name="connsiteX678" fmla="*/ 73333 w 297457"/>
              <a:gd name="connsiteY678" fmla="*/ 1076005 h 1558065"/>
              <a:gd name="connsiteX679" fmla="*/ 63808 w 297457"/>
              <a:gd name="connsiteY679" fmla="*/ 1078481 h 1558065"/>
              <a:gd name="connsiteX680" fmla="*/ 52664 w 297457"/>
              <a:gd name="connsiteY680" fmla="*/ 1078481 h 1558065"/>
              <a:gd name="connsiteX681" fmla="*/ 65332 w 297457"/>
              <a:gd name="connsiteY681" fmla="*/ 1071528 h 1558065"/>
              <a:gd name="connsiteX682" fmla="*/ 65332 w 297457"/>
              <a:gd name="connsiteY682" fmla="*/ 1048096 h 1558065"/>
              <a:gd name="connsiteX683" fmla="*/ 55807 w 297457"/>
              <a:gd name="connsiteY683" fmla="*/ 1040381 h 1558065"/>
              <a:gd name="connsiteX684" fmla="*/ 57426 w 297457"/>
              <a:gd name="connsiteY684" fmla="*/ 1029713 h 1558065"/>
              <a:gd name="connsiteX685" fmla="*/ 59808 w 297457"/>
              <a:gd name="connsiteY685" fmla="*/ 997042 h 1558065"/>
              <a:gd name="connsiteX686" fmla="*/ 61427 w 297457"/>
              <a:gd name="connsiteY686" fmla="*/ 987517 h 1558065"/>
              <a:gd name="connsiteX687" fmla="*/ 45735 w 297457"/>
              <a:gd name="connsiteY687" fmla="*/ 977123 h 1558065"/>
              <a:gd name="connsiteX688" fmla="*/ 44795 w 297457"/>
              <a:gd name="connsiteY688" fmla="*/ 974867 h 1558065"/>
              <a:gd name="connsiteX689" fmla="*/ 50092 w 297457"/>
              <a:gd name="connsiteY689" fmla="*/ 977516 h 1558065"/>
              <a:gd name="connsiteX690" fmla="*/ 52378 w 297457"/>
              <a:gd name="connsiteY690" fmla="*/ 974468 h 1558065"/>
              <a:gd name="connsiteX691" fmla="*/ 50949 w 297457"/>
              <a:gd name="connsiteY691" fmla="*/ 972087 h 1558065"/>
              <a:gd name="connsiteX692" fmla="*/ 44701 w 297457"/>
              <a:gd name="connsiteY692" fmla="*/ 974643 h 1558065"/>
              <a:gd name="connsiteX693" fmla="*/ 37329 w 297457"/>
              <a:gd name="connsiteY693" fmla="*/ 956942 h 1558065"/>
              <a:gd name="connsiteX694" fmla="*/ 37329 w 297457"/>
              <a:gd name="connsiteY694" fmla="*/ 949893 h 1558065"/>
              <a:gd name="connsiteX695" fmla="*/ 38281 w 297457"/>
              <a:gd name="connsiteY695" fmla="*/ 936844 h 1558065"/>
              <a:gd name="connsiteX696" fmla="*/ 27899 w 297457"/>
              <a:gd name="connsiteY696" fmla="*/ 894267 h 1558065"/>
              <a:gd name="connsiteX697" fmla="*/ 27137 w 297457"/>
              <a:gd name="connsiteY697" fmla="*/ 888648 h 1558065"/>
              <a:gd name="connsiteX698" fmla="*/ 27137 w 297457"/>
              <a:gd name="connsiteY698" fmla="*/ 829498 h 1558065"/>
              <a:gd name="connsiteX699" fmla="*/ 23803 w 297457"/>
              <a:gd name="connsiteY699" fmla="*/ 814067 h 1558065"/>
              <a:gd name="connsiteX700" fmla="*/ 31518 w 297457"/>
              <a:gd name="connsiteY700" fmla="*/ 804542 h 1558065"/>
              <a:gd name="connsiteX701" fmla="*/ 31518 w 297457"/>
              <a:gd name="connsiteY701" fmla="*/ 799780 h 1558065"/>
              <a:gd name="connsiteX702" fmla="*/ 27327 w 297457"/>
              <a:gd name="connsiteY702" fmla="*/ 755298 h 1558065"/>
              <a:gd name="connsiteX703" fmla="*/ 18660 w 297457"/>
              <a:gd name="connsiteY703" fmla="*/ 727390 h 1558065"/>
              <a:gd name="connsiteX704" fmla="*/ 14278 w 297457"/>
              <a:gd name="connsiteY704" fmla="*/ 741772 h 1558065"/>
              <a:gd name="connsiteX705" fmla="*/ 9992 w 297457"/>
              <a:gd name="connsiteY705" fmla="*/ 738248 h 1558065"/>
              <a:gd name="connsiteX706" fmla="*/ 9992 w 297457"/>
              <a:gd name="connsiteY706" fmla="*/ 665191 h 1558065"/>
              <a:gd name="connsiteX707" fmla="*/ 8563 w 297457"/>
              <a:gd name="connsiteY707" fmla="*/ 593182 h 1558065"/>
              <a:gd name="connsiteX708" fmla="*/ 16755 w 297457"/>
              <a:gd name="connsiteY708" fmla="*/ 640807 h 1558065"/>
              <a:gd name="connsiteX709" fmla="*/ 24565 w 297457"/>
              <a:gd name="connsiteY709" fmla="*/ 615280 h 1558065"/>
              <a:gd name="connsiteX710" fmla="*/ 22565 w 297457"/>
              <a:gd name="connsiteY710" fmla="*/ 549653 h 1558065"/>
              <a:gd name="connsiteX711" fmla="*/ 20374 w 297457"/>
              <a:gd name="connsiteY711" fmla="*/ 513839 h 1558065"/>
              <a:gd name="connsiteX712" fmla="*/ 12087 w 297457"/>
              <a:gd name="connsiteY712" fmla="*/ 497837 h 1558065"/>
              <a:gd name="connsiteX713" fmla="*/ 7325 w 297457"/>
              <a:gd name="connsiteY713" fmla="*/ 525364 h 1558065"/>
              <a:gd name="connsiteX714" fmla="*/ 5706 w 297457"/>
              <a:gd name="connsiteY714" fmla="*/ 525364 h 1558065"/>
              <a:gd name="connsiteX715" fmla="*/ 7611 w 297457"/>
              <a:gd name="connsiteY715" fmla="*/ 477739 h 1558065"/>
              <a:gd name="connsiteX716" fmla="*/ 753 w 297457"/>
              <a:gd name="connsiteY716" fmla="*/ 360772 h 1558065"/>
              <a:gd name="connsiteX717" fmla="*/ 1705 w 297457"/>
              <a:gd name="connsiteY717" fmla="*/ 303146 h 1558065"/>
              <a:gd name="connsiteX718" fmla="*/ 5134 w 297457"/>
              <a:gd name="connsiteY718" fmla="*/ 244472 h 1558065"/>
              <a:gd name="connsiteX719" fmla="*/ 18469 w 297457"/>
              <a:gd name="connsiteY719" fmla="*/ 264570 h 1558065"/>
              <a:gd name="connsiteX720" fmla="*/ 21231 w 297457"/>
              <a:gd name="connsiteY720" fmla="*/ 263141 h 1558065"/>
              <a:gd name="connsiteX721" fmla="*/ 19993 w 297457"/>
              <a:gd name="connsiteY721" fmla="*/ 231327 h 1558065"/>
              <a:gd name="connsiteX722" fmla="*/ 21422 w 297457"/>
              <a:gd name="connsiteY722" fmla="*/ 198181 h 1558065"/>
              <a:gd name="connsiteX723" fmla="*/ 30947 w 297457"/>
              <a:gd name="connsiteY723" fmla="*/ 242376 h 1558065"/>
              <a:gd name="connsiteX724" fmla="*/ 43710 w 297457"/>
              <a:gd name="connsiteY724" fmla="*/ 227613 h 1558065"/>
              <a:gd name="connsiteX725" fmla="*/ 40091 w 297457"/>
              <a:gd name="connsiteY725" fmla="*/ 163509 h 1558065"/>
              <a:gd name="connsiteX726" fmla="*/ 40091 w 297457"/>
              <a:gd name="connsiteY726" fmla="*/ 153984 h 1558065"/>
              <a:gd name="connsiteX727" fmla="*/ 43424 w 297457"/>
              <a:gd name="connsiteY727" fmla="*/ 142042 h 1558065"/>
              <a:gd name="connsiteX728" fmla="*/ 52950 w 297457"/>
              <a:gd name="connsiteY728" fmla="*/ 144181 h 1558065"/>
              <a:gd name="connsiteX729" fmla="*/ 52950 w 297457"/>
              <a:gd name="connsiteY729" fmla="*/ 143809 h 1558065"/>
              <a:gd name="connsiteX730" fmla="*/ 53067 w 297457"/>
              <a:gd name="connsiteY730" fmla="*/ 144207 h 1558065"/>
              <a:gd name="connsiteX731" fmla="*/ 54188 w 297457"/>
              <a:gd name="connsiteY731" fmla="*/ 144459 h 1558065"/>
              <a:gd name="connsiteX732" fmla="*/ 57522 w 297457"/>
              <a:gd name="connsiteY732" fmla="*/ 148365 h 1558065"/>
              <a:gd name="connsiteX733" fmla="*/ 62379 w 297457"/>
              <a:gd name="connsiteY733" fmla="*/ 138078 h 1558065"/>
              <a:gd name="connsiteX734" fmla="*/ 60665 w 297457"/>
              <a:gd name="connsiteY734" fmla="*/ 125219 h 1558065"/>
              <a:gd name="connsiteX735" fmla="*/ 61236 w 297457"/>
              <a:gd name="connsiteY735" fmla="*/ 112741 h 1558065"/>
              <a:gd name="connsiteX736" fmla="*/ 72190 w 297457"/>
              <a:gd name="connsiteY736" fmla="*/ 125695 h 1558065"/>
              <a:gd name="connsiteX737" fmla="*/ 76095 w 297457"/>
              <a:gd name="connsiteY737" fmla="*/ 154270 h 1558065"/>
              <a:gd name="connsiteX738" fmla="*/ 76095 w 297457"/>
              <a:gd name="connsiteY738" fmla="*/ 188941 h 1558065"/>
              <a:gd name="connsiteX739" fmla="*/ 90478 w 297457"/>
              <a:gd name="connsiteY739" fmla="*/ 187703 h 1558065"/>
              <a:gd name="connsiteX740" fmla="*/ 86097 w 297457"/>
              <a:gd name="connsiteY740" fmla="*/ 169986 h 1558065"/>
              <a:gd name="connsiteX741" fmla="*/ 81429 w 297457"/>
              <a:gd name="connsiteY741" fmla="*/ 117218 h 1558065"/>
              <a:gd name="connsiteX742" fmla="*/ 92574 w 297457"/>
              <a:gd name="connsiteY742" fmla="*/ 114646 h 1558065"/>
              <a:gd name="connsiteX743" fmla="*/ 84192 w 297457"/>
              <a:gd name="connsiteY743" fmla="*/ 93310 h 1558065"/>
              <a:gd name="connsiteX744" fmla="*/ 80001 w 297457"/>
              <a:gd name="connsiteY744" fmla="*/ 80928 h 1558065"/>
              <a:gd name="connsiteX745" fmla="*/ 89526 w 297457"/>
              <a:gd name="connsiteY745" fmla="*/ 89786 h 1558065"/>
              <a:gd name="connsiteX746" fmla="*/ 100003 w 297457"/>
              <a:gd name="connsiteY746" fmla="*/ 30255 h 1558065"/>
              <a:gd name="connsiteX747" fmla="*/ 117815 w 297457"/>
              <a:gd name="connsiteY747" fmla="*/ 33207 h 1558065"/>
              <a:gd name="connsiteX748" fmla="*/ 134579 w 297457"/>
              <a:gd name="connsiteY748" fmla="*/ 1584 h 155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Lst>
            <a:rect l="l" t="t" r="r" b="b"/>
            <a:pathLst>
              <a:path w="297457" h="1558065">
                <a:moveTo>
                  <a:pt x="252308" y="1556160"/>
                </a:moveTo>
                <a:cubicBezTo>
                  <a:pt x="252308" y="1556160"/>
                  <a:pt x="252975" y="1556160"/>
                  <a:pt x="253070" y="1556636"/>
                </a:cubicBezTo>
                <a:cubicBezTo>
                  <a:pt x="253118" y="1557112"/>
                  <a:pt x="253118" y="1557588"/>
                  <a:pt x="253070" y="1558065"/>
                </a:cubicBezTo>
                <a:cubicBezTo>
                  <a:pt x="253070" y="1558065"/>
                  <a:pt x="252308" y="1558065"/>
                  <a:pt x="252308" y="1558065"/>
                </a:cubicBezTo>
                <a:cubicBezTo>
                  <a:pt x="252232" y="1557436"/>
                  <a:pt x="252232" y="1556788"/>
                  <a:pt x="252308" y="1556160"/>
                </a:cubicBezTo>
                <a:close/>
                <a:moveTo>
                  <a:pt x="170203" y="1509107"/>
                </a:moveTo>
                <a:lnTo>
                  <a:pt x="171822" y="1510726"/>
                </a:lnTo>
                <a:lnTo>
                  <a:pt x="168679" y="1517584"/>
                </a:lnTo>
                <a:lnTo>
                  <a:pt x="166107" y="1515012"/>
                </a:lnTo>
                <a:cubicBezTo>
                  <a:pt x="167536" y="1513107"/>
                  <a:pt x="168869" y="1511107"/>
                  <a:pt x="170203" y="1509107"/>
                </a:cubicBezTo>
                <a:close/>
                <a:moveTo>
                  <a:pt x="90098" y="1494438"/>
                </a:moveTo>
                <a:cubicBezTo>
                  <a:pt x="90098" y="1495390"/>
                  <a:pt x="90955" y="1496914"/>
                  <a:pt x="90669" y="1497295"/>
                </a:cubicBezTo>
                <a:cubicBezTo>
                  <a:pt x="90383" y="1497676"/>
                  <a:pt x="89050" y="1498343"/>
                  <a:pt x="88193" y="1498819"/>
                </a:cubicBezTo>
                <a:lnTo>
                  <a:pt x="86859" y="1495962"/>
                </a:lnTo>
                <a:close/>
                <a:moveTo>
                  <a:pt x="117053" y="1487866"/>
                </a:moveTo>
                <a:cubicBezTo>
                  <a:pt x="117720" y="1488533"/>
                  <a:pt x="118863" y="1489009"/>
                  <a:pt x="119149" y="1489866"/>
                </a:cubicBezTo>
                <a:cubicBezTo>
                  <a:pt x="119435" y="1490723"/>
                  <a:pt x="118673" y="1491580"/>
                  <a:pt x="118292" y="1492914"/>
                </a:cubicBezTo>
                <a:cubicBezTo>
                  <a:pt x="117625" y="1492438"/>
                  <a:pt x="116387" y="1492057"/>
                  <a:pt x="116291" y="1491295"/>
                </a:cubicBezTo>
                <a:cubicBezTo>
                  <a:pt x="116282" y="1490104"/>
                  <a:pt x="116539" y="1488933"/>
                  <a:pt x="117053" y="1487866"/>
                </a:cubicBezTo>
                <a:close/>
                <a:moveTo>
                  <a:pt x="170775" y="1483865"/>
                </a:moveTo>
                <a:cubicBezTo>
                  <a:pt x="171537" y="1483770"/>
                  <a:pt x="173156" y="1485294"/>
                  <a:pt x="173537" y="1486532"/>
                </a:cubicBezTo>
                <a:cubicBezTo>
                  <a:pt x="173918" y="1487770"/>
                  <a:pt x="172584" y="1488913"/>
                  <a:pt x="171537" y="1490818"/>
                </a:cubicBezTo>
                <a:cubicBezTo>
                  <a:pt x="170203" y="1489294"/>
                  <a:pt x="168679" y="1488247"/>
                  <a:pt x="168679" y="1487294"/>
                </a:cubicBezTo>
                <a:cubicBezTo>
                  <a:pt x="168679" y="1486342"/>
                  <a:pt x="170013" y="1483960"/>
                  <a:pt x="170775" y="1483865"/>
                </a:cubicBezTo>
                <a:close/>
                <a:moveTo>
                  <a:pt x="175251" y="1460434"/>
                </a:moveTo>
                <a:cubicBezTo>
                  <a:pt x="175832" y="1462520"/>
                  <a:pt x="176185" y="1464653"/>
                  <a:pt x="176299" y="1466816"/>
                </a:cubicBezTo>
                <a:cubicBezTo>
                  <a:pt x="173861" y="1468292"/>
                  <a:pt x="171279" y="1469502"/>
                  <a:pt x="168584" y="1470435"/>
                </a:cubicBezTo>
                <a:cubicBezTo>
                  <a:pt x="168107" y="1468149"/>
                  <a:pt x="167726" y="1466053"/>
                  <a:pt x="167250" y="1464339"/>
                </a:cubicBezTo>
                <a:close/>
                <a:moveTo>
                  <a:pt x="250308" y="1441003"/>
                </a:moveTo>
                <a:lnTo>
                  <a:pt x="253261" y="1453671"/>
                </a:lnTo>
                <a:cubicBezTo>
                  <a:pt x="251641" y="1453671"/>
                  <a:pt x="250498" y="1454624"/>
                  <a:pt x="249927" y="1454147"/>
                </a:cubicBezTo>
                <a:cubicBezTo>
                  <a:pt x="245927" y="1450337"/>
                  <a:pt x="243736" y="1446337"/>
                  <a:pt x="250308" y="1441003"/>
                </a:cubicBezTo>
                <a:close/>
                <a:moveTo>
                  <a:pt x="127817" y="1439479"/>
                </a:moveTo>
                <a:cubicBezTo>
                  <a:pt x="128674" y="1439669"/>
                  <a:pt x="129722" y="1441384"/>
                  <a:pt x="131436" y="1443384"/>
                </a:cubicBezTo>
                <a:cubicBezTo>
                  <a:pt x="129531" y="1444432"/>
                  <a:pt x="128198" y="1445861"/>
                  <a:pt x="127531" y="1445385"/>
                </a:cubicBezTo>
                <a:cubicBezTo>
                  <a:pt x="126864" y="1444908"/>
                  <a:pt x="125816" y="1442908"/>
                  <a:pt x="124959" y="1441574"/>
                </a:cubicBezTo>
                <a:cubicBezTo>
                  <a:pt x="125912" y="1440812"/>
                  <a:pt x="126959" y="1439288"/>
                  <a:pt x="127817" y="1439479"/>
                </a:cubicBezTo>
                <a:close/>
                <a:moveTo>
                  <a:pt x="225924" y="1432144"/>
                </a:moveTo>
                <a:lnTo>
                  <a:pt x="227352" y="1435763"/>
                </a:lnTo>
                <a:cubicBezTo>
                  <a:pt x="226533" y="1436573"/>
                  <a:pt x="225638" y="1437306"/>
                  <a:pt x="224685" y="1437954"/>
                </a:cubicBezTo>
                <a:cubicBezTo>
                  <a:pt x="224028" y="1437268"/>
                  <a:pt x="223599" y="1436411"/>
                  <a:pt x="223447" y="1435478"/>
                </a:cubicBezTo>
                <a:cubicBezTo>
                  <a:pt x="224104" y="1434249"/>
                  <a:pt x="224943" y="1433134"/>
                  <a:pt x="225924" y="1432144"/>
                </a:cubicBezTo>
                <a:close/>
                <a:moveTo>
                  <a:pt x="120578" y="1430906"/>
                </a:moveTo>
                <a:cubicBezTo>
                  <a:pt x="120578" y="1432049"/>
                  <a:pt x="121054" y="1433287"/>
                  <a:pt x="121149" y="1434430"/>
                </a:cubicBezTo>
                <a:cubicBezTo>
                  <a:pt x="121244" y="1435573"/>
                  <a:pt x="120578" y="1435383"/>
                  <a:pt x="120197" y="1435859"/>
                </a:cubicBezTo>
                <a:cubicBezTo>
                  <a:pt x="119816" y="1434811"/>
                  <a:pt x="119339" y="1433858"/>
                  <a:pt x="118863" y="1432811"/>
                </a:cubicBezTo>
                <a:close/>
                <a:moveTo>
                  <a:pt x="177251" y="1425096"/>
                </a:moveTo>
                <a:cubicBezTo>
                  <a:pt x="177632" y="1426239"/>
                  <a:pt x="178108" y="1427096"/>
                  <a:pt x="178680" y="1428144"/>
                </a:cubicBezTo>
                <a:cubicBezTo>
                  <a:pt x="175632" y="1432621"/>
                  <a:pt x="172584" y="1437192"/>
                  <a:pt x="169155" y="1442336"/>
                </a:cubicBezTo>
                <a:lnTo>
                  <a:pt x="162868" y="1427001"/>
                </a:lnTo>
                <a:close/>
                <a:moveTo>
                  <a:pt x="192205" y="1421095"/>
                </a:moveTo>
                <a:lnTo>
                  <a:pt x="193348" y="1421095"/>
                </a:lnTo>
                <a:cubicBezTo>
                  <a:pt x="193396" y="1422019"/>
                  <a:pt x="193396" y="1422933"/>
                  <a:pt x="193348" y="1423857"/>
                </a:cubicBezTo>
                <a:lnTo>
                  <a:pt x="192205" y="1423762"/>
                </a:lnTo>
                <a:cubicBezTo>
                  <a:pt x="192205" y="1422809"/>
                  <a:pt x="192205" y="1421952"/>
                  <a:pt x="192205" y="1421095"/>
                </a:cubicBezTo>
                <a:close/>
                <a:moveTo>
                  <a:pt x="124959" y="1407379"/>
                </a:moveTo>
                <a:lnTo>
                  <a:pt x="126483" y="1409093"/>
                </a:lnTo>
                <a:cubicBezTo>
                  <a:pt x="126483" y="1409093"/>
                  <a:pt x="125816" y="1410046"/>
                  <a:pt x="125531" y="1410046"/>
                </a:cubicBezTo>
                <a:cubicBezTo>
                  <a:pt x="125245" y="1410046"/>
                  <a:pt x="125626" y="1409284"/>
                  <a:pt x="124959" y="1408808"/>
                </a:cubicBezTo>
                <a:cubicBezTo>
                  <a:pt x="125016" y="1408331"/>
                  <a:pt x="125016" y="1407855"/>
                  <a:pt x="124959" y="1407379"/>
                </a:cubicBezTo>
                <a:close/>
                <a:moveTo>
                  <a:pt x="112863" y="1403284"/>
                </a:moveTo>
                <a:cubicBezTo>
                  <a:pt x="110367" y="1428858"/>
                  <a:pt x="109481" y="1454557"/>
                  <a:pt x="110196" y="1480246"/>
                </a:cubicBezTo>
                <a:cubicBezTo>
                  <a:pt x="108872" y="1477693"/>
                  <a:pt x="107729" y="1475045"/>
                  <a:pt x="106767" y="1472340"/>
                </a:cubicBezTo>
                <a:cubicBezTo>
                  <a:pt x="105052" y="1465863"/>
                  <a:pt x="104100" y="1459100"/>
                  <a:pt x="102100" y="1453290"/>
                </a:cubicBezTo>
                <a:cubicBezTo>
                  <a:pt x="97156" y="1435869"/>
                  <a:pt x="101185" y="1417124"/>
                  <a:pt x="112863" y="1403284"/>
                </a:cubicBezTo>
                <a:close/>
                <a:moveTo>
                  <a:pt x="224400" y="1401188"/>
                </a:moveTo>
                <a:cubicBezTo>
                  <a:pt x="225352" y="1405760"/>
                  <a:pt x="226305" y="1410237"/>
                  <a:pt x="227353" y="1414713"/>
                </a:cubicBezTo>
                <a:lnTo>
                  <a:pt x="225352" y="1415571"/>
                </a:lnTo>
                <a:cubicBezTo>
                  <a:pt x="224114" y="1411380"/>
                  <a:pt x="222781" y="1407093"/>
                  <a:pt x="221447" y="1402807"/>
                </a:cubicBezTo>
                <a:cubicBezTo>
                  <a:pt x="222466" y="1402321"/>
                  <a:pt x="223447" y="1401788"/>
                  <a:pt x="224400" y="1401188"/>
                </a:cubicBezTo>
                <a:close/>
                <a:moveTo>
                  <a:pt x="251832" y="1395378"/>
                </a:moveTo>
                <a:cubicBezTo>
                  <a:pt x="257737" y="1400807"/>
                  <a:pt x="262786" y="1404903"/>
                  <a:pt x="259452" y="1414428"/>
                </a:cubicBezTo>
                <a:cubicBezTo>
                  <a:pt x="250975" y="1407189"/>
                  <a:pt x="250975" y="1407189"/>
                  <a:pt x="251832" y="1395378"/>
                </a:cubicBezTo>
                <a:close/>
                <a:moveTo>
                  <a:pt x="128412" y="1393105"/>
                </a:moveTo>
                <a:cubicBezTo>
                  <a:pt x="129983" y="1393831"/>
                  <a:pt x="131484" y="1397045"/>
                  <a:pt x="134484" y="1403474"/>
                </a:cubicBezTo>
                <a:lnTo>
                  <a:pt x="121911" y="1397664"/>
                </a:lnTo>
                <a:cubicBezTo>
                  <a:pt x="125197" y="1394140"/>
                  <a:pt x="126840" y="1392378"/>
                  <a:pt x="128412" y="1393105"/>
                </a:cubicBezTo>
                <a:close/>
                <a:moveTo>
                  <a:pt x="173146" y="1385674"/>
                </a:moveTo>
                <a:lnTo>
                  <a:pt x="172607" y="1397891"/>
                </a:lnTo>
                <a:cubicBezTo>
                  <a:pt x="171416" y="1399522"/>
                  <a:pt x="168821" y="1399188"/>
                  <a:pt x="163630" y="1398521"/>
                </a:cubicBezTo>
                <a:close/>
                <a:moveTo>
                  <a:pt x="173155" y="1385472"/>
                </a:moveTo>
                <a:lnTo>
                  <a:pt x="173214" y="1385536"/>
                </a:lnTo>
                <a:lnTo>
                  <a:pt x="173155" y="1385567"/>
                </a:lnTo>
                <a:lnTo>
                  <a:pt x="173155" y="1385662"/>
                </a:lnTo>
                <a:lnTo>
                  <a:pt x="173146" y="1385674"/>
                </a:lnTo>
                <a:close/>
                <a:moveTo>
                  <a:pt x="144486" y="1383948"/>
                </a:moveTo>
                <a:cubicBezTo>
                  <a:pt x="145353" y="1384262"/>
                  <a:pt x="146191" y="1384681"/>
                  <a:pt x="146962" y="1385186"/>
                </a:cubicBezTo>
                <a:cubicBezTo>
                  <a:pt x="146391" y="1385853"/>
                  <a:pt x="145819" y="1387186"/>
                  <a:pt x="145248" y="1387091"/>
                </a:cubicBezTo>
                <a:cubicBezTo>
                  <a:pt x="144676" y="1386996"/>
                  <a:pt x="144010" y="1385853"/>
                  <a:pt x="143438" y="1385186"/>
                </a:cubicBezTo>
                <a:cubicBezTo>
                  <a:pt x="142867" y="1384519"/>
                  <a:pt x="144200" y="1383853"/>
                  <a:pt x="144486" y="1383948"/>
                </a:cubicBezTo>
                <a:close/>
                <a:moveTo>
                  <a:pt x="182680" y="1380519"/>
                </a:moveTo>
                <a:lnTo>
                  <a:pt x="182680" y="1395663"/>
                </a:lnTo>
                <a:lnTo>
                  <a:pt x="173214" y="1385536"/>
                </a:lnTo>
                <a:close/>
                <a:moveTo>
                  <a:pt x="112958" y="1364612"/>
                </a:moveTo>
                <a:cubicBezTo>
                  <a:pt x="113729" y="1365022"/>
                  <a:pt x="114462" y="1365498"/>
                  <a:pt x="115148" y="1366041"/>
                </a:cubicBezTo>
                <a:lnTo>
                  <a:pt x="114386" y="1367756"/>
                </a:lnTo>
                <a:lnTo>
                  <a:pt x="112100" y="1365946"/>
                </a:lnTo>
                <a:cubicBezTo>
                  <a:pt x="112100" y="1365470"/>
                  <a:pt x="112767" y="1364517"/>
                  <a:pt x="112958" y="1364612"/>
                </a:cubicBezTo>
                <a:close/>
                <a:moveTo>
                  <a:pt x="123626" y="1360230"/>
                </a:moveTo>
                <a:cubicBezTo>
                  <a:pt x="127626" y="1364421"/>
                  <a:pt x="132389" y="1369088"/>
                  <a:pt x="124959" y="1377280"/>
                </a:cubicBezTo>
                <a:lnTo>
                  <a:pt x="121149" y="1360897"/>
                </a:lnTo>
                <a:cubicBezTo>
                  <a:pt x="122197" y="1360897"/>
                  <a:pt x="123340" y="1359849"/>
                  <a:pt x="123626" y="1360230"/>
                </a:cubicBezTo>
                <a:close/>
                <a:moveTo>
                  <a:pt x="209636" y="1359850"/>
                </a:moveTo>
                <a:lnTo>
                  <a:pt x="213065" y="1365469"/>
                </a:lnTo>
                <a:cubicBezTo>
                  <a:pt x="210627" y="1367070"/>
                  <a:pt x="208046" y="1368441"/>
                  <a:pt x="205350" y="1369565"/>
                </a:cubicBezTo>
                <a:cubicBezTo>
                  <a:pt x="204379" y="1367651"/>
                  <a:pt x="203616" y="1365641"/>
                  <a:pt x="203064" y="1363565"/>
                </a:cubicBezTo>
                <a:close/>
                <a:moveTo>
                  <a:pt x="217828" y="1357754"/>
                </a:moveTo>
                <a:lnTo>
                  <a:pt x="234973" y="1369946"/>
                </a:lnTo>
                <a:cubicBezTo>
                  <a:pt x="225448" y="1375756"/>
                  <a:pt x="225448" y="1375756"/>
                  <a:pt x="217828" y="1357754"/>
                </a:cubicBezTo>
                <a:close/>
                <a:moveTo>
                  <a:pt x="96480" y="1355183"/>
                </a:moveTo>
                <a:cubicBezTo>
                  <a:pt x="99366" y="1360831"/>
                  <a:pt x="98775" y="1367641"/>
                  <a:pt x="94956" y="1372709"/>
                </a:cubicBezTo>
                <a:cubicBezTo>
                  <a:pt x="90289" y="1365946"/>
                  <a:pt x="89146" y="1360707"/>
                  <a:pt x="96480" y="1355183"/>
                </a:cubicBezTo>
                <a:close/>
                <a:moveTo>
                  <a:pt x="59427" y="1353468"/>
                </a:moveTo>
                <a:cubicBezTo>
                  <a:pt x="60189" y="1353373"/>
                  <a:pt x="60951" y="1353373"/>
                  <a:pt x="61713" y="1353468"/>
                </a:cubicBezTo>
                <a:cubicBezTo>
                  <a:pt x="61713" y="1353468"/>
                  <a:pt x="62285" y="1354802"/>
                  <a:pt x="61713" y="1354897"/>
                </a:cubicBezTo>
                <a:lnTo>
                  <a:pt x="60094" y="1356040"/>
                </a:lnTo>
                <a:cubicBezTo>
                  <a:pt x="60094" y="1355183"/>
                  <a:pt x="59618" y="1354326"/>
                  <a:pt x="59427" y="1353468"/>
                </a:cubicBezTo>
                <a:close/>
                <a:moveTo>
                  <a:pt x="255166" y="1350706"/>
                </a:moveTo>
                <a:lnTo>
                  <a:pt x="265358" y="1352992"/>
                </a:lnTo>
                <a:cubicBezTo>
                  <a:pt x="261167" y="1362517"/>
                  <a:pt x="258024" y="1356897"/>
                  <a:pt x="254785" y="1354992"/>
                </a:cubicBezTo>
                <a:cubicBezTo>
                  <a:pt x="254976" y="1353563"/>
                  <a:pt x="255071" y="1352134"/>
                  <a:pt x="255166" y="1350706"/>
                </a:cubicBezTo>
                <a:close/>
                <a:moveTo>
                  <a:pt x="203255" y="1337752"/>
                </a:moveTo>
                <a:lnTo>
                  <a:pt x="208779" y="1339943"/>
                </a:lnTo>
                <a:cubicBezTo>
                  <a:pt x="208522" y="1341057"/>
                  <a:pt x="208132" y="1342143"/>
                  <a:pt x="207636" y="1343181"/>
                </a:cubicBezTo>
                <a:cubicBezTo>
                  <a:pt x="205865" y="1342438"/>
                  <a:pt x="204150" y="1341581"/>
                  <a:pt x="202493" y="1340609"/>
                </a:cubicBezTo>
                <a:cubicBezTo>
                  <a:pt x="202779" y="1339657"/>
                  <a:pt x="202969" y="1338704"/>
                  <a:pt x="203255" y="1337752"/>
                </a:cubicBezTo>
                <a:close/>
                <a:moveTo>
                  <a:pt x="255546" y="1331942"/>
                </a:moveTo>
                <a:cubicBezTo>
                  <a:pt x="255861" y="1332932"/>
                  <a:pt x="256080" y="1333952"/>
                  <a:pt x="256213" y="1334990"/>
                </a:cubicBezTo>
                <a:cubicBezTo>
                  <a:pt x="256213" y="1334990"/>
                  <a:pt x="255546" y="1335656"/>
                  <a:pt x="255261" y="1335942"/>
                </a:cubicBezTo>
                <a:cubicBezTo>
                  <a:pt x="254975" y="1334980"/>
                  <a:pt x="254775" y="1333990"/>
                  <a:pt x="254689" y="1332989"/>
                </a:cubicBezTo>
                <a:cubicBezTo>
                  <a:pt x="254689" y="1332989"/>
                  <a:pt x="255261" y="1332323"/>
                  <a:pt x="255546" y="1331942"/>
                </a:cubicBezTo>
                <a:close/>
                <a:moveTo>
                  <a:pt x="92288" y="1321369"/>
                </a:moveTo>
                <a:cubicBezTo>
                  <a:pt x="99432" y="1321464"/>
                  <a:pt x="99432" y="1321464"/>
                  <a:pt x="102575" y="1330037"/>
                </a:cubicBezTo>
                <a:cubicBezTo>
                  <a:pt x="95527" y="1334799"/>
                  <a:pt x="93622" y="1330037"/>
                  <a:pt x="92288" y="1321369"/>
                </a:cubicBezTo>
                <a:close/>
                <a:moveTo>
                  <a:pt x="152912" y="1319695"/>
                </a:moveTo>
                <a:lnTo>
                  <a:pt x="153198" y="1321314"/>
                </a:lnTo>
                <a:lnTo>
                  <a:pt x="152341" y="1321124"/>
                </a:lnTo>
                <a:close/>
                <a:moveTo>
                  <a:pt x="255357" y="1317559"/>
                </a:moveTo>
                <a:lnTo>
                  <a:pt x="257452" y="1319273"/>
                </a:lnTo>
                <a:lnTo>
                  <a:pt x="256023" y="1321559"/>
                </a:lnTo>
                <a:cubicBezTo>
                  <a:pt x="255519" y="1320750"/>
                  <a:pt x="255099" y="1319892"/>
                  <a:pt x="254785" y="1318987"/>
                </a:cubicBezTo>
                <a:cubicBezTo>
                  <a:pt x="254785" y="1318987"/>
                  <a:pt x="254785" y="1318035"/>
                  <a:pt x="255357" y="1317559"/>
                </a:cubicBezTo>
                <a:close/>
                <a:moveTo>
                  <a:pt x="133055" y="1309462"/>
                </a:moveTo>
                <a:lnTo>
                  <a:pt x="146105" y="1321082"/>
                </a:lnTo>
                <a:cubicBezTo>
                  <a:pt x="146105" y="1326702"/>
                  <a:pt x="143057" y="1328417"/>
                  <a:pt x="137627" y="1330607"/>
                </a:cubicBezTo>
                <a:cubicBezTo>
                  <a:pt x="130198" y="1333084"/>
                  <a:pt x="130293" y="1336608"/>
                  <a:pt x="136770" y="1346038"/>
                </a:cubicBezTo>
                <a:cubicBezTo>
                  <a:pt x="127245" y="1352991"/>
                  <a:pt x="127245" y="1352515"/>
                  <a:pt x="126293" y="1340132"/>
                </a:cubicBezTo>
                <a:cubicBezTo>
                  <a:pt x="125445" y="1332846"/>
                  <a:pt x="124102" y="1325616"/>
                  <a:pt x="122292" y="1318511"/>
                </a:cubicBezTo>
                <a:close/>
                <a:moveTo>
                  <a:pt x="178115" y="1300245"/>
                </a:moveTo>
                <a:lnTo>
                  <a:pt x="178080" y="1300276"/>
                </a:lnTo>
                <a:lnTo>
                  <a:pt x="178109" y="1300319"/>
                </a:lnTo>
                <a:close/>
                <a:moveTo>
                  <a:pt x="99908" y="1292222"/>
                </a:moveTo>
                <a:cubicBezTo>
                  <a:pt x="104290" y="1300032"/>
                  <a:pt x="104290" y="1300032"/>
                  <a:pt x="96384" y="1306033"/>
                </a:cubicBezTo>
                <a:cubicBezTo>
                  <a:pt x="98003" y="1299651"/>
                  <a:pt x="98861" y="1296508"/>
                  <a:pt x="99908" y="1292222"/>
                </a:cubicBezTo>
                <a:close/>
                <a:moveTo>
                  <a:pt x="176085" y="1292008"/>
                </a:moveTo>
                <a:lnTo>
                  <a:pt x="177668" y="1299268"/>
                </a:lnTo>
                <a:lnTo>
                  <a:pt x="168393" y="1293460"/>
                </a:lnTo>
                <a:cubicBezTo>
                  <a:pt x="172299" y="1290698"/>
                  <a:pt x="174680" y="1290531"/>
                  <a:pt x="176085" y="1292008"/>
                </a:cubicBezTo>
                <a:close/>
                <a:moveTo>
                  <a:pt x="60284" y="1284031"/>
                </a:moveTo>
                <a:cubicBezTo>
                  <a:pt x="61237" y="1284031"/>
                  <a:pt x="62094" y="1285936"/>
                  <a:pt x="63999" y="1288222"/>
                </a:cubicBezTo>
                <a:cubicBezTo>
                  <a:pt x="62075" y="1289165"/>
                  <a:pt x="60018" y="1289803"/>
                  <a:pt x="57903" y="1290127"/>
                </a:cubicBezTo>
                <a:cubicBezTo>
                  <a:pt x="57427" y="1290127"/>
                  <a:pt x="56379" y="1286602"/>
                  <a:pt x="56665" y="1286317"/>
                </a:cubicBezTo>
                <a:cubicBezTo>
                  <a:pt x="57503" y="1285078"/>
                  <a:pt x="58808" y="1284250"/>
                  <a:pt x="60284" y="1284031"/>
                </a:cubicBezTo>
                <a:close/>
                <a:moveTo>
                  <a:pt x="122958" y="1262790"/>
                </a:moveTo>
                <a:lnTo>
                  <a:pt x="122292" y="1264314"/>
                </a:lnTo>
                <a:cubicBezTo>
                  <a:pt x="122901" y="1264838"/>
                  <a:pt x="123568" y="1265285"/>
                  <a:pt x="124292" y="1265647"/>
                </a:cubicBezTo>
                <a:cubicBezTo>
                  <a:pt x="124292" y="1265647"/>
                  <a:pt x="124292" y="1264790"/>
                  <a:pt x="124959" y="1264314"/>
                </a:cubicBezTo>
                <a:close/>
                <a:moveTo>
                  <a:pt x="258309" y="1261266"/>
                </a:moveTo>
                <a:lnTo>
                  <a:pt x="267834" y="1266695"/>
                </a:lnTo>
                <a:lnTo>
                  <a:pt x="259643" y="1297270"/>
                </a:lnTo>
                <a:lnTo>
                  <a:pt x="256785" y="1296604"/>
                </a:lnTo>
                <a:cubicBezTo>
                  <a:pt x="256976" y="1285840"/>
                  <a:pt x="257357" y="1275077"/>
                  <a:pt x="258309" y="1261266"/>
                </a:cubicBezTo>
                <a:close/>
                <a:moveTo>
                  <a:pt x="241450" y="1250884"/>
                </a:moveTo>
                <a:lnTo>
                  <a:pt x="241545" y="1254122"/>
                </a:lnTo>
                <a:lnTo>
                  <a:pt x="229258" y="1262504"/>
                </a:lnTo>
                <a:cubicBezTo>
                  <a:pt x="226876" y="1257742"/>
                  <a:pt x="226971" y="1254599"/>
                  <a:pt x="231925" y="1253646"/>
                </a:cubicBezTo>
                <a:cubicBezTo>
                  <a:pt x="235154" y="1252913"/>
                  <a:pt x="238325" y="1251989"/>
                  <a:pt x="241450" y="1250884"/>
                </a:cubicBezTo>
                <a:close/>
                <a:moveTo>
                  <a:pt x="209541" y="1241835"/>
                </a:moveTo>
                <a:lnTo>
                  <a:pt x="209348" y="1242337"/>
                </a:lnTo>
                <a:lnTo>
                  <a:pt x="209542" y="1242596"/>
                </a:lnTo>
                <a:lnTo>
                  <a:pt x="209161" y="1243073"/>
                </a:lnTo>
                <a:lnTo>
                  <a:pt x="209235" y="1242630"/>
                </a:lnTo>
                <a:lnTo>
                  <a:pt x="209064" y="1243073"/>
                </a:lnTo>
                <a:cubicBezTo>
                  <a:pt x="212875" y="1253931"/>
                  <a:pt x="221828" y="1264218"/>
                  <a:pt x="210588" y="1276696"/>
                </a:cubicBezTo>
                <a:cubicBezTo>
                  <a:pt x="212494" y="1281078"/>
                  <a:pt x="214018" y="1284792"/>
                  <a:pt x="216208" y="1289936"/>
                </a:cubicBezTo>
                <a:cubicBezTo>
                  <a:pt x="208112" y="1295937"/>
                  <a:pt x="204778" y="1304700"/>
                  <a:pt x="211351" y="1318511"/>
                </a:cubicBezTo>
                <a:cubicBezTo>
                  <a:pt x="203064" y="1314034"/>
                  <a:pt x="203445" y="1307843"/>
                  <a:pt x="203826" y="1301461"/>
                </a:cubicBezTo>
                <a:cubicBezTo>
                  <a:pt x="203245" y="1295089"/>
                  <a:pt x="203664" y="1288660"/>
                  <a:pt x="205064" y="1282411"/>
                </a:cubicBezTo>
                <a:cubicBezTo>
                  <a:pt x="208388" y="1276191"/>
                  <a:pt x="208741" y="1268819"/>
                  <a:pt x="206017" y="1262313"/>
                </a:cubicBezTo>
                <a:cubicBezTo>
                  <a:pt x="203731" y="1257551"/>
                  <a:pt x="203731" y="1253979"/>
                  <a:pt x="204743" y="1250824"/>
                </a:cubicBezTo>
                <a:lnTo>
                  <a:pt x="209288" y="1242309"/>
                </a:lnTo>
                <a:lnTo>
                  <a:pt x="209295" y="1242267"/>
                </a:lnTo>
                <a:lnTo>
                  <a:pt x="209304" y="1242279"/>
                </a:lnTo>
                <a:close/>
                <a:moveTo>
                  <a:pt x="58284" y="1241549"/>
                </a:moveTo>
                <a:cubicBezTo>
                  <a:pt x="58284" y="1241549"/>
                  <a:pt x="59332" y="1242406"/>
                  <a:pt x="59237" y="1242787"/>
                </a:cubicBezTo>
                <a:cubicBezTo>
                  <a:pt x="59036" y="1243768"/>
                  <a:pt x="58751" y="1244721"/>
                  <a:pt x="58379" y="1245645"/>
                </a:cubicBezTo>
                <a:cubicBezTo>
                  <a:pt x="58379" y="1244692"/>
                  <a:pt x="57522" y="1243740"/>
                  <a:pt x="57236" y="1242787"/>
                </a:cubicBezTo>
                <a:cubicBezTo>
                  <a:pt x="56951" y="1241835"/>
                  <a:pt x="58284" y="1241930"/>
                  <a:pt x="58284" y="1241549"/>
                </a:cubicBezTo>
                <a:close/>
                <a:moveTo>
                  <a:pt x="209732" y="1239644"/>
                </a:moveTo>
                <a:lnTo>
                  <a:pt x="209295" y="1242267"/>
                </a:lnTo>
                <a:lnTo>
                  <a:pt x="207827" y="1240311"/>
                </a:lnTo>
                <a:close/>
                <a:moveTo>
                  <a:pt x="130865" y="1237835"/>
                </a:moveTo>
                <a:lnTo>
                  <a:pt x="133151" y="1244597"/>
                </a:lnTo>
                <a:lnTo>
                  <a:pt x="131246" y="1245264"/>
                </a:lnTo>
                <a:lnTo>
                  <a:pt x="129817" y="1239073"/>
                </a:lnTo>
                <a:close/>
                <a:moveTo>
                  <a:pt x="128384" y="1232255"/>
                </a:moveTo>
                <a:lnTo>
                  <a:pt x="130864" y="1237834"/>
                </a:lnTo>
                <a:lnTo>
                  <a:pt x="129816" y="1239073"/>
                </a:lnTo>
                <a:close/>
                <a:moveTo>
                  <a:pt x="240783" y="1231643"/>
                </a:moveTo>
                <a:cubicBezTo>
                  <a:pt x="240783" y="1231643"/>
                  <a:pt x="242974" y="1233167"/>
                  <a:pt x="242879" y="1233453"/>
                </a:cubicBezTo>
                <a:cubicBezTo>
                  <a:pt x="242374" y="1235043"/>
                  <a:pt x="241774" y="1236605"/>
                  <a:pt x="241069" y="1238120"/>
                </a:cubicBezTo>
                <a:lnTo>
                  <a:pt x="238116" y="1236024"/>
                </a:lnTo>
                <a:cubicBezTo>
                  <a:pt x="238907" y="1234510"/>
                  <a:pt x="239793" y="1233043"/>
                  <a:pt x="240783" y="1231643"/>
                </a:cubicBezTo>
                <a:close/>
                <a:moveTo>
                  <a:pt x="232687" y="1230500"/>
                </a:moveTo>
                <a:cubicBezTo>
                  <a:pt x="232687" y="1234405"/>
                  <a:pt x="232687" y="1237262"/>
                  <a:pt x="232115" y="1241072"/>
                </a:cubicBezTo>
                <a:cubicBezTo>
                  <a:pt x="226591" y="1237072"/>
                  <a:pt x="227448" y="1234214"/>
                  <a:pt x="232687" y="1230500"/>
                </a:cubicBezTo>
                <a:close/>
                <a:moveTo>
                  <a:pt x="127816" y="1229548"/>
                </a:moveTo>
                <a:lnTo>
                  <a:pt x="128384" y="1232255"/>
                </a:lnTo>
                <a:lnTo>
                  <a:pt x="127435" y="1230119"/>
                </a:lnTo>
                <a:close/>
                <a:moveTo>
                  <a:pt x="164583" y="1223261"/>
                </a:moveTo>
                <a:lnTo>
                  <a:pt x="164583" y="1228119"/>
                </a:lnTo>
                <a:lnTo>
                  <a:pt x="158868" y="1226785"/>
                </a:lnTo>
                <a:cubicBezTo>
                  <a:pt x="158868" y="1226213"/>
                  <a:pt x="158868" y="1224785"/>
                  <a:pt x="158964" y="1223832"/>
                </a:cubicBezTo>
                <a:close/>
                <a:moveTo>
                  <a:pt x="193730" y="1219832"/>
                </a:moveTo>
                <a:lnTo>
                  <a:pt x="193730" y="1220308"/>
                </a:lnTo>
                <a:lnTo>
                  <a:pt x="193730" y="1220309"/>
                </a:lnTo>
                <a:lnTo>
                  <a:pt x="193599" y="1220152"/>
                </a:lnTo>
                <a:close/>
                <a:moveTo>
                  <a:pt x="104099" y="1219737"/>
                </a:moveTo>
                <a:cubicBezTo>
                  <a:pt x="104099" y="1233167"/>
                  <a:pt x="95336" y="1244407"/>
                  <a:pt x="104099" y="1256694"/>
                </a:cubicBezTo>
                <a:cubicBezTo>
                  <a:pt x="110947" y="1245359"/>
                  <a:pt x="111062" y="1231176"/>
                  <a:pt x="104385" y="1219737"/>
                </a:cubicBezTo>
                <a:close/>
                <a:moveTo>
                  <a:pt x="265334" y="1219310"/>
                </a:moveTo>
                <a:lnTo>
                  <a:pt x="263929" y="1222118"/>
                </a:lnTo>
                <a:lnTo>
                  <a:pt x="262786" y="1219927"/>
                </a:lnTo>
                <a:close/>
                <a:moveTo>
                  <a:pt x="265643" y="1218689"/>
                </a:moveTo>
                <a:lnTo>
                  <a:pt x="265644" y="1218690"/>
                </a:lnTo>
                <a:lnTo>
                  <a:pt x="265644" y="1218689"/>
                </a:lnTo>
                <a:lnTo>
                  <a:pt x="265645" y="1218691"/>
                </a:lnTo>
                <a:lnTo>
                  <a:pt x="266093" y="1219016"/>
                </a:lnTo>
                <a:lnTo>
                  <a:pt x="265929" y="1219166"/>
                </a:lnTo>
                <a:lnTo>
                  <a:pt x="265928" y="1219165"/>
                </a:lnTo>
                <a:lnTo>
                  <a:pt x="265334" y="1219310"/>
                </a:lnTo>
                <a:lnTo>
                  <a:pt x="265644" y="1218690"/>
                </a:lnTo>
                <a:close/>
                <a:moveTo>
                  <a:pt x="202017" y="1218308"/>
                </a:moveTo>
                <a:cubicBezTo>
                  <a:pt x="202017" y="1224023"/>
                  <a:pt x="201160" y="1228404"/>
                  <a:pt x="200302" y="1237358"/>
                </a:cubicBezTo>
                <a:cubicBezTo>
                  <a:pt x="197350" y="1228880"/>
                  <a:pt x="195826" y="1224499"/>
                  <a:pt x="194206" y="1220213"/>
                </a:cubicBezTo>
                <a:lnTo>
                  <a:pt x="193730" y="1220308"/>
                </a:lnTo>
                <a:close/>
                <a:moveTo>
                  <a:pt x="249832" y="1217546"/>
                </a:moveTo>
                <a:cubicBezTo>
                  <a:pt x="250118" y="1217165"/>
                  <a:pt x="250498" y="1219356"/>
                  <a:pt x="250784" y="1220308"/>
                </a:cubicBezTo>
                <a:lnTo>
                  <a:pt x="249832" y="1221451"/>
                </a:lnTo>
                <a:cubicBezTo>
                  <a:pt x="249832" y="1220499"/>
                  <a:pt x="249165" y="1219641"/>
                  <a:pt x="248974" y="1218784"/>
                </a:cubicBezTo>
                <a:cubicBezTo>
                  <a:pt x="248784" y="1217927"/>
                  <a:pt x="249546" y="1217927"/>
                  <a:pt x="249832" y="1217546"/>
                </a:cubicBezTo>
                <a:close/>
                <a:moveTo>
                  <a:pt x="269263" y="1216118"/>
                </a:moveTo>
                <a:cubicBezTo>
                  <a:pt x="269834" y="1217642"/>
                  <a:pt x="270406" y="1219070"/>
                  <a:pt x="271930" y="1223261"/>
                </a:cubicBezTo>
                <a:lnTo>
                  <a:pt x="266093" y="1219016"/>
                </a:lnTo>
                <a:close/>
                <a:moveTo>
                  <a:pt x="118386" y="1212212"/>
                </a:moveTo>
                <a:cubicBezTo>
                  <a:pt x="121149" y="1228024"/>
                  <a:pt x="127911" y="1216689"/>
                  <a:pt x="132769" y="1216689"/>
                </a:cubicBezTo>
                <a:cubicBezTo>
                  <a:pt x="129150" y="1206497"/>
                  <a:pt x="124101" y="1209069"/>
                  <a:pt x="118386" y="1212212"/>
                </a:cubicBezTo>
                <a:close/>
                <a:moveTo>
                  <a:pt x="155630" y="1210117"/>
                </a:moveTo>
                <a:cubicBezTo>
                  <a:pt x="156202" y="1211069"/>
                  <a:pt x="157154" y="1211927"/>
                  <a:pt x="157249" y="1212879"/>
                </a:cubicBezTo>
                <a:cubicBezTo>
                  <a:pt x="157344" y="1213832"/>
                  <a:pt x="156106" y="1214594"/>
                  <a:pt x="155535" y="1215451"/>
                </a:cubicBezTo>
                <a:cubicBezTo>
                  <a:pt x="154963" y="1214498"/>
                  <a:pt x="154106" y="1213641"/>
                  <a:pt x="154011" y="1212688"/>
                </a:cubicBezTo>
                <a:cubicBezTo>
                  <a:pt x="153915" y="1211736"/>
                  <a:pt x="155059" y="1210974"/>
                  <a:pt x="155630" y="1210117"/>
                </a:cubicBezTo>
                <a:close/>
                <a:moveTo>
                  <a:pt x="216781" y="1205164"/>
                </a:moveTo>
                <a:cubicBezTo>
                  <a:pt x="220305" y="1213832"/>
                  <a:pt x="217733" y="1218023"/>
                  <a:pt x="213161" y="1220023"/>
                </a:cubicBezTo>
                <a:cubicBezTo>
                  <a:pt x="211256" y="1220785"/>
                  <a:pt x="208779" y="1218880"/>
                  <a:pt x="203731" y="1217356"/>
                </a:cubicBezTo>
                <a:close/>
                <a:moveTo>
                  <a:pt x="171822" y="1202878"/>
                </a:moveTo>
                <a:cubicBezTo>
                  <a:pt x="175537" y="1206879"/>
                  <a:pt x="180299" y="1207688"/>
                  <a:pt x="184491" y="1209272"/>
                </a:cubicBezTo>
                <a:lnTo>
                  <a:pt x="193599" y="1220152"/>
                </a:lnTo>
                <a:lnTo>
                  <a:pt x="188170" y="1233370"/>
                </a:lnTo>
                <a:cubicBezTo>
                  <a:pt x="187944" y="1238382"/>
                  <a:pt x="188825" y="1243645"/>
                  <a:pt x="189253" y="1248407"/>
                </a:cubicBezTo>
                <a:cubicBezTo>
                  <a:pt x="189253" y="1251074"/>
                  <a:pt x="195921" y="1252694"/>
                  <a:pt x="200302" y="1255265"/>
                </a:cubicBezTo>
                <a:cubicBezTo>
                  <a:pt x="199054" y="1258485"/>
                  <a:pt x="197283" y="1261476"/>
                  <a:pt x="195063" y="1264124"/>
                </a:cubicBezTo>
                <a:cubicBezTo>
                  <a:pt x="188129" y="1268114"/>
                  <a:pt x="185748" y="1276963"/>
                  <a:pt x="189739" y="1283898"/>
                </a:cubicBezTo>
                <a:cubicBezTo>
                  <a:pt x="189853" y="1284097"/>
                  <a:pt x="189977" y="1284307"/>
                  <a:pt x="190110" y="1284507"/>
                </a:cubicBezTo>
                <a:cubicBezTo>
                  <a:pt x="190492" y="1285717"/>
                  <a:pt x="190492" y="1287012"/>
                  <a:pt x="190110" y="1288222"/>
                </a:cubicBezTo>
                <a:cubicBezTo>
                  <a:pt x="182205" y="1308034"/>
                  <a:pt x="187063" y="1330132"/>
                  <a:pt x="184205" y="1350801"/>
                </a:cubicBezTo>
                <a:cubicBezTo>
                  <a:pt x="183157" y="1357754"/>
                  <a:pt x="181919" y="1363565"/>
                  <a:pt x="176490" y="1365851"/>
                </a:cubicBezTo>
                <a:cubicBezTo>
                  <a:pt x="166965" y="1369946"/>
                  <a:pt x="166108" y="1370804"/>
                  <a:pt x="163345" y="1380710"/>
                </a:cubicBezTo>
                <a:cubicBezTo>
                  <a:pt x="163345" y="1373852"/>
                  <a:pt x="162488" y="1367089"/>
                  <a:pt x="161821" y="1358326"/>
                </a:cubicBezTo>
                <a:lnTo>
                  <a:pt x="172680" y="1359278"/>
                </a:lnTo>
                <a:cubicBezTo>
                  <a:pt x="178014" y="1347372"/>
                  <a:pt x="166393" y="1349753"/>
                  <a:pt x="165726" y="1342895"/>
                </a:cubicBezTo>
                <a:lnTo>
                  <a:pt x="183062" y="1338133"/>
                </a:lnTo>
                <a:cubicBezTo>
                  <a:pt x="175728" y="1332323"/>
                  <a:pt x="170013" y="1329941"/>
                  <a:pt x="166869" y="1324798"/>
                </a:cubicBezTo>
                <a:cubicBezTo>
                  <a:pt x="164403" y="1318692"/>
                  <a:pt x="162764" y="1312291"/>
                  <a:pt x="162012" y="1305748"/>
                </a:cubicBezTo>
                <a:cubicBezTo>
                  <a:pt x="168775" y="1303748"/>
                  <a:pt x="168203" y="1310034"/>
                  <a:pt x="170203" y="1314320"/>
                </a:cubicBezTo>
                <a:cubicBezTo>
                  <a:pt x="172204" y="1318607"/>
                  <a:pt x="176299" y="1318892"/>
                  <a:pt x="182871" y="1323274"/>
                </a:cubicBezTo>
                <a:lnTo>
                  <a:pt x="177987" y="1300355"/>
                </a:lnTo>
                <a:lnTo>
                  <a:pt x="177918" y="1300414"/>
                </a:lnTo>
                <a:lnTo>
                  <a:pt x="177668" y="1299268"/>
                </a:lnTo>
                <a:lnTo>
                  <a:pt x="178171" y="1299583"/>
                </a:lnTo>
                <a:lnTo>
                  <a:pt x="179240" y="1286984"/>
                </a:lnTo>
                <a:cubicBezTo>
                  <a:pt x="177966" y="1283603"/>
                  <a:pt x="174728" y="1280459"/>
                  <a:pt x="168584" y="1275077"/>
                </a:cubicBezTo>
                <a:lnTo>
                  <a:pt x="180871" y="1271267"/>
                </a:lnTo>
                <a:cubicBezTo>
                  <a:pt x="177661" y="1267171"/>
                  <a:pt x="174918" y="1262733"/>
                  <a:pt x="172680" y="1258028"/>
                </a:cubicBezTo>
                <a:cubicBezTo>
                  <a:pt x="171337" y="1252474"/>
                  <a:pt x="170603" y="1246788"/>
                  <a:pt x="170489" y="1241073"/>
                </a:cubicBezTo>
                <a:lnTo>
                  <a:pt x="186967" y="1247360"/>
                </a:lnTo>
                <a:cubicBezTo>
                  <a:pt x="185824" y="1237835"/>
                  <a:pt x="184872" y="1230596"/>
                  <a:pt x="183729" y="1221547"/>
                </a:cubicBezTo>
                <a:lnTo>
                  <a:pt x="168775" y="1229453"/>
                </a:lnTo>
                <a:cubicBezTo>
                  <a:pt x="176013" y="1222461"/>
                  <a:pt x="177290" y="1211327"/>
                  <a:pt x="171822" y="1202878"/>
                </a:cubicBezTo>
                <a:close/>
                <a:moveTo>
                  <a:pt x="67905" y="1198305"/>
                </a:moveTo>
                <a:cubicBezTo>
                  <a:pt x="69086" y="1199258"/>
                  <a:pt x="70105" y="1200382"/>
                  <a:pt x="70953" y="1201639"/>
                </a:cubicBezTo>
                <a:cubicBezTo>
                  <a:pt x="69714" y="1202306"/>
                  <a:pt x="68572" y="1203354"/>
                  <a:pt x="68095" y="1203068"/>
                </a:cubicBezTo>
                <a:cubicBezTo>
                  <a:pt x="67162" y="1202011"/>
                  <a:pt x="66390" y="1200829"/>
                  <a:pt x="65809" y="1199544"/>
                </a:cubicBezTo>
                <a:cubicBezTo>
                  <a:pt x="66571" y="1199067"/>
                  <a:pt x="67524" y="1198020"/>
                  <a:pt x="67905" y="1198305"/>
                </a:cubicBezTo>
                <a:close/>
                <a:moveTo>
                  <a:pt x="242402" y="1198115"/>
                </a:moveTo>
                <a:cubicBezTo>
                  <a:pt x="243260" y="1198115"/>
                  <a:pt x="243831" y="1202116"/>
                  <a:pt x="244498" y="1204211"/>
                </a:cubicBezTo>
                <a:cubicBezTo>
                  <a:pt x="242307" y="1205354"/>
                  <a:pt x="240021" y="1206307"/>
                  <a:pt x="237830" y="1207545"/>
                </a:cubicBezTo>
                <a:lnTo>
                  <a:pt x="231734" y="1211260"/>
                </a:lnTo>
                <a:lnTo>
                  <a:pt x="229734" y="1208593"/>
                </a:lnTo>
                <a:cubicBezTo>
                  <a:pt x="231125" y="1205373"/>
                  <a:pt x="232954" y="1202363"/>
                  <a:pt x="235164" y="1199639"/>
                </a:cubicBezTo>
                <a:cubicBezTo>
                  <a:pt x="237221" y="1198058"/>
                  <a:pt x="239888" y="1197505"/>
                  <a:pt x="242402" y="1198115"/>
                </a:cubicBezTo>
                <a:close/>
                <a:moveTo>
                  <a:pt x="133531" y="1196115"/>
                </a:moveTo>
                <a:lnTo>
                  <a:pt x="124578" y="1199258"/>
                </a:lnTo>
                <a:lnTo>
                  <a:pt x="124959" y="1199639"/>
                </a:lnTo>
                <a:cubicBezTo>
                  <a:pt x="125721" y="1189161"/>
                  <a:pt x="128007" y="1188781"/>
                  <a:pt x="133531" y="1196115"/>
                </a:cubicBezTo>
                <a:close/>
                <a:moveTo>
                  <a:pt x="107242" y="1191829"/>
                </a:moveTo>
                <a:cubicBezTo>
                  <a:pt x="107242" y="1191829"/>
                  <a:pt x="106576" y="1192591"/>
                  <a:pt x="106290" y="1193067"/>
                </a:cubicBezTo>
                <a:lnTo>
                  <a:pt x="108385" y="1195067"/>
                </a:lnTo>
                <a:lnTo>
                  <a:pt x="109052" y="1193543"/>
                </a:lnTo>
                <a:cubicBezTo>
                  <a:pt x="108500" y="1192924"/>
                  <a:pt x="107890" y="1192352"/>
                  <a:pt x="107242" y="1191829"/>
                </a:cubicBezTo>
                <a:close/>
                <a:moveTo>
                  <a:pt x="141533" y="1179637"/>
                </a:moveTo>
                <a:cubicBezTo>
                  <a:pt x="148867" y="1180209"/>
                  <a:pt x="148867" y="1180209"/>
                  <a:pt x="149725" y="1189162"/>
                </a:cubicBezTo>
                <a:close/>
                <a:moveTo>
                  <a:pt x="263167" y="1176493"/>
                </a:moveTo>
                <a:cubicBezTo>
                  <a:pt x="266215" y="1181351"/>
                  <a:pt x="269168" y="1186018"/>
                  <a:pt x="272692" y="1192304"/>
                </a:cubicBezTo>
                <a:lnTo>
                  <a:pt x="261929" y="1208973"/>
                </a:lnTo>
                <a:cubicBezTo>
                  <a:pt x="259643" y="1196686"/>
                  <a:pt x="267072" y="1187066"/>
                  <a:pt x="257642" y="1178303"/>
                </a:cubicBezTo>
                <a:close/>
                <a:moveTo>
                  <a:pt x="47807" y="1161349"/>
                </a:moveTo>
                <a:cubicBezTo>
                  <a:pt x="48550" y="1161425"/>
                  <a:pt x="49293" y="1161577"/>
                  <a:pt x="49998" y="1161825"/>
                </a:cubicBezTo>
                <a:lnTo>
                  <a:pt x="48759" y="1164778"/>
                </a:lnTo>
                <a:cubicBezTo>
                  <a:pt x="48150" y="1164140"/>
                  <a:pt x="47607" y="1163435"/>
                  <a:pt x="47140" y="1162682"/>
                </a:cubicBezTo>
                <a:cubicBezTo>
                  <a:pt x="47140" y="1162682"/>
                  <a:pt x="47140" y="1161349"/>
                  <a:pt x="47807" y="1161349"/>
                </a:cubicBezTo>
                <a:close/>
                <a:moveTo>
                  <a:pt x="56570" y="1143918"/>
                </a:moveTo>
                <a:cubicBezTo>
                  <a:pt x="66095" y="1150395"/>
                  <a:pt x="60285" y="1167159"/>
                  <a:pt x="72667" y="1164492"/>
                </a:cubicBezTo>
                <a:cubicBezTo>
                  <a:pt x="72667" y="1165825"/>
                  <a:pt x="72667" y="1167159"/>
                  <a:pt x="72001" y="1168492"/>
                </a:cubicBezTo>
                <a:lnTo>
                  <a:pt x="61047" y="1178017"/>
                </a:lnTo>
                <a:cubicBezTo>
                  <a:pt x="59428" y="1165825"/>
                  <a:pt x="58285" y="1156586"/>
                  <a:pt x="56570" y="1143918"/>
                </a:cubicBezTo>
                <a:close/>
                <a:moveTo>
                  <a:pt x="110862" y="1143346"/>
                </a:moveTo>
                <a:lnTo>
                  <a:pt x="110862" y="1144870"/>
                </a:lnTo>
                <a:cubicBezTo>
                  <a:pt x="110862" y="1144870"/>
                  <a:pt x="111433" y="1144870"/>
                  <a:pt x="111719" y="1145442"/>
                </a:cubicBezTo>
                <a:cubicBezTo>
                  <a:pt x="111757" y="1144899"/>
                  <a:pt x="111757" y="1144366"/>
                  <a:pt x="111719" y="1143823"/>
                </a:cubicBezTo>
                <a:cubicBezTo>
                  <a:pt x="111719" y="1143823"/>
                  <a:pt x="111147" y="1143537"/>
                  <a:pt x="110862" y="1143346"/>
                </a:cubicBezTo>
                <a:close/>
                <a:moveTo>
                  <a:pt x="270882" y="1138012"/>
                </a:moveTo>
                <a:lnTo>
                  <a:pt x="273644" y="1139536"/>
                </a:lnTo>
                <a:cubicBezTo>
                  <a:pt x="272882" y="1148966"/>
                  <a:pt x="272120" y="1158395"/>
                  <a:pt x="271168" y="1170397"/>
                </a:cubicBezTo>
                <a:cubicBezTo>
                  <a:pt x="268215" y="1170397"/>
                  <a:pt x="264119" y="1171064"/>
                  <a:pt x="263929" y="1170397"/>
                </a:cubicBezTo>
                <a:cubicBezTo>
                  <a:pt x="260880" y="1154776"/>
                  <a:pt x="251070" y="1156109"/>
                  <a:pt x="240878" y="1156109"/>
                </a:cubicBezTo>
                <a:cubicBezTo>
                  <a:pt x="246879" y="1138869"/>
                  <a:pt x="253261" y="1153156"/>
                  <a:pt x="259356" y="1152585"/>
                </a:cubicBezTo>
                <a:cubicBezTo>
                  <a:pt x="262976" y="1148108"/>
                  <a:pt x="266881" y="1143060"/>
                  <a:pt x="270882" y="1138012"/>
                </a:cubicBezTo>
                <a:close/>
                <a:moveTo>
                  <a:pt x="210684" y="1107342"/>
                </a:moveTo>
                <a:cubicBezTo>
                  <a:pt x="206960" y="1107913"/>
                  <a:pt x="203273" y="1108675"/>
                  <a:pt x="199635" y="1109628"/>
                </a:cubicBezTo>
                <a:cubicBezTo>
                  <a:pt x="199206" y="1111790"/>
                  <a:pt x="199368" y="1114028"/>
                  <a:pt x="200111" y="1116105"/>
                </a:cubicBezTo>
                <a:cubicBezTo>
                  <a:pt x="205445" y="1122582"/>
                  <a:pt x="208112" y="1116105"/>
                  <a:pt x="210684" y="1107342"/>
                </a:cubicBezTo>
                <a:close/>
                <a:moveTo>
                  <a:pt x="48187" y="1095055"/>
                </a:moveTo>
                <a:cubicBezTo>
                  <a:pt x="48835" y="1095969"/>
                  <a:pt x="49292" y="1097007"/>
                  <a:pt x="49521" y="1098102"/>
                </a:cubicBezTo>
                <a:cubicBezTo>
                  <a:pt x="48759" y="1098102"/>
                  <a:pt x="47711" y="1099150"/>
                  <a:pt x="47235" y="1098769"/>
                </a:cubicBezTo>
                <a:cubicBezTo>
                  <a:pt x="46758" y="1098388"/>
                  <a:pt x="46377" y="1096769"/>
                  <a:pt x="45997" y="1095721"/>
                </a:cubicBezTo>
                <a:cubicBezTo>
                  <a:pt x="45615" y="1094673"/>
                  <a:pt x="47806" y="1094673"/>
                  <a:pt x="48187" y="1095055"/>
                </a:cubicBezTo>
                <a:close/>
                <a:moveTo>
                  <a:pt x="254880" y="1094198"/>
                </a:moveTo>
                <a:cubicBezTo>
                  <a:pt x="255213" y="1095226"/>
                  <a:pt x="255461" y="1096274"/>
                  <a:pt x="255642" y="1097341"/>
                </a:cubicBezTo>
                <a:cubicBezTo>
                  <a:pt x="253737" y="1098484"/>
                  <a:pt x="251737" y="1099436"/>
                  <a:pt x="249737" y="1100484"/>
                </a:cubicBezTo>
                <a:cubicBezTo>
                  <a:pt x="249641" y="1099341"/>
                  <a:pt x="249356" y="1098198"/>
                  <a:pt x="248784" y="1097055"/>
                </a:cubicBezTo>
                <a:close/>
                <a:moveTo>
                  <a:pt x="77430" y="1088959"/>
                </a:moveTo>
                <a:lnTo>
                  <a:pt x="68381" y="1109533"/>
                </a:lnTo>
                <a:cubicBezTo>
                  <a:pt x="68381" y="1098960"/>
                  <a:pt x="67714" y="1090483"/>
                  <a:pt x="77430" y="1088959"/>
                </a:cubicBezTo>
                <a:close/>
                <a:moveTo>
                  <a:pt x="213256" y="1086387"/>
                </a:moveTo>
                <a:cubicBezTo>
                  <a:pt x="222115" y="1085816"/>
                  <a:pt x="222115" y="1085816"/>
                  <a:pt x="224782" y="1101055"/>
                </a:cubicBezTo>
                <a:close/>
                <a:moveTo>
                  <a:pt x="262024" y="1084673"/>
                </a:moveTo>
                <a:lnTo>
                  <a:pt x="272978" y="1091054"/>
                </a:lnTo>
                <a:lnTo>
                  <a:pt x="262596" y="1098674"/>
                </a:lnTo>
                <a:cubicBezTo>
                  <a:pt x="262596" y="1092578"/>
                  <a:pt x="262596" y="1089149"/>
                  <a:pt x="262024" y="1084673"/>
                </a:cubicBezTo>
                <a:close/>
                <a:moveTo>
                  <a:pt x="153689" y="1075779"/>
                </a:moveTo>
                <a:cubicBezTo>
                  <a:pt x="152272" y="1075814"/>
                  <a:pt x="151295" y="1077005"/>
                  <a:pt x="149247" y="1079243"/>
                </a:cubicBezTo>
                <a:cubicBezTo>
                  <a:pt x="139722" y="1090197"/>
                  <a:pt x="150772" y="1099055"/>
                  <a:pt x="150486" y="1106580"/>
                </a:cubicBezTo>
                <a:lnTo>
                  <a:pt x="143628" y="1129344"/>
                </a:lnTo>
                <a:lnTo>
                  <a:pt x="131626" y="1120486"/>
                </a:lnTo>
                <a:lnTo>
                  <a:pt x="129245" y="1124677"/>
                </a:lnTo>
                <a:cubicBezTo>
                  <a:pt x="134198" y="1138489"/>
                  <a:pt x="146961" y="1138393"/>
                  <a:pt x="154867" y="1148490"/>
                </a:cubicBezTo>
                <a:cubicBezTo>
                  <a:pt x="156915" y="1133402"/>
                  <a:pt x="157267" y="1118124"/>
                  <a:pt x="155915" y="1102960"/>
                </a:cubicBezTo>
                <a:cubicBezTo>
                  <a:pt x="153515" y="1094740"/>
                  <a:pt x="155334" y="1085863"/>
                  <a:pt x="160773" y="1079243"/>
                </a:cubicBezTo>
                <a:cubicBezTo>
                  <a:pt x="156963" y="1076862"/>
                  <a:pt x="155106" y="1075743"/>
                  <a:pt x="153689" y="1075779"/>
                </a:cubicBezTo>
                <a:close/>
                <a:moveTo>
                  <a:pt x="184490" y="1071051"/>
                </a:moveTo>
                <a:cubicBezTo>
                  <a:pt x="184204" y="1070575"/>
                  <a:pt x="183823" y="1071909"/>
                  <a:pt x="183823" y="1072290"/>
                </a:cubicBezTo>
                <a:cubicBezTo>
                  <a:pt x="183918" y="1072842"/>
                  <a:pt x="184147" y="1073366"/>
                  <a:pt x="184490" y="1073814"/>
                </a:cubicBezTo>
                <a:cubicBezTo>
                  <a:pt x="184490" y="1073338"/>
                  <a:pt x="185252" y="1072861"/>
                  <a:pt x="185252" y="1072385"/>
                </a:cubicBezTo>
                <a:cubicBezTo>
                  <a:pt x="185252" y="1071909"/>
                  <a:pt x="184776" y="1071528"/>
                  <a:pt x="184490" y="1071051"/>
                </a:cubicBezTo>
                <a:close/>
                <a:moveTo>
                  <a:pt x="50379" y="1054954"/>
                </a:moveTo>
                <a:cubicBezTo>
                  <a:pt x="50855" y="1054763"/>
                  <a:pt x="53141" y="1056859"/>
                  <a:pt x="55522" y="1058573"/>
                </a:cubicBezTo>
                <a:cubicBezTo>
                  <a:pt x="53712" y="1061336"/>
                  <a:pt x="52665" y="1063907"/>
                  <a:pt x="51426" y="1064288"/>
                </a:cubicBezTo>
                <a:cubicBezTo>
                  <a:pt x="50188" y="1064670"/>
                  <a:pt x="48569" y="1062479"/>
                  <a:pt x="47140" y="1061526"/>
                </a:cubicBezTo>
                <a:cubicBezTo>
                  <a:pt x="47826" y="1059164"/>
                  <a:pt x="48921" y="1056935"/>
                  <a:pt x="50379" y="1054954"/>
                </a:cubicBezTo>
                <a:close/>
                <a:moveTo>
                  <a:pt x="147152" y="1045524"/>
                </a:moveTo>
                <a:lnTo>
                  <a:pt x="155915" y="1065622"/>
                </a:lnTo>
                <a:cubicBezTo>
                  <a:pt x="157439" y="1047048"/>
                  <a:pt x="157439" y="1047048"/>
                  <a:pt x="147152" y="1045524"/>
                </a:cubicBezTo>
                <a:close/>
                <a:moveTo>
                  <a:pt x="209922" y="1043905"/>
                </a:moveTo>
                <a:cubicBezTo>
                  <a:pt x="209922" y="1044953"/>
                  <a:pt x="208588" y="1046572"/>
                  <a:pt x="208874" y="1047048"/>
                </a:cubicBezTo>
                <a:cubicBezTo>
                  <a:pt x="209617" y="1048163"/>
                  <a:pt x="210598" y="1049106"/>
                  <a:pt x="211731" y="1049811"/>
                </a:cubicBezTo>
                <a:lnTo>
                  <a:pt x="212970" y="1046096"/>
                </a:lnTo>
                <a:close/>
                <a:moveTo>
                  <a:pt x="267263" y="1029237"/>
                </a:moveTo>
                <a:cubicBezTo>
                  <a:pt x="276788" y="1058669"/>
                  <a:pt x="276788" y="1058669"/>
                  <a:pt x="269263" y="1068480"/>
                </a:cubicBezTo>
                <a:lnTo>
                  <a:pt x="258881" y="1060479"/>
                </a:lnTo>
                <a:cubicBezTo>
                  <a:pt x="239831" y="1083434"/>
                  <a:pt x="239831" y="1083434"/>
                  <a:pt x="241260" y="1097055"/>
                </a:cubicBezTo>
                <a:cubicBezTo>
                  <a:pt x="237164" y="1090006"/>
                  <a:pt x="237164" y="1090006"/>
                  <a:pt x="236021" y="1075814"/>
                </a:cubicBezTo>
                <a:cubicBezTo>
                  <a:pt x="235450" y="1067432"/>
                  <a:pt x="234592" y="1059145"/>
                  <a:pt x="233830" y="1050668"/>
                </a:cubicBezTo>
                <a:lnTo>
                  <a:pt x="263834" y="1055811"/>
                </a:lnTo>
                <a:cubicBezTo>
                  <a:pt x="264977" y="1047144"/>
                  <a:pt x="265929" y="1040095"/>
                  <a:pt x="267263" y="1029237"/>
                </a:cubicBezTo>
                <a:close/>
                <a:moveTo>
                  <a:pt x="224971" y="1028856"/>
                </a:moveTo>
                <a:lnTo>
                  <a:pt x="222971" y="1030856"/>
                </a:lnTo>
                <a:cubicBezTo>
                  <a:pt x="222971" y="1031808"/>
                  <a:pt x="223543" y="1033237"/>
                  <a:pt x="224114" y="1033428"/>
                </a:cubicBezTo>
                <a:cubicBezTo>
                  <a:pt x="224685" y="1033618"/>
                  <a:pt x="225638" y="1032951"/>
                  <a:pt x="226400" y="1032571"/>
                </a:cubicBezTo>
                <a:close/>
                <a:moveTo>
                  <a:pt x="202206" y="1025998"/>
                </a:moveTo>
                <a:lnTo>
                  <a:pt x="198873" y="1028284"/>
                </a:lnTo>
                <a:cubicBezTo>
                  <a:pt x="199349" y="1029904"/>
                  <a:pt x="199730" y="1030951"/>
                  <a:pt x="200111" y="1032094"/>
                </a:cubicBezTo>
                <a:cubicBezTo>
                  <a:pt x="201225" y="1031142"/>
                  <a:pt x="202245" y="1030094"/>
                  <a:pt x="203159" y="1028951"/>
                </a:cubicBezTo>
                <a:cubicBezTo>
                  <a:pt x="203159" y="1028951"/>
                  <a:pt x="202587" y="1027046"/>
                  <a:pt x="202206" y="1025998"/>
                </a:cubicBezTo>
                <a:close/>
                <a:moveTo>
                  <a:pt x="32376" y="1023522"/>
                </a:moveTo>
                <a:lnTo>
                  <a:pt x="40663" y="1026189"/>
                </a:lnTo>
                <a:lnTo>
                  <a:pt x="39234" y="1032666"/>
                </a:lnTo>
                <a:lnTo>
                  <a:pt x="31138" y="1030380"/>
                </a:lnTo>
                <a:cubicBezTo>
                  <a:pt x="31138" y="1028094"/>
                  <a:pt x="31900" y="1025808"/>
                  <a:pt x="32376" y="1023522"/>
                </a:cubicBezTo>
                <a:close/>
                <a:moveTo>
                  <a:pt x="63903" y="1018664"/>
                </a:moveTo>
                <a:lnTo>
                  <a:pt x="79390" y="1035791"/>
                </a:lnTo>
                <a:lnTo>
                  <a:pt x="79810" y="1036571"/>
                </a:lnTo>
                <a:lnTo>
                  <a:pt x="80096" y="1036571"/>
                </a:lnTo>
                <a:lnTo>
                  <a:pt x="79390" y="1035791"/>
                </a:lnTo>
                <a:lnTo>
                  <a:pt x="73786" y="1025368"/>
                </a:lnTo>
                <a:cubicBezTo>
                  <a:pt x="70761" y="1023403"/>
                  <a:pt x="67094" y="1022189"/>
                  <a:pt x="63903" y="1018664"/>
                </a:cubicBezTo>
                <a:close/>
                <a:moveTo>
                  <a:pt x="210969" y="1000852"/>
                </a:moveTo>
                <a:cubicBezTo>
                  <a:pt x="210969" y="1008186"/>
                  <a:pt x="200016" y="1007043"/>
                  <a:pt x="204397" y="1016949"/>
                </a:cubicBezTo>
                <a:lnTo>
                  <a:pt x="219066" y="1012663"/>
                </a:lnTo>
                <a:close/>
                <a:moveTo>
                  <a:pt x="274983" y="995960"/>
                </a:moveTo>
                <a:lnTo>
                  <a:pt x="272215" y="1018378"/>
                </a:lnTo>
                <a:lnTo>
                  <a:pt x="259547" y="1016568"/>
                </a:lnTo>
                <a:cubicBezTo>
                  <a:pt x="259547" y="1015330"/>
                  <a:pt x="259547" y="1013139"/>
                  <a:pt x="259547" y="1013044"/>
                </a:cubicBezTo>
                <a:cubicBezTo>
                  <a:pt x="263500" y="1012235"/>
                  <a:pt x="264691" y="1006972"/>
                  <a:pt x="266286" y="1002365"/>
                </a:cubicBezTo>
                <a:close/>
                <a:moveTo>
                  <a:pt x="35710" y="986946"/>
                </a:moveTo>
                <a:cubicBezTo>
                  <a:pt x="40758" y="986469"/>
                  <a:pt x="45806" y="986850"/>
                  <a:pt x="45044" y="999042"/>
                </a:cubicBezTo>
                <a:cubicBezTo>
                  <a:pt x="40948" y="994756"/>
                  <a:pt x="33329" y="1004090"/>
                  <a:pt x="32471" y="991898"/>
                </a:cubicBezTo>
                <a:cubicBezTo>
                  <a:pt x="32471" y="990279"/>
                  <a:pt x="34567" y="987041"/>
                  <a:pt x="35710" y="986946"/>
                </a:cubicBezTo>
                <a:close/>
                <a:moveTo>
                  <a:pt x="44701" y="974643"/>
                </a:moveTo>
                <a:lnTo>
                  <a:pt x="44795" y="974867"/>
                </a:lnTo>
                <a:lnTo>
                  <a:pt x="44377" y="974658"/>
                </a:lnTo>
                <a:lnTo>
                  <a:pt x="44663" y="974658"/>
                </a:lnTo>
                <a:close/>
                <a:moveTo>
                  <a:pt x="256499" y="956180"/>
                </a:moveTo>
                <a:lnTo>
                  <a:pt x="258309" y="956180"/>
                </a:lnTo>
                <a:lnTo>
                  <a:pt x="258309" y="965705"/>
                </a:lnTo>
                <a:lnTo>
                  <a:pt x="256499" y="965705"/>
                </a:lnTo>
                <a:cubicBezTo>
                  <a:pt x="256499" y="962562"/>
                  <a:pt x="256499" y="959418"/>
                  <a:pt x="256499" y="956180"/>
                </a:cubicBezTo>
                <a:close/>
                <a:moveTo>
                  <a:pt x="214113" y="955323"/>
                </a:moveTo>
                <a:cubicBezTo>
                  <a:pt x="212903" y="955666"/>
                  <a:pt x="211751" y="956180"/>
                  <a:pt x="210684" y="956847"/>
                </a:cubicBezTo>
                <a:lnTo>
                  <a:pt x="212017" y="960466"/>
                </a:lnTo>
                <a:cubicBezTo>
                  <a:pt x="213141" y="959781"/>
                  <a:pt x="214160" y="958942"/>
                  <a:pt x="215065" y="957990"/>
                </a:cubicBezTo>
                <a:cubicBezTo>
                  <a:pt x="214960" y="957037"/>
                  <a:pt x="214637" y="956123"/>
                  <a:pt x="214113" y="955323"/>
                </a:cubicBezTo>
                <a:close/>
                <a:moveTo>
                  <a:pt x="268977" y="937892"/>
                </a:moveTo>
                <a:lnTo>
                  <a:pt x="280217" y="940559"/>
                </a:lnTo>
                <a:cubicBezTo>
                  <a:pt x="280760" y="944769"/>
                  <a:pt x="280760" y="949017"/>
                  <a:pt x="280217" y="953227"/>
                </a:cubicBezTo>
                <a:cubicBezTo>
                  <a:pt x="276150" y="964038"/>
                  <a:pt x="275454" y="975830"/>
                  <a:pt x="278217" y="987041"/>
                </a:cubicBezTo>
                <a:cubicBezTo>
                  <a:pt x="278788" y="988946"/>
                  <a:pt x="276312" y="992470"/>
                  <a:pt x="275264" y="995232"/>
                </a:cubicBezTo>
                <a:lnTo>
                  <a:pt x="275391" y="995550"/>
                </a:lnTo>
                <a:lnTo>
                  <a:pt x="275454" y="995613"/>
                </a:lnTo>
                <a:lnTo>
                  <a:pt x="275425" y="995635"/>
                </a:lnTo>
                <a:lnTo>
                  <a:pt x="275454" y="995708"/>
                </a:lnTo>
                <a:lnTo>
                  <a:pt x="275419" y="995639"/>
                </a:lnTo>
                <a:lnTo>
                  <a:pt x="274983" y="995960"/>
                </a:lnTo>
                <a:lnTo>
                  <a:pt x="275073" y="995232"/>
                </a:lnTo>
                <a:lnTo>
                  <a:pt x="275357" y="995516"/>
                </a:lnTo>
                <a:lnTo>
                  <a:pt x="271109" y="987112"/>
                </a:lnTo>
                <a:cubicBezTo>
                  <a:pt x="268882" y="985660"/>
                  <a:pt x="266120" y="985136"/>
                  <a:pt x="263548" y="984088"/>
                </a:cubicBezTo>
                <a:lnTo>
                  <a:pt x="261834" y="997518"/>
                </a:lnTo>
                <a:cubicBezTo>
                  <a:pt x="253166" y="990184"/>
                  <a:pt x="251737" y="984469"/>
                  <a:pt x="258119" y="980087"/>
                </a:cubicBezTo>
                <a:cubicBezTo>
                  <a:pt x="269835" y="971991"/>
                  <a:pt x="271359" y="960180"/>
                  <a:pt x="268215" y="945131"/>
                </a:cubicBezTo>
                <a:cubicBezTo>
                  <a:pt x="268187" y="942692"/>
                  <a:pt x="268434" y="940263"/>
                  <a:pt x="268977" y="937892"/>
                </a:cubicBezTo>
                <a:close/>
                <a:moveTo>
                  <a:pt x="205254" y="920652"/>
                </a:moveTo>
                <a:cubicBezTo>
                  <a:pt x="198968" y="932748"/>
                  <a:pt x="202873" y="935511"/>
                  <a:pt x="213351" y="936273"/>
                </a:cubicBezTo>
                <a:lnTo>
                  <a:pt x="213541" y="935892"/>
                </a:lnTo>
                <a:cubicBezTo>
                  <a:pt x="210112" y="929415"/>
                  <a:pt x="207826" y="925414"/>
                  <a:pt x="205254" y="920652"/>
                </a:cubicBezTo>
                <a:close/>
                <a:moveTo>
                  <a:pt x="215160" y="920556"/>
                </a:moveTo>
                <a:cubicBezTo>
                  <a:pt x="215065" y="920556"/>
                  <a:pt x="213636" y="921985"/>
                  <a:pt x="213732" y="922557"/>
                </a:cubicBezTo>
                <a:cubicBezTo>
                  <a:pt x="213894" y="923462"/>
                  <a:pt x="214294" y="924319"/>
                  <a:pt x="214875" y="925033"/>
                </a:cubicBezTo>
                <a:lnTo>
                  <a:pt x="215160" y="925033"/>
                </a:lnTo>
                <a:cubicBezTo>
                  <a:pt x="215542" y="923985"/>
                  <a:pt x="215837" y="922900"/>
                  <a:pt x="216018" y="921795"/>
                </a:cubicBezTo>
                <a:cubicBezTo>
                  <a:pt x="216018" y="921795"/>
                  <a:pt x="215256" y="920556"/>
                  <a:pt x="215160" y="920556"/>
                </a:cubicBezTo>
                <a:close/>
                <a:moveTo>
                  <a:pt x="268215" y="913889"/>
                </a:moveTo>
                <a:cubicBezTo>
                  <a:pt x="268977" y="914175"/>
                  <a:pt x="270596" y="916556"/>
                  <a:pt x="272692" y="919128"/>
                </a:cubicBezTo>
                <a:lnTo>
                  <a:pt x="267262" y="923319"/>
                </a:lnTo>
                <a:cubicBezTo>
                  <a:pt x="266281" y="921376"/>
                  <a:pt x="265634" y="919290"/>
                  <a:pt x="265357" y="917128"/>
                </a:cubicBezTo>
                <a:cubicBezTo>
                  <a:pt x="265357" y="915985"/>
                  <a:pt x="267453" y="913604"/>
                  <a:pt x="268215" y="913889"/>
                </a:cubicBezTo>
                <a:close/>
                <a:moveTo>
                  <a:pt x="10659" y="905412"/>
                </a:moveTo>
                <a:lnTo>
                  <a:pt x="12374" y="910174"/>
                </a:lnTo>
                <a:cubicBezTo>
                  <a:pt x="11926" y="909822"/>
                  <a:pt x="11564" y="909364"/>
                  <a:pt x="11326" y="908841"/>
                </a:cubicBezTo>
                <a:cubicBezTo>
                  <a:pt x="11326" y="907793"/>
                  <a:pt x="10850" y="906650"/>
                  <a:pt x="10659" y="905507"/>
                </a:cubicBezTo>
                <a:close/>
                <a:moveTo>
                  <a:pt x="260214" y="893792"/>
                </a:moveTo>
                <a:lnTo>
                  <a:pt x="276121" y="893792"/>
                </a:lnTo>
                <a:cubicBezTo>
                  <a:pt x="276121" y="896840"/>
                  <a:pt x="276121" y="900269"/>
                  <a:pt x="276597" y="904650"/>
                </a:cubicBezTo>
                <a:lnTo>
                  <a:pt x="260214" y="902364"/>
                </a:lnTo>
                <a:close/>
                <a:moveTo>
                  <a:pt x="234020" y="890076"/>
                </a:moveTo>
                <a:cubicBezTo>
                  <a:pt x="233458" y="890934"/>
                  <a:pt x="233096" y="891915"/>
                  <a:pt x="232972" y="892934"/>
                </a:cubicBezTo>
                <a:cubicBezTo>
                  <a:pt x="233972" y="894563"/>
                  <a:pt x="235087" y="896125"/>
                  <a:pt x="236306" y="897601"/>
                </a:cubicBezTo>
                <a:lnTo>
                  <a:pt x="239259" y="892839"/>
                </a:lnTo>
                <a:cubicBezTo>
                  <a:pt x="237592" y="891772"/>
                  <a:pt x="235839" y="890848"/>
                  <a:pt x="234020" y="890076"/>
                </a:cubicBezTo>
                <a:close/>
                <a:moveTo>
                  <a:pt x="12183" y="850738"/>
                </a:moveTo>
                <a:cubicBezTo>
                  <a:pt x="13326" y="851471"/>
                  <a:pt x="14355" y="852367"/>
                  <a:pt x="15231" y="853405"/>
                </a:cubicBezTo>
                <a:cubicBezTo>
                  <a:pt x="15231" y="853976"/>
                  <a:pt x="15231" y="855596"/>
                  <a:pt x="15231" y="856643"/>
                </a:cubicBezTo>
                <a:lnTo>
                  <a:pt x="13040" y="857024"/>
                </a:lnTo>
                <a:close/>
                <a:moveTo>
                  <a:pt x="263833" y="821115"/>
                </a:moveTo>
                <a:cubicBezTo>
                  <a:pt x="260052" y="824116"/>
                  <a:pt x="256832" y="827764"/>
                  <a:pt x="254308" y="831879"/>
                </a:cubicBezTo>
                <a:cubicBezTo>
                  <a:pt x="259547" y="840165"/>
                  <a:pt x="251546" y="849595"/>
                  <a:pt x="256880" y="856644"/>
                </a:cubicBezTo>
                <a:lnTo>
                  <a:pt x="245926" y="865883"/>
                </a:lnTo>
                <a:cubicBezTo>
                  <a:pt x="252784" y="873979"/>
                  <a:pt x="256404" y="874836"/>
                  <a:pt x="261547" y="865883"/>
                </a:cubicBezTo>
                <a:cubicBezTo>
                  <a:pt x="270120" y="851596"/>
                  <a:pt x="264119" y="836832"/>
                  <a:pt x="263833" y="821115"/>
                </a:cubicBezTo>
                <a:close/>
                <a:moveTo>
                  <a:pt x="15136" y="815305"/>
                </a:moveTo>
                <a:cubicBezTo>
                  <a:pt x="14659" y="818734"/>
                  <a:pt x="14278" y="821020"/>
                  <a:pt x="13993" y="823306"/>
                </a:cubicBezTo>
                <a:cubicBezTo>
                  <a:pt x="13240" y="821753"/>
                  <a:pt x="12659" y="820125"/>
                  <a:pt x="12278" y="818448"/>
                </a:cubicBezTo>
                <a:cubicBezTo>
                  <a:pt x="12183" y="817972"/>
                  <a:pt x="13516" y="816638"/>
                  <a:pt x="15136" y="815305"/>
                </a:cubicBezTo>
                <a:close/>
                <a:moveTo>
                  <a:pt x="258785" y="802447"/>
                </a:moveTo>
                <a:cubicBezTo>
                  <a:pt x="258290" y="803247"/>
                  <a:pt x="257899" y="804113"/>
                  <a:pt x="257642" y="805018"/>
                </a:cubicBezTo>
                <a:cubicBezTo>
                  <a:pt x="257642" y="805018"/>
                  <a:pt x="258309" y="805971"/>
                  <a:pt x="258976" y="806447"/>
                </a:cubicBezTo>
                <a:lnTo>
                  <a:pt x="259261" y="806447"/>
                </a:lnTo>
                <a:cubicBezTo>
                  <a:pt x="259509" y="805475"/>
                  <a:pt x="259661" y="804494"/>
                  <a:pt x="259737" y="803494"/>
                </a:cubicBezTo>
                <a:cubicBezTo>
                  <a:pt x="259737" y="803494"/>
                  <a:pt x="259071" y="802827"/>
                  <a:pt x="258785" y="802447"/>
                </a:cubicBezTo>
                <a:close/>
                <a:moveTo>
                  <a:pt x="258690" y="768823"/>
                </a:moveTo>
                <a:cubicBezTo>
                  <a:pt x="256309" y="776157"/>
                  <a:pt x="255166" y="782634"/>
                  <a:pt x="262404" y="785682"/>
                </a:cubicBezTo>
                <a:lnTo>
                  <a:pt x="262595" y="785301"/>
                </a:lnTo>
                <a:cubicBezTo>
                  <a:pt x="261261" y="779777"/>
                  <a:pt x="260023" y="774348"/>
                  <a:pt x="258690" y="768823"/>
                </a:cubicBezTo>
                <a:close/>
                <a:moveTo>
                  <a:pt x="10659" y="748535"/>
                </a:moveTo>
                <a:cubicBezTo>
                  <a:pt x="15869" y="757784"/>
                  <a:pt x="17108" y="768747"/>
                  <a:pt x="14088" y="778920"/>
                </a:cubicBezTo>
                <a:lnTo>
                  <a:pt x="10659" y="778538"/>
                </a:lnTo>
                <a:close/>
                <a:moveTo>
                  <a:pt x="15612" y="685575"/>
                </a:moveTo>
                <a:cubicBezTo>
                  <a:pt x="12707" y="696043"/>
                  <a:pt x="12707" y="707111"/>
                  <a:pt x="15612" y="717579"/>
                </a:cubicBezTo>
                <a:cubicBezTo>
                  <a:pt x="21803" y="711864"/>
                  <a:pt x="21803" y="711864"/>
                  <a:pt x="15897" y="685575"/>
                </a:cubicBezTo>
                <a:close/>
                <a:moveTo>
                  <a:pt x="258213" y="681479"/>
                </a:moveTo>
                <a:lnTo>
                  <a:pt x="254785" y="686146"/>
                </a:lnTo>
                <a:lnTo>
                  <a:pt x="257928" y="690051"/>
                </a:lnTo>
                <a:cubicBezTo>
                  <a:pt x="259071" y="688242"/>
                  <a:pt x="260595" y="686908"/>
                  <a:pt x="260595" y="685480"/>
                </a:cubicBezTo>
                <a:cubicBezTo>
                  <a:pt x="260595" y="684051"/>
                  <a:pt x="259071" y="682813"/>
                  <a:pt x="258213" y="681479"/>
                </a:cubicBezTo>
                <a:close/>
                <a:moveTo>
                  <a:pt x="255775" y="646065"/>
                </a:moveTo>
                <a:cubicBezTo>
                  <a:pt x="254346" y="645398"/>
                  <a:pt x="252641" y="646017"/>
                  <a:pt x="251984" y="647456"/>
                </a:cubicBezTo>
                <a:cubicBezTo>
                  <a:pt x="251489" y="648513"/>
                  <a:pt x="251698" y="649770"/>
                  <a:pt x="252499" y="650618"/>
                </a:cubicBezTo>
                <a:cubicBezTo>
                  <a:pt x="252956" y="652752"/>
                  <a:pt x="253727" y="654809"/>
                  <a:pt x="254785" y="656714"/>
                </a:cubicBezTo>
                <a:lnTo>
                  <a:pt x="254880" y="656333"/>
                </a:lnTo>
                <a:cubicBezTo>
                  <a:pt x="256213" y="652618"/>
                  <a:pt x="257451" y="650713"/>
                  <a:pt x="257166" y="649856"/>
                </a:cubicBezTo>
                <a:cubicBezTo>
                  <a:pt x="257833" y="648427"/>
                  <a:pt x="257204" y="646722"/>
                  <a:pt x="255775" y="646065"/>
                </a:cubicBezTo>
                <a:close/>
                <a:moveTo>
                  <a:pt x="296409" y="438020"/>
                </a:moveTo>
                <a:lnTo>
                  <a:pt x="297457" y="438877"/>
                </a:lnTo>
                <a:cubicBezTo>
                  <a:pt x="297066" y="439668"/>
                  <a:pt x="296628" y="440439"/>
                  <a:pt x="296123" y="441163"/>
                </a:cubicBezTo>
                <a:cubicBezTo>
                  <a:pt x="296123" y="441163"/>
                  <a:pt x="295456" y="440496"/>
                  <a:pt x="295075" y="440211"/>
                </a:cubicBezTo>
                <a:cubicBezTo>
                  <a:pt x="294695" y="439925"/>
                  <a:pt x="295456" y="438687"/>
                  <a:pt x="296409" y="438020"/>
                </a:cubicBezTo>
                <a:close/>
                <a:moveTo>
                  <a:pt x="29518" y="249139"/>
                </a:moveTo>
                <a:lnTo>
                  <a:pt x="27804" y="250854"/>
                </a:lnTo>
                <a:lnTo>
                  <a:pt x="31518" y="258855"/>
                </a:lnTo>
                <a:lnTo>
                  <a:pt x="34376" y="256283"/>
                </a:lnTo>
                <a:close/>
                <a:moveTo>
                  <a:pt x="61332" y="166939"/>
                </a:moveTo>
                <a:cubicBezTo>
                  <a:pt x="59046" y="165224"/>
                  <a:pt x="54664" y="168177"/>
                  <a:pt x="49997" y="169320"/>
                </a:cubicBezTo>
                <a:lnTo>
                  <a:pt x="58284" y="185989"/>
                </a:lnTo>
                <a:cubicBezTo>
                  <a:pt x="64761" y="176464"/>
                  <a:pt x="65618" y="170463"/>
                  <a:pt x="61332" y="166939"/>
                </a:cubicBezTo>
                <a:close/>
                <a:moveTo>
                  <a:pt x="52950" y="136840"/>
                </a:moveTo>
                <a:lnTo>
                  <a:pt x="52950" y="143809"/>
                </a:lnTo>
                <a:lnTo>
                  <a:pt x="51045" y="137316"/>
                </a:lnTo>
                <a:close/>
                <a:moveTo>
                  <a:pt x="41806" y="124076"/>
                </a:moveTo>
                <a:cubicBezTo>
                  <a:pt x="41901" y="124171"/>
                  <a:pt x="42949" y="125219"/>
                  <a:pt x="43616" y="125886"/>
                </a:cubicBezTo>
                <a:lnTo>
                  <a:pt x="42854" y="127219"/>
                </a:lnTo>
                <a:lnTo>
                  <a:pt x="41044" y="125219"/>
                </a:lnTo>
                <a:cubicBezTo>
                  <a:pt x="41044" y="125219"/>
                  <a:pt x="41711" y="123981"/>
                  <a:pt x="41806" y="124076"/>
                </a:cubicBezTo>
                <a:close/>
                <a:moveTo>
                  <a:pt x="62666" y="92262"/>
                </a:moveTo>
                <a:cubicBezTo>
                  <a:pt x="64285" y="92262"/>
                  <a:pt x="66857" y="91500"/>
                  <a:pt x="67524" y="92262"/>
                </a:cubicBezTo>
                <a:cubicBezTo>
                  <a:pt x="70191" y="97215"/>
                  <a:pt x="69334" y="101502"/>
                  <a:pt x="63523" y="107407"/>
                </a:cubicBezTo>
                <a:cubicBezTo>
                  <a:pt x="63523" y="100549"/>
                  <a:pt x="62857" y="96454"/>
                  <a:pt x="62666" y="92262"/>
                </a:cubicBezTo>
                <a:close/>
                <a:moveTo>
                  <a:pt x="76096" y="58640"/>
                </a:moveTo>
                <a:cubicBezTo>
                  <a:pt x="76096" y="59783"/>
                  <a:pt x="76667" y="60830"/>
                  <a:pt x="76858" y="61878"/>
                </a:cubicBezTo>
                <a:cubicBezTo>
                  <a:pt x="77048" y="62926"/>
                  <a:pt x="76096" y="62545"/>
                  <a:pt x="75715" y="62830"/>
                </a:cubicBezTo>
                <a:cubicBezTo>
                  <a:pt x="75429" y="61802"/>
                  <a:pt x="75238" y="60754"/>
                  <a:pt x="75143" y="59687"/>
                </a:cubicBezTo>
                <a:cubicBezTo>
                  <a:pt x="75143" y="59687"/>
                  <a:pt x="75810" y="59021"/>
                  <a:pt x="76096" y="58640"/>
                </a:cubicBezTo>
                <a:close/>
                <a:moveTo>
                  <a:pt x="61904" y="55210"/>
                </a:moveTo>
                <a:lnTo>
                  <a:pt x="64476" y="62068"/>
                </a:lnTo>
                <a:cubicBezTo>
                  <a:pt x="63618" y="62068"/>
                  <a:pt x="62285" y="63116"/>
                  <a:pt x="62190" y="62925"/>
                </a:cubicBezTo>
                <a:cubicBezTo>
                  <a:pt x="61428" y="60829"/>
                  <a:pt x="60761" y="58544"/>
                  <a:pt x="60094" y="56258"/>
                </a:cubicBezTo>
                <a:close/>
                <a:moveTo>
                  <a:pt x="134579" y="1584"/>
                </a:moveTo>
                <a:cubicBezTo>
                  <a:pt x="147723" y="-4702"/>
                  <a:pt x="152581" y="9109"/>
                  <a:pt x="159153" y="18634"/>
                </a:cubicBezTo>
                <a:cubicBezTo>
                  <a:pt x="166002" y="9423"/>
                  <a:pt x="176337" y="3432"/>
                  <a:pt x="187728" y="2061"/>
                </a:cubicBezTo>
                <a:cubicBezTo>
                  <a:pt x="200873" y="441"/>
                  <a:pt x="205826" y="16920"/>
                  <a:pt x="211731" y="30159"/>
                </a:cubicBezTo>
                <a:cubicBezTo>
                  <a:pt x="215351" y="27111"/>
                  <a:pt x="218399" y="24444"/>
                  <a:pt x="221256" y="22158"/>
                </a:cubicBezTo>
                <a:cubicBezTo>
                  <a:pt x="233353" y="27588"/>
                  <a:pt x="231543" y="43875"/>
                  <a:pt x="236877" y="54924"/>
                </a:cubicBezTo>
                <a:cubicBezTo>
                  <a:pt x="239640" y="55401"/>
                  <a:pt x="242593" y="55782"/>
                  <a:pt x="245355" y="56448"/>
                </a:cubicBezTo>
                <a:cubicBezTo>
                  <a:pt x="251070" y="57687"/>
                  <a:pt x="253737" y="62354"/>
                  <a:pt x="253546" y="70164"/>
                </a:cubicBezTo>
                <a:cubicBezTo>
                  <a:pt x="253022" y="75927"/>
                  <a:pt x="253022" y="81737"/>
                  <a:pt x="253546" y="87500"/>
                </a:cubicBezTo>
                <a:cubicBezTo>
                  <a:pt x="254594" y="92739"/>
                  <a:pt x="256689" y="100644"/>
                  <a:pt x="259547" y="101692"/>
                </a:cubicBezTo>
                <a:cubicBezTo>
                  <a:pt x="272120" y="106359"/>
                  <a:pt x="270501" y="120742"/>
                  <a:pt x="271072" y="131791"/>
                </a:cubicBezTo>
                <a:cubicBezTo>
                  <a:pt x="271034" y="146450"/>
                  <a:pt x="273215" y="161033"/>
                  <a:pt x="277549" y="175035"/>
                </a:cubicBezTo>
                <a:cubicBezTo>
                  <a:pt x="281540" y="189379"/>
                  <a:pt x="283340" y="204248"/>
                  <a:pt x="282883" y="219135"/>
                </a:cubicBezTo>
                <a:cubicBezTo>
                  <a:pt x="283645" y="247710"/>
                  <a:pt x="283360" y="276285"/>
                  <a:pt x="282883" y="304860"/>
                </a:cubicBezTo>
                <a:cubicBezTo>
                  <a:pt x="282883" y="325434"/>
                  <a:pt x="281074" y="345913"/>
                  <a:pt x="281645" y="366392"/>
                </a:cubicBezTo>
                <a:cubicBezTo>
                  <a:pt x="282788" y="407731"/>
                  <a:pt x="285169" y="449069"/>
                  <a:pt x="286408" y="490217"/>
                </a:cubicBezTo>
                <a:cubicBezTo>
                  <a:pt x="287074" y="509267"/>
                  <a:pt x="285550" y="529079"/>
                  <a:pt x="285836" y="548510"/>
                </a:cubicBezTo>
                <a:cubicBezTo>
                  <a:pt x="286312" y="583467"/>
                  <a:pt x="282502" y="618519"/>
                  <a:pt x="287169" y="653285"/>
                </a:cubicBezTo>
                <a:cubicBezTo>
                  <a:pt x="287398" y="654580"/>
                  <a:pt x="287398" y="655895"/>
                  <a:pt x="287169" y="657190"/>
                </a:cubicBezTo>
                <a:cubicBezTo>
                  <a:pt x="282350" y="676555"/>
                  <a:pt x="279359" y="696328"/>
                  <a:pt x="278216" y="716245"/>
                </a:cubicBezTo>
                <a:cubicBezTo>
                  <a:pt x="277454" y="723017"/>
                  <a:pt x="277454" y="729857"/>
                  <a:pt x="278216" y="736629"/>
                </a:cubicBezTo>
                <a:cubicBezTo>
                  <a:pt x="280788" y="765204"/>
                  <a:pt x="284884" y="793017"/>
                  <a:pt x="279740" y="822354"/>
                </a:cubicBezTo>
                <a:cubicBezTo>
                  <a:pt x="278406" y="837756"/>
                  <a:pt x="278406" y="853243"/>
                  <a:pt x="279740" y="868645"/>
                </a:cubicBezTo>
                <a:cubicBezTo>
                  <a:pt x="279740" y="881980"/>
                  <a:pt x="279264" y="883790"/>
                  <a:pt x="269643" y="881694"/>
                </a:cubicBezTo>
                <a:cubicBezTo>
                  <a:pt x="261643" y="879885"/>
                  <a:pt x="256689" y="889029"/>
                  <a:pt x="249165" y="888648"/>
                </a:cubicBezTo>
                <a:cubicBezTo>
                  <a:pt x="245164" y="888648"/>
                  <a:pt x="244974" y="896077"/>
                  <a:pt x="248593" y="900459"/>
                </a:cubicBezTo>
                <a:cubicBezTo>
                  <a:pt x="251032" y="903154"/>
                  <a:pt x="253327" y="905983"/>
                  <a:pt x="255451" y="908936"/>
                </a:cubicBezTo>
                <a:cubicBezTo>
                  <a:pt x="255927" y="909603"/>
                  <a:pt x="255451" y="911413"/>
                  <a:pt x="255451" y="915794"/>
                </a:cubicBezTo>
                <a:lnTo>
                  <a:pt x="237163" y="906269"/>
                </a:lnTo>
                <a:cubicBezTo>
                  <a:pt x="236211" y="909031"/>
                  <a:pt x="232305" y="911984"/>
                  <a:pt x="238497" y="916461"/>
                </a:cubicBezTo>
                <a:cubicBezTo>
                  <a:pt x="246879" y="922461"/>
                  <a:pt x="249736" y="934082"/>
                  <a:pt x="254975" y="948465"/>
                </a:cubicBezTo>
                <a:cubicBezTo>
                  <a:pt x="248746" y="945588"/>
                  <a:pt x="242954" y="941874"/>
                  <a:pt x="237735" y="937416"/>
                </a:cubicBezTo>
                <a:cubicBezTo>
                  <a:pt x="233639" y="932939"/>
                  <a:pt x="231162" y="925890"/>
                  <a:pt x="223257" y="927891"/>
                </a:cubicBezTo>
                <a:cubicBezTo>
                  <a:pt x="224114" y="931415"/>
                  <a:pt x="224495" y="937416"/>
                  <a:pt x="225638" y="937416"/>
                </a:cubicBezTo>
                <a:cubicBezTo>
                  <a:pt x="234115" y="939321"/>
                  <a:pt x="236592" y="946941"/>
                  <a:pt x="235735" y="956466"/>
                </a:cubicBezTo>
                <a:cubicBezTo>
                  <a:pt x="240364" y="956875"/>
                  <a:pt x="244878" y="958095"/>
                  <a:pt x="249069" y="960085"/>
                </a:cubicBezTo>
                <a:cubicBezTo>
                  <a:pt x="251270" y="963095"/>
                  <a:pt x="252403" y="966743"/>
                  <a:pt x="252308" y="970467"/>
                </a:cubicBezTo>
                <a:cubicBezTo>
                  <a:pt x="244497" y="978564"/>
                  <a:pt x="245545" y="989517"/>
                  <a:pt x="245926" y="1000471"/>
                </a:cubicBezTo>
                <a:cubicBezTo>
                  <a:pt x="245564" y="1003072"/>
                  <a:pt x="244821" y="1005605"/>
                  <a:pt x="243735" y="1007996"/>
                </a:cubicBezTo>
                <a:cubicBezTo>
                  <a:pt x="237830" y="1003138"/>
                  <a:pt x="239640" y="983326"/>
                  <a:pt x="228019" y="993613"/>
                </a:cubicBezTo>
                <a:lnTo>
                  <a:pt x="235068" y="1019521"/>
                </a:lnTo>
                <a:lnTo>
                  <a:pt x="250212" y="1015806"/>
                </a:lnTo>
                <a:cubicBezTo>
                  <a:pt x="256880" y="1023522"/>
                  <a:pt x="248498" y="1028475"/>
                  <a:pt x="248498" y="1034856"/>
                </a:cubicBezTo>
                <a:cubicBezTo>
                  <a:pt x="252594" y="1042667"/>
                  <a:pt x="260118" y="1025331"/>
                  <a:pt x="264119" y="1039619"/>
                </a:cubicBezTo>
                <a:cubicBezTo>
                  <a:pt x="253946" y="1044601"/>
                  <a:pt x="241650" y="1041162"/>
                  <a:pt x="235544" y="1031618"/>
                </a:cubicBezTo>
                <a:lnTo>
                  <a:pt x="222876" y="1052287"/>
                </a:lnTo>
                <a:cubicBezTo>
                  <a:pt x="225352" y="1056669"/>
                  <a:pt x="228019" y="1061146"/>
                  <a:pt x="231067" y="1066384"/>
                </a:cubicBezTo>
                <a:lnTo>
                  <a:pt x="220590" y="1074195"/>
                </a:lnTo>
                <a:lnTo>
                  <a:pt x="211065" y="1065813"/>
                </a:lnTo>
                <a:cubicBezTo>
                  <a:pt x="209731" y="1069242"/>
                  <a:pt x="208588" y="1071909"/>
                  <a:pt x="207636" y="1074290"/>
                </a:cubicBezTo>
                <a:cubicBezTo>
                  <a:pt x="200206" y="1074290"/>
                  <a:pt x="206874" y="1056955"/>
                  <a:pt x="196777" y="1060479"/>
                </a:cubicBezTo>
                <a:cubicBezTo>
                  <a:pt x="197539" y="1070956"/>
                  <a:pt x="198301" y="1081529"/>
                  <a:pt x="199159" y="1093626"/>
                </a:cubicBezTo>
                <a:lnTo>
                  <a:pt x="207731" y="1091625"/>
                </a:lnTo>
                <a:lnTo>
                  <a:pt x="232972" y="1129725"/>
                </a:lnTo>
                <a:cubicBezTo>
                  <a:pt x="237354" y="1121248"/>
                  <a:pt x="232972" y="1109723"/>
                  <a:pt x="241259" y="1108485"/>
                </a:cubicBezTo>
                <a:cubicBezTo>
                  <a:pt x="245260" y="1107913"/>
                  <a:pt x="250212" y="1106294"/>
                  <a:pt x="252213" y="1114009"/>
                </a:cubicBezTo>
                <a:cubicBezTo>
                  <a:pt x="240211" y="1124582"/>
                  <a:pt x="235925" y="1144680"/>
                  <a:pt x="240783" y="1170492"/>
                </a:cubicBezTo>
                <a:cubicBezTo>
                  <a:pt x="232496" y="1169635"/>
                  <a:pt x="223352" y="1156872"/>
                  <a:pt x="216589" y="1174493"/>
                </a:cubicBezTo>
                <a:cubicBezTo>
                  <a:pt x="214875" y="1169159"/>
                  <a:pt x="213636" y="1164968"/>
                  <a:pt x="212493" y="1161920"/>
                </a:cubicBezTo>
                <a:lnTo>
                  <a:pt x="232686" y="1155443"/>
                </a:lnTo>
                <a:cubicBezTo>
                  <a:pt x="226019" y="1144489"/>
                  <a:pt x="225162" y="1144489"/>
                  <a:pt x="195063" y="1152871"/>
                </a:cubicBezTo>
                <a:cubicBezTo>
                  <a:pt x="194205" y="1157062"/>
                  <a:pt x="193443" y="1161349"/>
                  <a:pt x="192586" y="1165730"/>
                </a:cubicBezTo>
                <a:lnTo>
                  <a:pt x="190110" y="1165254"/>
                </a:lnTo>
                <a:lnTo>
                  <a:pt x="190110" y="1151061"/>
                </a:lnTo>
                <a:lnTo>
                  <a:pt x="176203" y="1147442"/>
                </a:lnTo>
                <a:lnTo>
                  <a:pt x="187538" y="1166492"/>
                </a:lnTo>
                <a:lnTo>
                  <a:pt x="171822" y="1172779"/>
                </a:lnTo>
                <a:cubicBezTo>
                  <a:pt x="188300" y="1181160"/>
                  <a:pt x="188300" y="1181160"/>
                  <a:pt x="204588" y="1174017"/>
                </a:cubicBezTo>
                <a:cubicBezTo>
                  <a:pt x="204588" y="1182399"/>
                  <a:pt x="205159" y="1190876"/>
                  <a:pt x="212875" y="1192495"/>
                </a:cubicBezTo>
                <a:lnTo>
                  <a:pt x="213351" y="1192495"/>
                </a:lnTo>
                <a:lnTo>
                  <a:pt x="204683" y="1209735"/>
                </a:lnTo>
                <a:lnTo>
                  <a:pt x="199063" y="1190685"/>
                </a:lnTo>
                <a:cubicBezTo>
                  <a:pt x="191062" y="1191543"/>
                  <a:pt x="182871" y="1192495"/>
                  <a:pt x="174679" y="1193257"/>
                </a:cubicBezTo>
                <a:cubicBezTo>
                  <a:pt x="173346" y="1193257"/>
                  <a:pt x="170964" y="1192591"/>
                  <a:pt x="170774" y="1191543"/>
                </a:cubicBezTo>
                <a:cubicBezTo>
                  <a:pt x="168869" y="1182780"/>
                  <a:pt x="163249" y="1176779"/>
                  <a:pt x="161249" y="1168207"/>
                </a:cubicBezTo>
                <a:cubicBezTo>
                  <a:pt x="159915" y="1162396"/>
                  <a:pt x="159058" y="1156396"/>
                  <a:pt x="158296" y="1152109"/>
                </a:cubicBezTo>
                <a:cubicBezTo>
                  <a:pt x="153819" y="1149347"/>
                  <a:pt x="152867" y="1161634"/>
                  <a:pt x="148771" y="1152681"/>
                </a:cubicBezTo>
                <a:cubicBezTo>
                  <a:pt x="147723" y="1150490"/>
                  <a:pt x="142485" y="1150966"/>
                  <a:pt x="139246" y="1151633"/>
                </a:cubicBezTo>
                <a:cubicBezTo>
                  <a:pt x="135627" y="1152738"/>
                  <a:pt x="132150" y="1154233"/>
                  <a:pt x="128864" y="1156110"/>
                </a:cubicBezTo>
                <a:lnTo>
                  <a:pt x="149628" y="1210879"/>
                </a:lnTo>
                <a:cubicBezTo>
                  <a:pt x="143532" y="1216308"/>
                  <a:pt x="136579" y="1222499"/>
                  <a:pt x="129721" y="1228785"/>
                </a:cubicBezTo>
                <a:lnTo>
                  <a:pt x="127816" y="1229548"/>
                </a:lnTo>
                <a:lnTo>
                  <a:pt x="117053" y="1244502"/>
                </a:lnTo>
                <a:lnTo>
                  <a:pt x="130483" y="1254598"/>
                </a:lnTo>
                <a:cubicBezTo>
                  <a:pt x="130569" y="1259208"/>
                  <a:pt x="131245" y="1263780"/>
                  <a:pt x="132483" y="1268219"/>
                </a:cubicBezTo>
                <a:cubicBezTo>
                  <a:pt x="133817" y="1271267"/>
                  <a:pt x="137627" y="1272410"/>
                  <a:pt x="141437" y="1275172"/>
                </a:cubicBezTo>
                <a:cubicBezTo>
                  <a:pt x="134007" y="1282030"/>
                  <a:pt x="120768" y="1266409"/>
                  <a:pt x="118291" y="1286602"/>
                </a:cubicBezTo>
                <a:cubicBezTo>
                  <a:pt x="128388" y="1286602"/>
                  <a:pt x="128388" y="1286602"/>
                  <a:pt x="132198" y="1302604"/>
                </a:cubicBezTo>
                <a:lnTo>
                  <a:pt x="114862" y="1295746"/>
                </a:lnTo>
                <a:cubicBezTo>
                  <a:pt x="116758" y="1305166"/>
                  <a:pt x="117939" y="1314720"/>
                  <a:pt x="118386" y="1324321"/>
                </a:cubicBezTo>
                <a:cubicBezTo>
                  <a:pt x="117282" y="1332903"/>
                  <a:pt x="115339" y="1341361"/>
                  <a:pt x="112576" y="1349563"/>
                </a:cubicBezTo>
                <a:cubicBezTo>
                  <a:pt x="106175" y="1345762"/>
                  <a:pt x="103737" y="1337704"/>
                  <a:pt x="106956" y="1330989"/>
                </a:cubicBezTo>
                <a:cubicBezTo>
                  <a:pt x="110100" y="1321464"/>
                  <a:pt x="114862" y="1311939"/>
                  <a:pt x="108004" y="1300223"/>
                </a:cubicBezTo>
                <a:cubicBezTo>
                  <a:pt x="106004" y="1296984"/>
                  <a:pt x="109719" y="1287936"/>
                  <a:pt x="110290" y="1281173"/>
                </a:cubicBezTo>
                <a:cubicBezTo>
                  <a:pt x="112005" y="1261266"/>
                  <a:pt x="110290" y="1259361"/>
                  <a:pt x="95526" y="1265742"/>
                </a:cubicBezTo>
                <a:lnTo>
                  <a:pt x="95526" y="1232691"/>
                </a:lnTo>
                <a:lnTo>
                  <a:pt x="87430" y="1232215"/>
                </a:lnTo>
                <a:cubicBezTo>
                  <a:pt x="83239" y="1221166"/>
                  <a:pt x="89145" y="1220880"/>
                  <a:pt x="95622" y="1219927"/>
                </a:cubicBezTo>
                <a:cubicBezTo>
                  <a:pt x="89840" y="1204687"/>
                  <a:pt x="84163" y="1189704"/>
                  <a:pt x="78572" y="1174969"/>
                </a:cubicBezTo>
                <a:cubicBezTo>
                  <a:pt x="82572" y="1169349"/>
                  <a:pt x="90193" y="1169349"/>
                  <a:pt x="85811" y="1160301"/>
                </a:cubicBezTo>
                <a:cubicBezTo>
                  <a:pt x="82077" y="1150157"/>
                  <a:pt x="81220" y="1139184"/>
                  <a:pt x="83334" y="1128582"/>
                </a:cubicBezTo>
                <a:cubicBezTo>
                  <a:pt x="83058" y="1122210"/>
                  <a:pt x="82458" y="1115848"/>
                  <a:pt x="81525" y="1109532"/>
                </a:cubicBezTo>
                <a:cubicBezTo>
                  <a:pt x="81591" y="1102589"/>
                  <a:pt x="82039" y="1095664"/>
                  <a:pt x="82858" y="1088768"/>
                </a:cubicBezTo>
                <a:cubicBezTo>
                  <a:pt x="83715" y="1079243"/>
                  <a:pt x="79810" y="1075624"/>
                  <a:pt x="73333" y="1076005"/>
                </a:cubicBezTo>
                <a:cubicBezTo>
                  <a:pt x="70095" y="1076566"/>
                  <a:pt x="66913" y="1077395"/>
                  <a:pt x="63808" y="1078481"/>
                </a:cubicBezTo>
                <a:cubicBezTo>
                  <a:pt x="60236" y="1079957"/>
                  <a:pt x="56236" y="1079957"/>
                  <a:pt x="52664" y="1078481"/>
                </a:cubicBezTo>
                <a:lnTo>
                  <a:pt x="65332" y="1071528"/>
                </a:lnTo>
                <a:lnTo>
                  <a:pt x="65332" y="1048096"/>
                </a:lnTo>
                <a:cubicBezTo>
                  <a:pt x="61751" y="1046077"/>
                  <a:pt x="58531" y="1043467"/>
                  <a:pt x="55807" y="1040381"/>
                </a:cubicBezTo>
                <a:cubicBezTo>
                  <a:pt x="54378" y="1038095"/>
                  <a:pt x="60093" y="1035523"/>
                  <a:pt x="57426" y="1029713"/>
                </a:cubicBezTo>
                <a:cubicBezTo>
                  <a:pt x="52369" y="1019169"/>
                  <a:pt x="53274" y="1006739"/>
                  <a:pt x="59808" y="997042"/>
                </a:cubicBezTo>
                <a:cubicBezTo>
                  <a:pt x="60779" y="993956"/>
                  <a:pt x="61322" y="990756"/>
                  <a:pt x="61427" y="987517"/>
                </a:cubicBezTo>
                <a:cubicBezTo>
                  <a:pt x="52664" y="988708"/>
                  <a:pt x="48592" y="983731"/>
                  <a:pt x="45735" y="977123"/>
                </a:cubicBezTo>
                <a:lnTo>
                  <a:pt x="44795" y="974867"/>
                </a:lnTo>
                <a:lnTo>
                  <a:pt x="50092" y="977516"/>
                </a:lnTo>
                <a:cubicBezTo>
                  <a:pt x="51140" y="977325"/>
                  <a:pt x="51902" y="975706"/>
                  <a:pt x="52378" y="974468"/>
                </a:cubicBezTo>
                <a:cubicBezTo>
                  <a:pt x="52854" y="973230"/>
                  <a:pt x="51426" y="972087"/>
                  <a:pt x="50949" y="972087"/>
                </a:cubicBezTo>
                <a:lnTo>
                  <a:pt x="44701" y="974643"/>
                </a:lnTo>
                <a:lnTo>
                  <a:pt x="37329" y="956942"/>
                </a:lnTo>
                <a:cubicBezTo>
                  <a:pt x="36424" y="954675"/>
                  <a:pt x="36424" y="952160"/>
                  <a:pt x="37329" y="949893"/>
                </a:cubicBezTo>
                <a:cubicBezTo>
                  <a:pt x="41053" y="946483"/>
                  <a:pt x="41472" y="940759"/>
                  <a:pt x="38281" y="936844"/>
                </a:cubicBezTo>
                <a:cubicBezTo>
                  <a:pt x="29804" y="924652"/>
                  <a:pt x="31328" y="908269"/>
                  <a:pt x="27899" y="894267"/>
                </a:cubicBezTo>
                <a:cubicBezTo>
                  <a:pt x="27899" y="892458"/>
                  <a:pt x="26565" y="889981"/>
                  <a:pt x="27137" y="888648"/>
                </a:cubicBezTo>
                <a:cubicBezTo>
                  <a:pt x="34947" y="868931"/>
                  <a:pt x="24851" y="849309"/>
                  <a:pt x="27137" y="829498"/>
                </a:cubicBezTo>
                <a:cubicBezTo>
                  <a:pt x="26765" y="824221"/>
                  <a:pt x="25642" y="819030"/>
                  <a:pt x="23803" y="814067"/>
                </a:cubicBezTo>
                <a:cubicBezTo>
                  <a:pt x="26280" y="811209"/>
                  <a:pt x="29042" y="807781"/>
                  <a:pt x="31518" y="804542"/>
                </a:cubicBezTo>
                <a:cubicBezTo>
                  <a:pt x="31757" y="802961"/>
                  <a:pt x="31757" y="801361"/>
                  <a:pt x="31518" y="799780"/>
                </a:cubicBezTo>
                <a:cubicBezTo>
                  <a:pt x="27032" y="785406"/>
                  <a:pt x="25603" y="770252"/>
                  <a:pt x="27327" y="755298"/>
                </a:cubicBezTo>
                <a:cubicBezTo>
                  <a:pt x="28261" y="745211"/>
                  <a:pt x="25146" y="735171"/>
                  <a:pt x="18660" y="727390"/>
                </a:cubicBezTo>
                <a:cubicBezTo>
                  <a:pt x="17040" y="732628"/>
                  <a:pt x="15612" y="736915"/>
                  <a:pt x="14278" y="741772"/>
                </a:cubicBezTo>
                <a:lnTo>
                  <a:pt x="9992" y="738248"/>
                </a:lnTo>
                <a:cubicBezTo>
                  <a:pt x="9992" y="713959"/>
                  <a:pt x="9992" y="689575"/>
                  <a:pt x="9992" y="665191"/>
                </a:cubicBezTo>
                <a:cubicBezTo>
                  <a:pt x="9992" y="640807"/>
                  <a:pt x="8182" y="617566"/>
                  <a:pt x="8563" y="593182"/>
                </a:cubicBezTo>
                <a:cubicBezTo>
                  <a:pt x="13040" y="607470"/>
                  <a:pt x="6849" y="624615"/>
                  <a:pt x="16755" y="640807"/>
                </a:cubicBezTo>
                <a:cubicBezTo>
                  <a:pt x="19927" y="632482"/>
                  <a:pt x="22536" y="623957"/>
                  <a:pt x="24565" y="615280"/>
                </a:cubicBezTo>
                <a:cubicBezTo>
                  <a:pt x="28137" y="593478"/>
                  <a:pt x="27451" y="571198"/>
                  <a:pt x="22565" y="549653"/>
                </a:cubicBezTo>
                <a:cubicBezTo>
                  <a:pt x="20669" y="537813"/>
                  <a:pt x="19936" y="525821"/>
                  <a:pt x="20374" y="513839"/>
                </a:cubicBezTo>
                <a:cubicBezTo>
                  <a:pt x="20374" y="505743"/>
                  <a:pt x="20374" y="505743"/>
                  <a:pt x="12087" y="497837"/>
                </a:cubicBezTo>
                <a:cubicBezTo>
                  <a:pt x="10468" y="507362"/>
                  <a:pt x="8944" y="516315"/>
                  <a:pt x="7325" y="525364"/>
                </a:cubicBezTo>
                <a:lnTo>
                  <a:pt x="5706" y="525364"/>
                </a:lnTo>
                <a:cubicBezTo>
                  <a:pt x="6372" y="509362"/>
                  <a:pt x="8182" y="493265"/>
                  <a:pt x="7611" y="477739"/>
                </a:cubicBezTo>
                <a:cubicBezTo>
                  <a:pt x="6182" y="438687"/>
                  <a:pt x="5706" y="399158"/>
                  <a:pt x="753" y="360772"/>
                </a:cubicBezTo>
                <a:cubicBezTo>
                  <a:pt x="-1819" y="340674"/>
                  <a:pt x="3134" y="322672"/>
                  <a:pt x="1705" y="303146"/>
                </a:cubicBezTo>
                <a:cubicBezTo>
                  <a:pt x="1562" y="283534"/>
                  <a:pt x="2715" y="263931"/>
                  <a:pt x="5134" y="244472"/>
                </a:cubicBezTo>
                <a:lnTo>
                  <a:pt x="18469" y="264570"/>
                </a:lnTo>
                <a:lnTo>
                  <a:pt x="21231" y="263141"/>
                </a:lnTo>
                <a:cubicBezTo>
                  <a:pt x="21231" y="252568"/>
                  <a:pt x="19993" y="241996"/>
                  <a:pt x="19993" y="231327"/>
                </a:cubicBezTo>
                <a:cubicBezTo>
                  <a:pt x="19993" y="220659"/>
                  <a:pt x="20851" y="211134"/>
                  <a:pt x="21422" y="198181"/>
                </a:cubicBezTo>
                <a:cubicBezTo>
                  <a:pt x="24851" y="214468"/>
                  <a:pt x="27708" y="228089"/>
                  <a:pt x="30947" y="242376"/>
                </a:cubicBezTo>
                <a:lnTo>
                  <a:pt x="43710" y="227613"/>
                </a:lnTo>
                <a:lnTo>
                  <a:pt x="40091" y="163509"/>
                </a:lnTo>
                <a:cubicBezTo>
                  <a:pt x="40091" y="160271"/>
                  <a:pt x="40091" y="156937"/>
                  <a:pt x="40091" y="153984"/>
                </a:cubicBezTo>
                <a:cubicBezTo>
                  <a:pt x="40377" y="147317"/>
                  <a:pt x="41281" y="143483"/>
                  <a:pt x="43424" y="142042"/>
                </a:cubicBezTo>
                <a:lnTo>
                  <a:pt x="52950" y="144181"/>
                </a:lnTo>
                <a:lnTo>
                  <a:pt x="52950" y="143809"/>
                </a:lnTo>
                <a:lnTo>
                  <a:pt x="53067" y="144207"/>
                </a:lnTo>
                <a:lnTo>
                  <a:pt x="54188" y="144459"/>
                </a:lnTo>
                <a:lnTo>
                  <a:pt x="57522" y="148365"/>
                </a:lnTo>
                <a:cubicBezTo>
                  <a:pt x="59693" y="145222"/>
                  <a:pt x="61332" y="141745"/>
                  <a:pt x="62379" y="138078"/>
                </a:cubicBezTo>
                <a:cubicBezTo>
                  <a:pt x="62160" y="133753"/>
                  <a:pt x="61589" y="129448"/>
                  <a:pt x="60665" y="125219"/>
                </a:cubicBezTo>
                <a:cubicBezTo>
                  <a:pt x="60636" y="121056"/>
                  <a:pt x="60827" y="116885"/>
                  <a:pt x="61236" y="112741"/>
                </a:cubicBezTo>
                <a:cubicBezTo>
                  <a:pt x="67809" y="112741"/>
                  <a:pt x="70761" y="118837"/>
                  <a:pt x="72190" y="125695"/>
                </a:cubicBezTo>
                <a:cubicBezTo>
                  <a:pt x="74114" y="135125"/>
                  <a:pt x="75419" y="144669"/>
                  <a:pt x="76095" y="154270"/>
                </a:cubicBezTo>
                <a:cubicBezTo>
                  <a:pt x="76762" y="165033"/>
                  <a:pt x="76095" y="175987"/>
                  <a:pt x="76095" y="188941"/>
                </a:cubicBezTo>
                <a:lnTo>
                  <a:pt x="90478" y="187703"/>
                </a:lnTo>
                <a:lnTo>
                  <a:pt x="86097" y="169986"/>
                </a:lnTo>
                <a:cubicBezTo>
                  <a:pt x="96384" y="150936"/>
                  <a:pt x="95622" y="144650"/>
                  <a:pt x="81429" y="117218"/>
                </a:cubicBezTo>
                <a:lnTo>
                  <a:pt x="92574" y="114646"/>
                </a:lnTo>
                <a:cubicBezTo>
                  <a:pt x="92574" y="105121"/>
                  <a:pt x="93240" y="96930"/>
                  <a:pt x="84192" y="93310"/>
                </a:cubicBezTo>
                <a:cubicBezTo>
                  <a:pt x="81810" y="92358"/>
                  <a:pt x="80572" y="86357"/>
                  <a:pt x="80001" y="80928"/>
                </a:cubicBezTo>
                <a:lnTo>
                  <a:pt x="89526" y="89786"/>
                </a:lnTo>
                <a:cubicBezTo>
                  <a:pt x="93050" y="69688"/>
                  <a:pt x="96479" y="50448"/>
                  <a:pt x="100003" y="30255"/>
                </a:cubicBezTo>
                <a:lnTo>
                  <a:pt x="117815" y="33207"/>
                </a:lnTo>
                <a:cubicBezTo>
                  <a:pt x="120006" y="18634"/>
                  <a:pt x="123625" y="6823"/>
                  <a:pt x="134579" y="1584"/>
                </a:cubicBezTo>
                <a:close/>
              </a:path>
            </a:pathLst>
          </a:custGeom>
          <a:solidFill>
            <a:schemeClr val="accent1">
              <a:alpha val="7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5"/>
          <p:cNvSpPr>
            <a:spLocks noGrp="1"/>
          </p:cNvSpPr>
          <p:nvPr>
            <p:custDataLst>
              <p:tags r:id="rId6"/>
            </p:custDataLst>
          </p:nvPr>
        </p:nvSpPr>
        <p:spPr>
          <a:xfrm>
            <a:off x="696000" y="412185"/>
            <a:ext cx="10800000" cy="792000"/>
          </a:xfrm>
          <a:prstGeom prst="rect">
            <a:avLst/>
          </a:prstGeom>
        </p:spPr>
        <p:txBody>
          <a:bodyPr vert="horz" wrap="square" lIns="90170" tIns="46990" rIns="90170" bIns="46990" rtlCol="0" anchor="ctr" anchorCtr="0">
            <a:normAutofit/>
          </a:bodyPr>
          <a:lstStyle>
            <a:lvl1pPr algn="ctr" defTabSz="914400" rtl="0" eaLnBrk="1" fontAlgn="auto" latinLnBrk="0" hangingPunct="1">
              <a:lnSpc>
                <a:spcPct val="100000"/>
              </a:lnSpc>
              <a:spcBef>
                <a:spcPct val="0"/>
              </a:spcBef>
              <a:buNone/>
              <a:defRPr sz="3200" b="1" u="none" strike="noStrike" kern="1200" cap="none" spc="300" normalizeH="0" baseline="0">
                <a:solidFill>
                  <a:schemeClr val="tx1">
                    <a:lumMod val="85000"/>
                    <a:lumOff val="15000"/>
                  </a:schemeClr>
                </a:solidFill>
                <a:uFillTx/>
                <a:latin typeface="+mj-ea"/>
                <a:ea typeface="+mj-ea"/>
                <a:cs typeface="+mj-cs"/>
              </a:defRPr>
            </a:lvl1pPr>
          </a:lstStyle>
          <a:p>
            <a:pPr algn="l"/>
            <a:r>
              <a:rPr lang="zh-CN" altLang="en-US">
                <a:solidFill>
                  <a:schemeClr val="tx1">
                    <a:lumMod val="85000"/>
                    <a:lumOff val="15000"/>
                  </a:schemeClr>
                </a:solidFill>
              </a:rPr>
              <a:t>案例：</a:t>
            </a:r>
            <a:endParaRPr lang="zh-CN" altLang="en-US">
              <a:solidFill>
                <a:schemeClr val="tx1">
                  <a:lumMod val="85000"/>
                  <a:lumOff val="15000"/>
                </a:schemeClr>
              </a:solidFill>
            </a:endParaRPr>
          </a:p>
        </p:txBody>
      </p:sp>
      <p:pic>
        <p:nvPicPr>
          <p:cNvPr id="13317"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8"/>
    </p:custData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flipH="1">
            <a:off x="8348345" y="0"/>
            <a:ext cx="3843655" cy="6858635"/>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矩形 8"/>
          <p:cNvSpPr/>
          <p:nvPr>
            <p:custDataLst>
              <p:tags r:id="rId2"/>
            </p:custDataLst>
          </p:nvPr>
        </p:nvSpPr>
        <p:spPr>
          <a:xfrm>
            <a:off x="1823720" y="1079183"/>
            <a:ext cx="8545195" cy="4688205"/>
          </a:xfrm>
          <a:prstGeom prst="rect">
            <a:avLst/>
          </a:prstGeom>
          <a:solidFill>
            <a:srgbClr val="FFFFFF"/>
          </a:solidFill>
          <a:ln>
            <a:noFill/>
          </a:ln>
          <a:effectLst>
            <a:outerShdw blurRad="254000" dist="38100" dir="5400000" algn="t" rotWithShape="0">
              <a:schemeClr val="bg1">
                <a:lumMod val="50000"/>
                <a:alpha val="67000"/>
              </a:schemeClr>
            </a:outerShdw>
          </a:effectLst>
        </p:spPr>
        <p:style>
          <a:lnRef idx="2">
            <a:schemeClr val="accent1">
              <a:lumMod val="75000"/>
            </a:schemeClr>
          </a:lnRef>
          <a:fillRef idx="1">
            <a:schemeClr val="accent1"/>
          </a:fillRef>
          <a:effectRef idx="0">
            <a:srgbClr val="FFFFFF"/>
          </a:effectRef>
          <a:fontRef idx="minor">
            <a:schemeClr val="lt1"/>
          </a:fontRef>
        </p:style>
        <p:txBody>
          <a:bodyPr wrap="square" lIns="1080135" rIns="899795" rtlCol="0" anchor="ctr">
            <a:normAutofit fontScale="80000"/>
          </a:bodyPr>
          <a:lstStyle/>
          <a:p>
            <a:pPr>
              <a:lnSpc>
                <a:spcPct val="150000"/>
              </a:lnSpc>
            </a:pPr>
            <a:r>
              <a:rPr lang="en-US" altLang="zh-CN" sz="2800" b="1">
                <a:solidFill>
                  <a:schemeClr val="bg1">
                    <a:lumMod val="25000"/>
                  </a:schemeClr>
                </a:solidFill>
              </a:rPr>
              <a:t>        </a:t>
            </a:r>
            <a:r>
              <a:rPr lang="zh-CN" altLang="en-US" sz="2800" dirty="0">
                <a:solidFill>
                  <a:schemeClr val="tx1">
                    <a:lumMod val="90000"/>
                    <a:lumOff val="10000"/>
                  </a:schemeClr>
                </a:solidFill>
                <a:latin typeface="Calibri" panose="020F0502020204030204" pitchFamily="34" charset="0"/>
                <a:sym typeface="+mn-ea"/>
              </a:rPr>
              <a:t>测验法是通过编制一些试题或设置特定的情景，从测验对象那里获取资料数据的方 法。</a:t>
            </a:r>
            <a:endParaRPr lang="zh-CN" altLang="en-US" sz="2800" dirty="0">
              <a:solidFill>
                <a:schemeClr val="tx1">
                  <a:lumMod val="90000"/>
                  <a:lumOff val="10000"/>
                </a:schemeClr>
              </a:solidFill>
              <a:latin typeface="Calibri" panose="020F0502020204030204" pitchFamily="34" charset="0"/>
            </a:endParaRPr>
          </a:p>
          <a:p>
            <a:pPr>
              <a:lnSpc>
                <a:spcPct val="150000"/>
              </a:lnSpc>
            </a:pPr>
            <a:r>
              <a:rPr lang="en-US" altLang="zh-CN" sz="2800" dirty="0">
                <a:solidFill>
                  <a:schemeClr val="tx1">
                    <a:lumMod val="90000"/>
                    <a:lumOff val="10000"/>
                  </a:schemeClr>
                </a:solidFill>
                <a:latin typeface="Calibri" panose="020F0502020204030204" pitchFamily="34" charset="0"/>
                <a:sym typeface="+mn-ea"/>
              </a:rPr>
              <a:t>         </a:t>
            </a:r>
            <a:r>
              <a:rPr lang="zh-CN" altLang="en-US" sz="2800" dirty="0">
                <a:solidFill>
                  <a:schemeClr val="tx1">
                    <a:lumMod val="90000"/>
                    <a:lumOff val="10000"/>
                  </a:schemeClr>
                </a:solidFill>
                <a:latin typeface="Calibri" panose="020F0502020204030204" pitchFamily="34" charset="0"/>
                <a:sym typeface="+mn-ea"/>
              </a:rPr>
              <a:t>在幼儿园教育评价中运用测验法，要符合三个基本要求</a:t>
            </a:r>
            <a:r>
              <a:rPr lang="zh-CN" altLang="en-US" sz="2800" baseline="-25000" dirty="0">
                <a:solidFill>
                  <a:schemeClr val="tx1">
                    <a:lumMod val="90000"/>
                    <a:lumOff val="10000"/>
                  </a:schemeClr>
                </a:solidFill>
                <a:latin typeface="Calibri" panose="020F0502020204030204" pitchFamily="34" charset="0"/>
                <a:sym typeface="+mn-ea"/>
              </a:rPr>
              <a:t>：</a:t>
            </a:r>
            <a:r>
              <a:rPr lang="zh-CN" altLang="en-US" sz="2800" dirty="0">
                <a:solidFill>
                  <a:schemeClr val="tx1">
                    <a:lumMod val="90000"/>
                    <a:lumOff val="10000"/>
                  </a:schemeClr>
                </a:solidFill>
                <a:latin typeface="Calibri" panose="020F0502020204030204" pitchFamily="34" charset="0"/>
                <a:sym typeface="+mn-ea"/>
              </a:rPr>
              <a:t>第一，试题的确定和情景 的设置必须与评价目标、评价准则密切相连，即要根据评价目标、评价准则来编制测验 内容；第二，所选择的测验方法要符合评价对象的特点，比如，当以儿童发展为评价对 象时，测验方法应能适用于儿童；第三，要以最大限度地获取评价信息为主要设计目标。</a:t>
            </a:r>
            <a:endParaRPr lang="zh-CN" altLang="en-US" sz="2800" dirty="0">
              <a:solidFill>
                <a:schemeClr val="tx1">
                  <a:lumMod val="90000"/>
                  <a:lumOff val="10000"/>
                </a:schemeClr>
              </a:solidFill>
              <a:latin typeface="Calibri" panose="020F0502020204030204" pitchFamily="34" charset="0"/>
              <a:sym typeface="+mn-ea"/>
            </a:endParaRPr>
          </a:p>
        </p:txBody>
      </p:sp>
      <p:sp>
        <p:nvSpPr>
          <p:cNvPr id="11" name="矩形 10"/>
          <p:cNvSpPr/>
          <p:nvPr>
            <p:custDataLst>
              <p:tags r:id="rId3"/>
            </p:custDataLst>
          </p:nvPr>
        </p:nvSpPr>
        <p:spPr>
          <a:xfrm flipH="1">
            <a:off x="1823720" y="1079500"/>
            <a:ext cx="184785" cy="4687570"/>
          </a:xfrm>
          <a:prstGeom prst="rect">
            <a:avLst/>
          </a:pr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 name="文本框 1"/>
          <p:cNvSpPr txBox="1"/>
          <p:nvPr/>
        </p:nvSpPr>
        <p:spPr>
          <a:xfrm>
            <a:off x="1981200" y="291465"/>
            <a:ext cx="5552440" cy="788035"/>
          </a:xfrm>
          <a:prstGeom prst="rect">
            <a:avLst/>
          </a:prstGeom>
          <a:noFill/>
        </p:spPr>
        <p:txBody>
          <a:bodyPr wrap="square" rtlCol="0" anchor="t">
            <a:noAutofit/>
          </a:bodyPr>
          <a:p>
            <a:r>
              <a:rPr lang="zh-CN" altLang="en-US" sz="3600" b="1" dirty="0">
                <a:solidFill>
                  <a:schemeClr val="bg1">
                    <a:lumMod val="25000"/>
                  </a:schemeClr>
                </a:solidFill>
                <a:latin typeface="宋体" panose="02010600030101010101" pitchFamily="2" charset="-122"/>
                <a:sym typeface="+mn-ea"/>
              </a:rPr>
              <a:t>一、知识概述</a:t>
            </a:r>
            <a:br>
              <a:rPr lang="zh-CN" altLang="en-US" sz="4000" b="1" dirty="0">
                <a:solidFill>
                  <a:schemeClr val="bg1">
                    <a:lumMod val="25000"/>
                  </a:schemeClr>
                </a:solidFill>
                <a:latin typeface="宋体" panose="02010600030101010101" pitchFamily="2" charset="-122"/>
                <a:sym typeface="+mn-ea"/>
              </a:rPr>
            </a:br>
            <a:endParaRPr lang="zh-CN" altLang="en-US" sz="4000" b="1" dirty="0">
              <a:solidFill>
                <a:schemeClr val="bg1">
                  <a:lumMod val="25000"/>
                </a:schemeClr>
              </a:solidFill>
              <a:latin typeface="宋体" panose="02010600030101010101" pitchFamily="2" charset="-122"/>
              <a:sym typeface="+mn-ea"/>
            </a:endParaRPr>
          </a:p>
        </p:txBody>
      </p:sp>
    </p:spTree>
    <p:custDataLst>
      <p:tags r:id="rId4"/>
    </p:custData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fontScale="90000"/>
          </a:bodyPr>
          <a:lstStyle/>
          <a:p>
            <a:pPr algn="l"/>
            <a:r>
              <a:rPr lang="zh-CN" altLang="en-US" sz="4000" dirty="0">
                <a:solidFill>
                  <a:schemeClr val="tx1">
                    <a:lumMod val="90000"/>
                    <a:lumOff val="10000"/>
                  </a:schemeClr>
                </a:solidFill>
                <a:latin typeface="Calibri" panose="020F0502020204030204" pitchFamily="34" charset="0"/>
                <a:sym typeface="+mn-ea"/>
              </a:rPr>
              <a:t>常用的测验方法主要有以下几种</a:t>
            </a:r>
            <a:br>
              <a:rPr lang="zh-CN" altLang="en-US" sz="4000" b="1" dirty="0">
                <a:solidFill>
                  <a:schemeClr val="tx1">
                    <a:lumMod val="90000"/>
                    <a:lumOff val="10000"/>
                  </a:schemeClr>
                </a:solidFill>
                <a:latin typeface="宋体" panose="02010600030101010101" pitchFamily="2" charset="-122"/>
              </a:rPr>
            </a:br>
            <a:endParaRPr lang="zh-CN" altLang="en-US" sz="4000" b="1" kern="0" dirty="0">
              <a:solidFill>
                <a:schemeClr val="tx1">
                  <a:lumMod val="90000"/>
                  <a:lumOff val="10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90000"/>
          </a:bodyPr>
          <a:lstStyle/>
          <a:p>
            <a:pPr>
              <a:lnSpc>
                <a:spcPct val="150000"/>
              </a:lnSpc>
            </a:pPr>
            <a:r>
              <a:rPr lang="en-US" altLang="zh-CN" sz="3600" b="1" dirty="0">
                <a:solidFill>
                  <a:schemeClr val="bg1">
                    <a:lumMod val="25000"/>
                  </a:schemeClr>
                </a:solidFill>
                <a:latin typeface="宋体" panose="02010600030101010101" pitchFamily="2" charset="-122"/>
                <a:sym typeface="+mn-ea"/>
              </a:rPr>
              <a:t>   </a:t>
            </a:r>
            <a:r>
              <a:rPr lang="zh-CN" altLang="en-US" sz="3600" b="1" dirty="0">
                <a:solidFill>
                  <a:schemeClr val="tx1">
                    <a:lumMod val="90000"/>
                    <a:lumOff val="10000"/>
                  </a:schemeClr>
                </a:solidFill>
                <a:latin typeface="宋体" panose="02010600030101010101" pitchFamily="2" charset="-122"/>
                <a:sym typeface="+mn-ea"/>
              </a:rPr>
              <a:t>一、常用测验量表</a:t>
            </a:r>
            <a:endParaRPr lang="zh-CN" altLang="en-US" sz="3600" b="1" dirty="0">
              <a:solidFill>
                <a:schemeClr val="tx1">
                  <a:lumMod val="90000"/>
                  <a:lumOff val="10000"/>
                </a:schemeClr>
              </a:solidFill>
              <a:latin typeface="宋体" panose="02010600030101010101" pitchFamily="2" charset="-122"/>
            </a:endParaRPr>
          </a:p>
          <a:p>
            <a:pPr>
              <a:lnSpc>
                <a:spcPct val="150000"/>
              </a:lnSpc>
            </a:pPr>
            <a:r>
              <a:rPr lang="zh-CN" altLang="en-US" sz="3600" dirty="0">
                <a:solidFill>
                  <a:schemeClr val="tx1">
                    <a:lumMod val="90000"/>
                    <a:lumOff val="10000"/>
                  </a:schemeClr>
                </a:solidFill>
                <a:latin typeface="Calibri" panose="020F0502020204030204" pitchFamily="34" charset="0"/>
                <a:sym typeface="+mn-ea"/>
              </a:rPr>
              <a:t>         在幼儿教育领域有许多现成的测验量表，其中有不少量表在国际上已被广泛采纳。在评价实施过程中，我们可以根据评价要求直接或间接地使用这些测验量表，以节省编制测验题目的精力。</a:t>
            </a:r>
            <a:endParaRPr kumimoji="0" lang="zh-CN" altLang="en-US" sz="3600" b="1" kern="1200" cap="none" spc="0" normalizeH="0" baseline="0" noProof="0" dirty="0">
              <a:solidFill>
                <a:schemeClr val="tx1">
                  <a:lumMod val="90000"/>
                  <a:lumOff val="10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custDataLst>
              <p:tags r:id="rId1"/>
            </p:custDataLst>
          </p:nvPr>
        </p:nvSpPr>
        <p:spPr>
          <a:xfrm>
            <a:off x="0" y="1177290"/>
            <a:ext cx="12192000" cy="2049780"/>
          </a:xfrm>
          <a:prstGeom prst="rect">
            <a:avLst/>
          </a:prstGeom>
          <a:solidFill>
            <a:schemeClr val="accent1">
              <a:lumMod val="50000"/>
              <a:lumOff val="50000"/>
              <a:alpha val="2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 name="标题 1"/>
          <p:cNvSpPr>
            <a:spLocks noGrp="1"/>
          </p:cNvSpPr>
          <p:nvPr>
            <p:ph type="title"/>
            <p:custDataLst>
              <p:tags r:id="rId2"/>
            </p:custDataLst>
          </p:nvPr>
        </p:nvSpPr>
        <p:spPr>
          <a:xfrm>
            <a:off x="700405" y="1322070"/>
            <a:ext cx="5292090" cy="1776095"/>
          </a:xfrm>
        </p:spPr>
        <p:txBody>
          <a:bodyPr anchor="ctr" anchorCtr="0">
            <a:normAutofit/>
          </a:bodyPr>
          <a:lstStyle/>
          <a:p>
            <a:pPr algn="l"/>
            <a:r>
              <a:rPr lang="zh-CN" altLang="en-US" sz="3600" b="1" spc="300" dirty="0">
                <a:solidFill>
                  <a:schemeClr val="tx1"/>
                </a:solidFill>
                <a:uFillTx/>
              </a:rPr>
              <a:t>一、常用测验量表</a:t>
            </a:r>
            <a:endParaRPr lang="zh-CN" altLang="en-US" sz="3600" b="1" spc="300" dirty="0">
              <a:solidFill>
                <a:schemeClr val="tx1"/>
              </a:solidFill>
              <a:uFillTx/>
            </a:endParaRPr>
          </a:p>
        </p:txBody>
      </p:sp>
      <p:pic>
        <p:nvPicPr>
          <p:cNvPr id="10" name="图片 9"/>
          <p:cNvPicPr>
            <a:picLocks noChangeAspect="1"/>
          </p:cNvPicPr>
          <p:nvPr>
            <p:custDataLst>
              <p:tags r:id="rId3"/>
            </p:custDataLst>
          </p:nvPr>
        </p:nvPicPr>
        <p:blipFill>
          <a:blip r:embed="rId4"/>
          <a:srcRect t="18969" b="18969"/>
          <a:stretch>
            <a:fillRect/>
          </a:stretch>
        </p:blipFill>
        <p:spPr>
          <a:xfrm>
            <a:off x="6658610" y="860425"/>
            <a:ext cx="4174490" cy="2682240"/>
          </a:xfrm>
          <a:custGeom>
            <a:avLst/>
            <a:gdLst>
              <a:gd name="connsiteX0" fmla="*/ 4942385 w 5171399"/>
              <a:gd name="connsiteY0" fmla="*/ 3102757 h 3102757"/>
              <a:gd name="connsiteX1" fmla="*/ 229014 w 5171399"/>
              <a:gd name="connsiteY1" fmla="*/ 3102757 h 3102757"/>
              <a:gd name="connsiteX2" fmla="*/ 0 w 5171399"/>
              <a:gd name="connsiteY2" fmla="*/ 2873743 h 3102757"/>
              <a:gd name="connsiteX3" fmla="*/ 0 w 5171399"/>
              <a:gd name="connsiteY3" fmla="*/ 229014 h 3102757"/>
              <a:gd name="connsiteX4" fmla="*/ 229014 w 5171399"/>
              <a:gd name="connsiteY4" fmla="*/ 0 h 3102757"/>
              <a:gd name="connsiteX5" fmla="*/ 4942385 w 5171399"/>
              <a:gd name="connsiteY5" fmla="*/ 0 h 3102757"/>
              <a:gd name="connsiteX6" fmla="*/ 5171399 w 5171399"/>
              <a:gd name="connsiteY6" fmla="*/ 229014 h 3102757"/>
              <a:gd name="connsiteX7" fmla="*/ 5171399 w 5171399"/>
              <a:gd name="connsiteY7" fmla="*/ 2873743 h 3102757"/>
              <a:gd name="connsiteX8" fmla="*/ 4942385 w 5171399"/>
              <a:gd name="connsiteY8" fmla="*/ 3102757 h 310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399" h="3102757">
                <a:moveTo>
                  <a:pt x="4942385" y="3102757"/>
                </a:moveTo>
                <a:lnTo>
                  <a:pt x="229014" y="3102757"/>
                </a:lnTo>
                <a:cubicBezTo>
                  <a:pt x="102533" y="3102757"/>
                  <a:pt x="0" y="3000224"/>
                  <a:pt x="0" y="2873743"/>
                </a:cubicBezTo>
                <a:lnTo>
                  <a:pt x="0" y="229014"/>
                </a:lnTo>
                <a:cubicBezTo>
                  <a:pt x="0" y="102533"/>
                  <a:pt x="102533" y="0"/>
                  <a:pt x="229014" y="0"/>
                </a:cubicBezTo>
                <a:lnTo>
                  <a:pt x="4942385" y="0"/>
                </a:lnTo>
                <a:cubicBezTo>
                  <a:pt x="5068866" y="0"/>
                  <a:pt x="5171399" y="102533"/>
                  <a:pt x="5171399" y="229014"/>
                </a:cubicBezTo>
                <a:lnTo>
                  <a:pt x="5171399" y="2873743"/>
                </a:lnTo>
                <a:cubicBezTo>
                  <a:pt x="5171399" y="3000224"/>
                  <a:pt x="5068866" y="3102757"/>
                  <a:pt x="4942385" y="3102757"/>
                </a:cubicBezTo>
                <a:close/>
              </a:path>
            </a:pathLst>
          </a:custGeom>
          <a:solidFill>
            <a:schemeClr val="accent1"/>
          </a:solidFill>
          <a:ln w="6350">
            <a:solidFill>
              <a:schemeClr val="tx1">
                <a:lumMod val="40000"/>
                <a:lumOff val="60000"/>
                <a:alpha val="50000"/>
              </a:schemeClr>
            </a:solidFill>
          </a:ln>
        </p:spPr>
      </p:pic>
      <p:sp>
        <p:nvSpPr>
          <p:cNvPr id="8" name="矩形 20"/>
          <p:cNvSpPr/>
          <p:nvPr>
            <p:custDataLst>
              <p:tags r:id="rId5"/>
            </p:custDataLst>
          </p:nvPr>
        </p:nvSpPr>
        <p:spPr>
          <a:xfrm>
            <a:off x="2177400" y="4592774"/>
            <a:ext cx="1766161" cy="76182"/>
          </a:xfrm>
          <a:prstGeom prst="rect">
            <a:avLst/>
          </a:prstGeom>
          <a:gradFill>
            <a:gsLst>
              <a:gs pos="100000">
                <a:schemeClr val="accent2">
                  <a:alpha val="45000"/>
                </a:schemeClr>
              </a:gs>
              <a:gs pos="1000">
                <a:schemeClr val="bg1">
                  <a:alpha val="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tx1"/>
              </a:solidFill>
            </a:endParaRPr>
          </a:p>
        </p:txBody>
      </p:sp>
      <p:sp>
        <p:nvSpPr>
          <p:cNvPr id="9" name="矩形 21"/>
          <p:cNvSpPr/>
          <p:nvPr>
            <p:custDataLst>
              <p:tags r:id="rId6"/>
            </p:custDataLst>
          </p:nvPr>
        </p:nvSpPr>
        <p:spPr>
          <a:xfrm>
            <a:off x="2168512" y="4117269"/>
            <a:ext cx="2427678" cy="552322"/>
          </a:xfrm>
          <a:prstGeom prst="rect">
            <a:avLst/>
          </a:prstGeom>
          <a:noFill/>
        </p:spPr>
        <p:txBody>
          <a:bodyPr wrap="square" lIns="0" tIns="0" rIns="0" bIns="0" rtlCol="0" anchor="b">
            <a:noAutofit/>
          </a:bodyPr>
          <a:p>
            <a:pPr>
              <a:spcBef>
                <a:spcPct val="0"/>
              </a:spcBef>
              <a:spcAft>
                <a:spcPct val="0"/>
              </a:spcAft>
            </a:pPr>
            <a:r>
              <a:rPr lang="en-US" altLang="en-US" sz="2400" b="1">
                <a:solidFill>
                  <a:schemeClr val="tx1"/>
                </a:solidFill>
                <a:latin typeface="+mn-ea"/>
                <a:cs typeface="+mn-ea"/>
              </a:rPr>
              <a:t>( 1 )  </a:t>
            </a:r>
            <a:r>
              <a:rPr lang="zh-CN" altLang="en-US" sz="2400" b="1">
                <a:solidFill>
                  <a:schemeClr val="tx1"/>
                </a:solidFill>
                <a:latin typeface="+mn-ea"/>
                <a:cs typeface="+mn-ea"/>
              </a:rPr>
              <a:t>智力测验</a:t>
            </a:r>
            <a:endParaRPr lang="zh-CN" altLang="en-US" sz="2400" b="1">
              <a:solidFill>
                <a:schemeClr val="tx1"/>
              </a:solidFill>
              <a:latin typeface="+mn-ea"/>
              <a:cs typeface="+mn-ea"/>
            </a:endParaRPr>
          </a:p>
        </p:txBody>
      </p:sp>
      <p:sp>
        <p:nvSpPr>
          <p:cNvPr id="12" name="矩形 3"/>
          <p:cNvSpPr/>
          <p:nvPr>
            <p:custDataLst>
              <p:tags r:id="rId7"/>
            </p:custDataLst>
          </p:nvPr>
        </p:nvSpPr>
        <p:spPr>
          <a:xfrm>
            <a:off x="5049475" y="4592774"/>
            <a:ext cx="1766161" cy="76182"/>
          </a:xfrm>
          <a:prstGeom prst="rect">
            <a:avLst/>
          </a:prstGeom>
          <a:gradFill>
            <a:gsLst>
              <a:gs pos="100000">
                <a:schemeClr val="accent3">
                  <a:alpha val="45000"/>
                </a:schemeClr>
              </a:gs>
              <a:gs pos="1000">
                <a:schemeClr val="bg1">
                  <a:alpha val="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tx1"/>
              </a:solidFill>
            </a:endParaRPr>
          </a:p>
        </p:txBody>
      </p:sp>
      <p:sp>
        <p:nvSpPr>
          <p:cNvPr id="15" name="矩形 5"/>
          <p:cNvSpPr/>
          <p:nvPr>
            <p:custDataLst>
              <p:tags r:id="rId8"/>
            </p:custDataLst>
          </p:nvPr>
        </p:nvSpPr>
        <p:spPr>
          <a:xfrm>
            <a:off x="5040587" y="4117269"/>
            <a:ext cx="2427678" cy="552322"/>
          </a:xfrm>
          <a:prstGeom prst="rect">
            <a:avLst/>
          </a:prstGeom>
          <a:noFill/>
        </p:spPr>
        <p:txBody>
          <a:bodyPr wrap="square" lIns="0" tIns="0" rIns="0" bIns="0" rtlCol="0" anchor="b">
            <a:noAutofit/>
          </a:bodyPr>
          <a:p>
            <a:pPr>
              <a:spcBef>
                <a:spcPct val="0"/>
              </a:spcBef>
              <a:spcAft>
                <a:spcPct val="0"/>
              </a:spcAft>
            </a:pPr>
            <a:r>
              <a:rPr lang="en-US" altLang="en-US" sz="2400" b="1">
                <a:solidFill>
                  <a:schemeClr val="tx1"/>
                </a:solidFill>
                <a:latin typeface="+mn-ea"/>
                <a:cs typeface="+mn-ea"/>
              </a:rPr>
              <a:t>(2)</a:t>
            </a:r>
            <a:r>
              <a:rPr lang="zh-CN" altLang="en-US" sz="2400" b="1">
                <a:solidFill>
                  <a:schemeClr val="tx1"/>
                </a:solidFill>
                <a:latin typeface="+mn-ea"/>
                <a:cs typeface="+mn-ea"/>
              </a:rPr>
              <a:t>投射测验</a:t>
            </a:r>
            <a:endParaRPr lang="zh-CN" altLang="en-US" sz="2400" b="1">
              <a:solidFill>
                <a:schemeClr val="tx1"/>
              </a:solidFill>
              <a:latin typeface="+mn-ea"/>
              <a:cs typeface="+mn-ea"/>
            </a:endParaRPr>
          </a:p>
        </p:txBody>
      </p:sp>
      <p:sp>
        <p:nvSpPr>
          <p:cNvPr id="17" name="矩形 7"/>
          <p:cNvSpPr/>
          <p:nvPr>
            <p:custDataLst>
              <p:tags r:id="rId9"/>
            </p:custDataLst>
          </p:nvPr>
        </p:nvSpPr>
        <p:spPr>
          <a:xfrm>
            <a:off x="7921551" y="4592774"/>
            <a:ext cx="1766161" cy="76182"/>
          </a:xfrm>
          <a:prstGeom prst="rect">
            <a:avLst/>
          </a:prstGeom>
          <a:gradFill>
            <a:gsLst>
              <a:gs pos="100000">
                <a:schemeClr val="accent4">
                  <a:alpha val="45000"/>
                </a:schemeClr>
              </a:gs>
              <a:gs pos="1000">
                <a:schemeClr val="bg1">
                  <a:alpha val="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tx1"/>
              </a:solidFill>
            </a:endParaRPr>
          </a:p>
        </p:txBody>
      </p:sp>
      <p:sp>
        <p:nvSpPr>
          <p:cNvPr id="18" name="矩形 8"/>
          <p:cNvSpPr/>
          <p:nvPr>
            <p:custDataLst>
              <p:tags r:id="rId10"/>
            </p:custDataLst>
          </p:nvPr>
        </p:nvSpPr>
        <p:spPr>
          <a:xfrm>
            <a:off x="7912663" y="4117269"/>
            <a:ext cx="2427678" cy="552322"/>
          </a:xfrm>
          <a:prstGeom prst="rect">
            <a:avLst/>
          </a:prstGeom>
          <a:noFill/>
        </p:spPr>
        <p:txBody>
          <a:bodyPr wrap="square" lIns="0" tIns="0" rIns="0" bIns="0" rtlCol="0" anchor="b">
            <a:noAutofit/>
          </a:bodyPr>
          <a:p>
            <a:pPr>
              <a:spcBef>
                <a:spcPct val="0"/>
              </a:spcBef>
              <a:spcAft>
                <a:spcPct val="0"/>
              </a:spcAft>
            </a:pPr>
            <a:r>
              <a:rPr lang="en-US" altLang="en-US" sz="2400" b="1">
                <a:solidFill>
                  <a:schemeClr val="tx1"/>
                </a:solidFill>
                <a:latin typeface="+mn-ea"/>
                <a:cs typeface="+mn-ea"/>
              </a:rPr>
              <a:t>( 3)  </a:t>
            </a:r>
            <a:r>
              <a:rPr lang="zh-CN" altLang="en-US" sz="2400" b="1">
                <a:solidFill>
                  <a:schemeClr val="tx1"/>
                </a:solidFill>
                <a:latin typeface="+mn-ea"/>
                <a:cs typeface="+mn-ea"/>
              </a:rPr>
              <a:t>故事测验</a:t>
            </a:r>
            <a:endParaRPr lang="zh-CN" altLang="en-US" sz="2400" b="1">
              <a:solidFill>
                <a:schemeClr val="tx1"/>
              </a:solidFill>
              <a:latin typeface="+mn-ea"/>
              <a:cs typeface="+mn-ea"/>
            </a:endParaRPr>
          </a:p>
        </p:txBody>
      </p:sp>
    </p:spTree>
    <p:custDataLst>
      <p:tags r:id="rId11"/>
    </p:custData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一、常用测验量表</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90000"/>
          </a:bodyPr>
          <a:lstStyle/>
          <a:p>
            <a:pPr>
              <a:lnSpc>
                <a:spcPct val="150000"/>
              </a:lnSpc>
            </a:pPr>
            <a:r>
              <a:rPr lang="en-US" altLang="zh-CN" sz="3600" b="1" dirty="0">
                <a:solidFill>
                  <a:schemeClr val="bg1">
                    <a:lumMod val="10000"/>
                  </a:schemeClr>
                </a:solidFill>
                <a:latin typeface="宋体" panose="02010600030101010101" pitchFamily="2" charset="-122"/>
                <a:sym typeface="+mn-ea"/>
              </a:rPr>
              <a:t>  </a:t>
            </a:r>
            <a:r>
              <a:rPr lang="en-US" altLang="zh-CN" sz="3600" b="1" dirty="0">
                <a:solidFill>
                  <a:schemeClr val="tx1">
                    <a:lumMod val="90000"/>
                    <a:lumOff val="10000"/>
                  </a:schemeClr>
                </a:solidFill>
                <a:latin typeface="宋体" panose="02010600030101010101" pitchFamily="2" charset="-122"/>
                <a:sym typeface="+mn-ea"/>
              </a:rPr>
              <a:t>  </a:t>
            </a:r>
            <a:r>
              <a:rPr lang="zh-CN" altLang="en-US" sz="3600" b="1" dirty="0">
                <a:solidFill>
                  <a:schemeClr val="tx1">
                    <a:lumMod val="90000"/>
                    <a:lumOff val="10000"/>
                  </a:schemeClr>
                </a:solidFill>
                <a:latin typeface="宋体" panose="02010600030101010101" pitchFamily="2" charset="-122"/>
                <a:sym typeface="+mn-ea"/>
              </a:rPr>
              <a:t>1.智力测验</a:t>
            </a:r>
            <a:endParaRPr lang="zh-CN" altLang="en-US" sz="3600" b="1" dirty="0">
              <a:solidFill>
                <a:schemeClr val="tx1">
                  <a:lumMod val="90000"/>
                  <a:lumOff val="10000"/>
                </a:schemeClr>
              </a:solidFill>
              <a:latin typeface="宋体" panose="02010600030101010101" pitchFamily="2" charset="-122"/>
            </a:endParaRPr>
          </a:p>
          <a:p>
            <a:pPr>
              <a:lnSpc>
                <a:spcPct val="150000"/>
              </a:lnSpc>
            </a:pPr>
            <a:r>
              <a:rPr lang="zh-CN" altLang="en-US" sz="3600" dirty="0">
                <a:solidFill>
                  <a:schemeClr val="bg1">
                    <a:lumMod val="10000"/>
                  </a:schemeClr>
                </a:solidFill>
                <a:latin typeface="Calibri" panose="020F0502020204030204" pitchFamily="34" charset="0"/>
                <a:sym typeface="+mn-ea"/>
              </a:rPr>
              <a:t>         </a:t>
            </a:r>
            <a:r>
              <a:rPr lang="zh-CN" altLang="en-US" sz="3000" dirty="0">
                <a:solidFill>
                  <a:schemeClr val="bg1">
                    <a:lumMod val="10000"/>
                  </a:schemeClr>
                </a:solidFill>
                <a:latin typeface="Calibri" panose="020F0502020204030204" pitchFamily="34" charset="0"/>
                <a:sym typeface="+mn-ea"/>
              </a:rPr>
              <a:t>智力测验又称普通能力测验，是幼儿教育领域最常用的测验量表之一，它包括个人智力测验、团体智力测验、特殊人口测验、学习能力测验等。目前在我国幼儿教育领域比较常用的智力测验量表有韦克斯勒智力测验量表、中国比纳测验量表、中国儿童发展测验量表等。</a:t>
            </a:r>
            <a:endParaRPr kumimoji="0" lang="zh-CN" altLang="en-US" sz="3000" kern="1200" cap="none" spc="0" normalizeH="0" baseline="0" noProof="0" dirty="0">
              <a:solidFill>
                <a:schemeClr val="bg1">
                  <a:lumMod val="10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一、常用测验量表</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70000"/>
          </a:bodyPr>
          <a:lstStyle/>
          <a:p>
            <a:pPr>
              <a:lnSpc>
                <a:spcPct val="150000"/>
              </a:lnSpc>
            </a:pPr>
            <a:r>
              <a:rPr lang="en-US" altLang="zh-CN" sz="3600" b="1" dirty="0">
                <a:solidFill>
                  <a:schemeClr val="bg1">
                    <a:lumMod val="10000"/>
                  </a:schemeClr>
                </a:solidFill>
                <a:latin typeface="宋体" panose="02010600030101010101" pitchFamily="2" charset="-122"/>
                <a:sym typeface="+mn-ea"/>
              </a:rPr>
              <a:t>  </a:t>
            </a:r>
            <a:r>
              <a:rPr lang="en-US" altLang="zh-CN" sz="3600" b="1" dirty="0">
                <a:solidFill>
                  <a:schemeClr val="tx1">
                    <a:lumMod val="90000"/>
                    <a:lumOff val="10000"/>
                  </a:schemeClr>
                </a:solidFill>
                <a:latin typeface="宋体" panose="02010600030101010101" pitchFamily="2" charset="-122"/>
                <a:sym typeface="+mn-ea"/>
              </a:rPr>
              <a:t> </a:t>
            </a:r>
            <a:r>
              <a:rPr lang="en-US" altLang="zh-CN" sz="4000" b="1" dirty="0">
                <a:solidFill>
                  <a:schemeClr val="tx1">
                    <a:lumMod val="90000"/>
                    <a:lumOff val="10000"/>
                  </a:schemeClr>
                </a:solidFill>
                <a:latin typeface="宋体" panose="02010600030101010101" pitchFamily="2" charset="-122"/>
                <a:sym typeface="+mn-ea"/>
              </a:rPr>
              <a:t> </a:t>
            </a:r>
            <a:r>
              <a:rPr lang="en-US" altLang="zh-CN" sz="4000" b="1" dirty="0">
                <a:solidFill>
                  <a:schemeClr val="bg1">
                    <a:lumMod val="25000"/>
                  </a:schemeClr>
                </a:solidFill>
                <a:latin typeface="宋体" panose="02010600030101010101" pitchFamily="2" charset="-122"/>
                <a:sym typeface="+mn-ea"/>
              </a:rPr>
              <a:t>2</a:t>
            </a:r>
            <a:r>
              <a:rPr lang="zh-CN" altLang="en-US" sz="4000" b="1" dirty="0">
                <a:solidFill>
                  <a:schemeClr val="bg1">
                    <a:lumMod val="25000"/>
                  </a:schemeClr>
                </a:solidFill>
                <a:latin typeface="宋体" panose="02010600030101010101" pitchFamily="2" charset="-122"/>
                <a:sym typeface="+mn-ea"/>
              </a:rPr>
              <a:t>.投射测验</a:t>
            </a:r>
            <a:endParaRPr lang="zh-CN" altLang="en-US" sz="3600" b="1" dirty="0">
              <a:solidFill>
                <a:schemeClr val="bg1">
                  <a:lumMod val="25000"/>
                </a:schemeClr>
              </a:solidFill>
              <a:latin typeface="宋体" panose="02010600030101010101" pitchFamily="2" charset="-122"/>
            </a:endParaRPr>
          </a:p>
          <a:p>
            <a:pPr>
              <a:lnSpc>
                <a:spcPct val="150000"/>
              </a:lnSpc>
            </a:pPr>
            <a:r>
              <a:rPr lang="en-US" altLang="zh-CN" sz="3600" dirty="0">
                <a:solidFill>
                  <a:schemeClr val="bg1">
                    <a:lumMod val="25000"/>
                  </a:schemeClr>
                </a:solidFill>
                <a:latin typeface="宋体" panose="02010600030101010101" pitchFamily="2" charset="-122"/>
                <a:sym typeface="+mn-ea"/>
              </a:rPr>
              <a:t>    </a:t>
            </a:r>
            <a:r>
              <a:rPr lang="zh-CN" altLang="en-US" sz="3600" dirty="0">
                <a:solidFill>
                  <a:schemeClr val="bg1">
                    <a:lumMod val="25000"/>
                  </a:schemeClr>
                </a:solidFill>
                <a:latin typeface="宋体" panose="02010600030101010101" pitchFamily="2" charset="-122"/>
                <a:sym typeface="+mn-ea"/>
              </a:rPr>
              <a:t>投射测验是比较多地用于不同情境中个人典型行为表现的一类测验，这一方法是向测验对象“显示一组意义不明确的剌激，让其加以解释或把这些剌激组建起来”。通过这种做法，来获取有关测验对象是如何对那些意义不明确的剌激情景进行解释和组建方面 的信息。最常用的投射测验有罗夏墨渍测验和主题统觉测验。</a:t>
            </a:r>
            <a:endParaRPr kumimoji="0" lang="zh-CN" altLang="en-US" sz="36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bg1">
                    <a:lumMod val="25000"/>
                  </a:schemeClr>
                </a:solidFill>
                <a:latin typeface="宋体" panose="02010600030101010101" pitchFamily="2" charset="-122"/>
                <a:sym typeface="+mn-ea"/>
              </a:rPr>
              <a:t>一、常用测验量表</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012190" y="1700530"/>
            <a:ext cx="10036175" cy="4635500"/>
          </a:xfrm>
          <a:prstGeom prst="rect">
            <a:avLst/>
          </a:prstGeom>
          <a:noFill/>
        </p:spPr>
        <p:txBody>
          <a:bodyPr wrap="square" rtlCol="0">
            <a:normAutofit fontScale="25000"/>
          </a:bodyPr>
          <a:lstStyle/>
          <a:p>
            <a:pPr>
              <a:lnSpc>
                <a:spcPct val="150000"/>
              </a:lnSpc>
            </a:pPr>
            <a:r>
              <a:rPr lang="en-US" altLang="zh-CN" sz="3600" b="1" dirty="0">
                <a:solidFill>
                  <a:schemeClr val="bg1">
                    <a:lumMod val="10000"/>
                  </a:schemeClr>
                </a:solidFill>
                <a:latin typeface="宋体" panose="02010600030101010101" pitchFamily="2" charset="-122"/>
                <a:sym typeface="+mn-ea"/>
              </a:rPr>
              <a:t>  </a:t>
            </a:r>
            <a:r>
              <a:rPr lang="en-US" altLang="zh-CN" sz="3600" b="1" dirty="0">
                <a:solidFill>
                  <a:schemeClr val="tx1">
                    <a:lumMod val="90000"/>
                    <a:lumOff val="10000"/>
                  </a:schemeClr>
                </a:solidFill>
                <a:latin typeface="宋体" panose="02010600030101010101" pitchFamily="2" charset="-122"/>
                <a:sym typeface="+mn-ea"/>
              </a:rPr>
              <a:t>  </a:t>
            </a:r>
            <a:r>
              <a:rPr lang="en-US" altLang="zh-CN" sz="8000" b="1" dirty="0">
                <a:solidFill>
                  <a:schemeClr val="bg1">
                    <a:lumMod val="25000"/>
                  </a:schemeClr>
                </a:solidFill>
                <a:latin typeface="宋体" panose="02010600030101010101" pitchFamily="2" charset="-122"/>
                <a:sym typeface="+mn-ea"/>
              </a:rPr>
              <a:t> </a:t>
            </a:r>
            <a:r>
              <a:rPr lang="en-US" altLang="zh-CN" sz="9600" b="1" dirty="0">
                <a:solidFill>
                  <a:schemeClr val="bg1">
                    <a:lumMod val="25000"/>
                  </a:schemeClr>
                </a:solidFill>
                <a:latin typeface="宋体" panose="02010600030101010101" pitchFamily="2" charset="-122"/>
                <a:sym typeface="+mn-ea"/>
              </a:rPr>
              <a:t>3.故事测验</a:t>
            </a:r>
            <a:endParaRPr lang="zh-CN" altLang="en-US" sz="5300"/>
          </a:p>
          <a:p>
            <a:pPr>
              <a:lnSpc>
                <a:spcPct val="200000"/>
              </a:lnSpc>
            </a:pPr>
            <a:r>
              <a:rPr lang="en-US" altLang="zh-CN" sz="5300" kern="0" dirty="0">
                <a:uFillTx/>
                <a:latin typeface="微软雅黑" panose="020B0503020204020204" charset="-122"/>
                <a:cs typeface="+mn-ea"/>
                <a:sym typeface="+mn-ea"/>
              </a:rPr>
              <a:t>      </a:t>
            </a:r>
            <a:r>
              <a:rPr lang="en-US" altLang="zh-CN" sz="6400" kern="0" dirty="0">
                <a:uFillTx/>
                <a:latin typeface="微软雅黑" panose="020B0503020204020204" charset="-122"/>
                <a:cs typeface="+mn-ea"/>
                <a:sym typeface="+mn-ea"/>
              </a:rPr>
              <a:t>  </a:t>
            </a:r>
            <a:r>
              <a:rPr lang="zh-CN" altLang="en-US" sz="6400" kern="0" dirty="0">
                <a:uFillTx/>
                <a:latin typeface="微软雅黑" panose="020B0503020204020204" charset="-122"/>
                <a:cs typeface="+mn-ea"/>
                <a:sym typeface="+mn-ea"/>
              </a:rPr>
              <a:t>例如:“星期日下午,妈妈疲劳了,要她的女孩和小男孩帮她料理家务。要女孩去把一叠盘子揩干,要男孩去取一些柴禾来。但是小男孩却上街去玩了。妈妈就叫女孩去做两件事。这个女孩子说了些什么呢?”</a:t>
            </a:r>
            <a:endParaRPr lang="zh-CN" altLang="en-US" sz="6400" kern="0" dirty="0">
              <a:uFillTx/>
              <a:latin typeface="微软雅黑" panose="020B0503020204020204" charset="-122"/>
              <a:cs typeface="+mn-ea"/>
              <a:sym typeface="+mn-ea"/>
            </a:endParaRPr>
          </a:p>
          <a:p>
            <a:pPr>
              <a:lnSpc>
                <a:spcPct val="200000"/>
              </a:lnSpc>
            </a:pPr>
            <a:r>
              <a:rPr lang="zh-CN" altLang="en-US" sz="6400" kern="0" dirty="0">
                <a:uFillTx/>
                <a:latin typeface="微软雅黑" panose="020B0503020204020204" charset="-122"/>
                <a:cs typeface="+mn-ea"/>
                <a:sym typeface="+mn-ea"/>
              </a:rPr>
              <a:t> </a:t>
            </a:r>
            <a:r>
              <a:rPr lang="en-US" altLang="zh-CN" sz="6400" kern="0" dirty="0">
                <a:uFillTx/>
                <a:latin typeface="微软雅黑" panose="020B0503020204020204" charset="-122"/>
                <a:cs typeface="+mn-ea"/>
                <a:sym typeface="+mn-ea"/>
              </a:rPr>
              <a:t>   </a:t>
            </a:r>
            <a:r>
              <a:rPr lang="zh-CN" altLang="en-US" sz="6400" kern="0" dirty="0">
                <a:uFillTx/>
                <a:latin typeface="微软雅黑" panose="020B0503020204020204" charset="-122"/>
                <a:cs typeface="+mn-ea"/>
                <a:sym typeface="+mn-ea"/>
              </a:rPr>
              <a:t>“一个假日的下午,妈妈带了她的孩子们去河边散步,四点钟,她给孩子们每人发了一个卷饼,他们各自吃着自己的卷饼,但小弟弟没有吃,不小心把卷饼掉在河里了。妈妈将怎样处理这件事?再给一个吧?哥哥他们会怎样说呢?”</a:t>
            </a:r>
            <a:r>
              <a:rPr lang="en-US" altLang="zh-CN" sz="6400" kern="0" dirty="0">
                <a:uFillTx/>
                <a:latin typeface="微软雅黑" panose="020B0503020204020204" charset="-122"/>
                <a:cs typeface="+mn-ea"/>
                <a:sym typeface="+mn-ea"/>
              </a:rPr>
              <a:t>     </a:t>
            </a:r>
            <a:endParaRPr lang="en-US" altLang="zh-CN" sz="6400" kern="0" dirty="0">
              <a:uFillTx/>
              <a:latin typeface="微软雅黑" panose="020B0503020204020204" charset="-122"/>
              <a:cs typeface="+mn-ea"/>
              <a:sym typeface="+mn-ea"/>
            </a:endParaRPr>
          </a:p>
          <a:p>
            <a:pPr>
              <a:lnSpc>
                <a:spcPct val="200000"/>
              </a:lnSpc>
            </a:pPr>
            <a:r>
              <a:rPr lang="en-US" altLang="zh-CN" sz="6400" kern="0" dirty="0">
                <a:uFillTx/>
                <a:latin typeface="微软雅黑" panose="020B0503020204020204" charset="-122"/>
                <a:cs typeface="+mn-ea"/>
                <a:sym typeface="+mn-ea"/>
              </a:rPr>
              <a:t>    </a:t>
            </a:r>
            <a:r>
              <a:rPr lang="zh-CN" altLang="en-US" sz="6400" kern="0" dirty="0">
                <a:uFillTx/>
                <a:latin typeface="微软雅黑" panose="020B0503020204020204" charset="-122"/>
                <a:cs typeface="+mn-ea"/>
                <a:sym typeface="+mn-ea"/>
              </a:rPr>
              <a:t>“哥哥帮妈妈做事,不小心摔破了一篮子鸡蛋,弟弟故意摔破了两个鸡蛋,问他们的行为谁最不好,为什么?”</a:t>
            </a:r>
            <a:endParaRPr lang="zh-CN" altLang="en-US" sz="6400" kern="0" dirty="0">
              <a:solidFill>
                <a:schemeClr val="tx1"/>
              </a:solidFill>
              <a:uFillTx/>
              <a:latin typeface="微软雅黑" panose="020B0503020204020204" charset="-122"/>
              <a:cs typeface="+mn-ea"/>
              <a:sym typeface="+mn-ea"/>
            </a:endParaRPr>
          </a:p>
          <a:p>
            <a:pPr marL="0" lvl="0" indent="0" algn="just" fontAlgn="auto">
              <a:lnSpc>
                <a:spcPct val="200000"/>
              </a:lnSpc>
              <a:buNone/>
            </a:pPr>
            <a:r>
              <a:rPr lang="en-US" altLang="zh-CN" sz="6400" kern="0" dirty="0">
                <a:uFillTx/>
                <a:latin typeface="微软雅黑" panose="020B0503020204020204" charset="-122"/>
                <a:cs typeface="+mn-ea"/>
                <a:sym typeface="+mn-ea"/>
              </a:rPr>
              <a:t>     </a:t>
            </a:r>
            <a:r>
              <a:rPr lang="en-US" altLang="zh-CN" sz="7200" kern="0" dirty="0">
                <a:uFillTx/>
                <a:latin typeface="微软雅黑" panose="020B0503020204020204" charset="-122"/>
                <a:cs typeface="+mn-ea"/>
                <a:sym typeface="+mn-ea"/>
              </a:rPr>
              <a:t>   </a:t>
            </a:r>
            <a:r>
              <a:rPr lang="zh-CN" altLang="en-US" sz="7200" kern="0" dirty="0">
                <a:uFillTx/>
                <a:latin typeface="微软雅黑" panose="020B0503020204020204" charset="-122"/>
                <a:cs typeface="+mn-ea"/>
                <a:sym typeface="+mn-ea"/>
              </a:rPr>
              <a:t>根据儿童对以上故事所设置问题的回答,来测验儿童道德发展的水平。</a:t>
            </a:r>
            <a:r>
              <a:rPr lang="en-US" altLang="zh-CN" sz="7200" kern="0" dirty="0">
                <a:uFillTx/>
                <a:latin typeface="微软雅黑" panose="020B0503020204020204" charset="-122"/>
                <a:cs typeface="+mn-ea"/>
                <a:sym typeface="+mn-ea"/>
              </a:rPr>
              <a:t> </a:t>
            </a:r>
            <a:endParaRPr kumimoji="0" lang="en-US" altLang="zh-CN" sz="7200" b="1" kern="0" cap="none" spc="0" normalizeH="0" baseline="0" noProof="0" dirty="0">
              <a:solidFill>
                <a:schemeClr val="bg1">
                  <a:lumMod val="25000"/>
                </a:schemeClr>
              </a:solidFill>
              <a:uFillTx/>
              <a:latin typeface="微软雅黑" panose="020B0503020204020204" charset="-122"/>
              <a:ea typeface="宋体" panose="02010600030101010101" pitchFamily="2" charset="-122"/>
              <a:cs typeface="+mn-ea"/>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en-US" altLang="zh-CN" sz="4000" b="1" dirty="0">
                <a:solidFill>
                  <a:schemeClr val="bg1">
                    <a:lumMod val="25000"/>
                  </a:schemeClr>
                </a:solidFill>
                <a:latin typeface="宋体" panose="02010600030101010101" pitchFamily="2" charset="-122"/>
                <a:sym typeface="+mn-ea"/>
              </a:rPr>
              <a:t>  </a:t>
            </a:r>
            <a:r>
              <a:rPr lang="zh-CN" altLang="en-US" sz="4000" b="1" dirty="0">
                <a:solidFill>
                  <a:schemeClr val="tx1">
                    <a:lumMod val="90000"/>
                    <a:lumOff val="10000"/>
                  </a:schemeClr>
                </a:solidFill>
                <a:latin typeface="宋体" panose="02010600030101010101" pitchFamily="2" charset="-122"/>
                <a:sym typeface="+mn-ea"/>
              </a:rPr>
              <a:t>二、编制测验量表</a:t>
            </a:r>
            <a:endParaRPr lang="zh-CN" altLang="en-US" sz="4000" b="1" kern="0" dirty="0">
              <a:solidFill>
                <a:schemeClr val="tx1">
                  <a:lumMod val="90000"/>
                  <a:lumOff val="10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a:bodyPr>
          <a:lstStyle/>
          <a:p>
            <a:pPr>
              <a:lnSpc>
                <a:spcPct val="150000"/>
              </a:lnSpc>
            </a:pPr>
            <a:r>
              <a:rPr lang="zh-CN" altLang="en-US" sz="3600" dirty="0">
                <a:latin typeface="Arial" panose="020B0604020202020204" pitchFamily="34" charset="0"/>
                <a:sym typeface="+mn-ea"/>
              </a:rPr>
              <a:t>   测验的编制一般有以下三个步骤：</a:t>
            </a:r>
            <a:endParaRPr lang="en-US" altLang="zh-CN" sz="3600" dirty="0">
              <a:latin typeface="Arial" panose="020B0604020202020204" pitchFamily="34" charset="0"/>
            </a:endParaRPr>
          </a:p>
          <a:p>
            <a:pPr>
              <a:lnSpc>
                <a:spcPct val="150000"/>
              </a:lnSpc>
            </a:pPr>
            <a:r>
              <a:rPr lang="zh-CN" altLang="en-US" sz="3600" dirty="0">
                <a:latin typeface="Arial" panose="020B0604020202020204" pitchFamily="34" charset="0"/>
                <a:sym typeface="+mn-ea"/>
              </a:rPr>
              <a:t>（</a:t>
            </a:r>
            <a:r>
              <a:rPr lang="en-US" altLang="zh-CN" sz="3600" dirty="0">
                <a:latin typeface="Arial" panose="020B0604020202020204" pitchFamily="34" charset="0"/>
                <a:sym typeface="+mn-ea"/>
              </a:rPr>
              <a:t>1</a:t>
            </a:r>
            <a:r>
              <a:rPr lang="zh-CN" altLang="en-US" sz="3600" dirty="0">
                <a:latin typeface="Arial" panose="020B0604020202020204" pitchFamily="34" charset="0"/>
                <a:sym typeface="+mn-ea"/>
              </a:rPr>
              <a:t>）确定测验目的、测验对象和主要内容；</a:t>
            </a:r>
            <a:endParaRPr lang="zh-CN" altLang="en-US" sz="3600" dirty="0">
              <a:latin typeface="Arial" panose="020B0604020202020204" pitchFamily="34" charset="0"/>
              <a:sym typeface="+mn-ea"/>
            </a:endParaRPr>
          </a:p>
          <a:p>
            <a:pPr>
              <a:lnSpc>
                <a:spcPct val="150000"/>
              </a:lnSpc>
            </a:pPr>
            <a:r>
              <a:rPr lang="zh-CN" altLang="en-US" sz="3600" dirty="0">
                <a:latin typeface="Arial" panose="020B0604020202020204" pitchFamily="34" charset="0"/>
                <a:sym typeface="+mn-ea"/>
              </a:rPr>
              <a:t>（</a:t>
            </a:r>
            <a:r>
              <a:rPr lang="en-US" altLang="zh-CN" sz="3600" dirty="0">
                <a:latin typeface="Arial" panose="020B0604020202020204" pitchFamily="34" charset="0"/>
                <a:sym typeface="+mn-ea"/>
              </a:rPr>
              <a:t>2</a:t>
            </a:r>
            <a:r>
              <a:rPr lang="zh-CN" altLang="en-US" sz="3600" dirty="0">
                <a:latin typeface="Arial" panose="020B0604020202020204" pitchFamily="34" charset="0"/>
                <a:sym typeface="+mn-ea"/>
              </a:rPr>
              <a:t>）编制测验题目，对题型、题量、时限、指导语、复本等作出规定；</a:t>
            </a:r>
            <a:endParaRPr lang="en-US" altLang="zh-CN" sz="3600" dirty="0">
              <a:latin typeface="Arial" panose="020B0604020202020204" pitchFamily="34" charset="0"/>
            </a:endParaRPr>
          </a:p>
          <a:p>
            <a:pPr>
              <a:lnSpc>
                <a:spcPct val="150000"/>
              </a:lnSpc>
            </a:pPr>
            <a:r>
              <a:rPr lang="zh-CN" altLang="en-US" sz="3600" dirty="0">
                <a:latin typeface="Arial" panose="020B0604020202020204" pitchFamily="34" charset="0"/>
                <a:sym typeface="+mn-ea"/>
              </a:rPr>
              <a:t>（</a:t>
            </a:r>
            <a:r>
              <a:rPr lang="en-US" altLang="zh-CN" sz="3600" dirty="0">
                <a:latin typeface="Arial" panose="020B0604020202020204" pitchFamily="34" charset="0"/>
                <a:sym typeface="+mn-ea"/>
              </a:rPr>
              <a:t>3</a:t>
            </a:r>
            <a:r>
              <a:rPr lang="zh-CN" altLang="en-US" sz="3600" dirty="0">
                <a:latin typeface="Arial" panose="020B0604020202020204" pitchFamily="34" charset="0"/>
                <a:sym typeface="+mn-ea"/>
              </a:rPr>
              <a:t>）对题目的信度和效度进行检验。</a:t>
            </a:r>
            <a:endParaRPr kumimoji="0" lang="zh-CN" altLang="en-US" sz="3600" kern="1200" cap="none" spc="0" normalizeH="0" baseline="0" noProof="0" dirty="0">
              <a:solidFill>
                <a:schemeClr val="tx1">
                  <a:lumMod val="90000"/>
                  <a:lumOff val="10000"/>
                </a:schemeClr>
              </a:solidFill>
              <a:uFillTx/>
              <a:latin typeface="Calibri" panose="020F0502020204030204" pitchFamily="34" charset="0"/>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三、量表测验</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70000"/>
          </a:bodyPr>
          <a:lstStyle/>
          <a:p>
            <a:pPr>
              <a:lnSpc>
                <a:spcPct val="150000"/>
              </a:lnSpc>
            </a:pPr>
            <a:r>
              <a:rPr lang="zh-CN" altLang="en-US" sz="3600" b="1" dirty="0">
                <a:solidFill>
                  <a:schemeClr val="bg1">
                    <a:lumMod val="25000"/>
                  </a:schemeClr>
                </a:solidFill>
                <a:latin typeface="宋体" panose="02010600030101010101" pitchFamily="2" charset="-122"/>
                <a:sym typeface="+mn-ea"/>
              </a:rPr>
              <a:t>(一）量表测验法的适用范围</a:t>
            </a:r>
            <a:endParaRPr lang="zh-CN" altLang="en-US" sz="3600" b="1" dirty="0">
              <a:solidFill>
                <a:schemeClr val="bg1">
                  <a:lumMod val="25000"/>
                </a:schemeClr>
              </a:solidFill>
              <a:latin typeface="宋体" panose="02010600030101010101" pitchFamily="2" charset="-122"/>
            </a:endParaRPr>
          </a:p>
          <a:p>
            <a:pPr>
              <a:lnSpc>
                <a:spcPct val="150000"/>
              </a:lnSpc>
            </a:pPr>
            <a:r>
              <a:rPr lang="en-US" altLang="zh-CN" sz="3600" b="1" dirty="0">
                <a:solidFill>
                  <a:schemeClr val="bg1">
                    <a:lumMod val="25000"/>
                  </a:schemeClr>
                </a:solidFill>
                <a:latin typeface="宋体" panose="02010600030101010101" pitchFamily="2" charset="-122"/>
                <a:sym typeface="+mn-ea"/>
              </a:rPr>
              <a:t>(</a:t>
            </a:r>
            <a:r>
              <a:rPr lang="zh-CN" altLang="en-US" sz="3600" b="1" dirty="0">
                <a:solidFill>
                  <a:schemeClr val="bg1">
                    <a:lumMod val="25000"/>
                  </a:schemeClr>
                </a:solidFill>
                <a:latin typeface="宋体" panose="02010600030101010101" pitchFamily="2" charset="-122"/>
                <a:sym typeface="+mn-ea"/>
              </a:rPr>
              <a:t>二）使用测验法评价幼儿的发展应注意的几个问题</a:t>
            </a:r>
            <a:endParaRPr lang="zh-CN" altLang="en-US" sz="3600" b="1" dirty="0">
              <a:solidFill>
                <a:schemeClr val="bg1">
                  <a:lumMod val="25000"/>
                </a:schemeClr>
              </a:solidFill>
              <a:latin typeface="宋体" panose="02010600030101010101" pitchFamily="2" charset="-122"/>
            </a:endParaRPr>
          </a:p>
          <a:p>
            <a:pPr>
              <a:lnSpc>
                <a:spcPct val="150000"/>
              </a:lnSpc>
            </a:pPr>
            <a:r>
              <a:rPr lang="en-US" altLang="zh-CN" sz="3600" dirty="0">
                <a:solidFill>
                  <a:schemeClr val="bg1">
                    <a:lumMod val="25000"/>
                  </a:schemeClr>
                </a:solidFill>
                <a:latin typeface="宋体" panose="02010600030101010101" pitchFamily="2" charset="-122"/>
                <a:sym typeface="+mn-ea"/>
              </a:rPr>
              <a:t>1.</a:t>
            </a:r>
            <a:r>
              <a:rPr lang="zh-CN" altLang="en-US" sz="3600" dirty="0">
                <a:solidFill>
                  <a:schemeClr val="bg1">
                    <a:lumMod val="25000"/>
                  </a:schemeClr>
                </a:solidFill>
                <a:latin typeface="宋体" panose="02010600030101010101" pitchFamily="2" charset="-122"/>
                <a:sym typeface="+mn-ea"/>
              </a:rPr>
              <a:t>根据被试的特点选择合适的测验工具</a:t>
            </a:r>
            <a:r>
              <a:rPr lang="zh-CN" altLang="en-US" sz="3600" b="1" dirty="0">
                <a:solidFill>
                  <a:schemeClr val="bg1">
                    <a:lumMod val="25000"/>
                  </a:schemeClr>
                </a:solidFill>
                <a:latin typeface="宋体" panose="02010600030101010101" pitchFamily="2" charset="-122"/>
                <a:sym typeface="+mn-ea"/>
              </a:rPr>
              <a:t>。</a:t>
            </a:r>
            <a:endParaRPr lang="zh-CN" altLang="en-US" sz="3600" dirty="0">
              <a:solidFill>
                <a:schemeClr val="bg1">
                  <a:lumMod val="25000"/>
                </a:schemeClr>
              </a:solidFill>
              <a:latin typeface="宋体" panose="02010600030101010101" pitchFamily="2" charset="-122"/>
            </a:endParaRPr>
          </a:p>
          <a:p>
            <a:pPr>
              <a:lnSpc>
                <a:spcPct val="150000"/>
              </a:lnSpc>
            </a:pPr>
            <a:r>
              <a:rPr lang="en-US" altLang="zh-CN" sz="3600" dirty="0">
                <a:solidFill>
                  <a:schemeClr val="bg1">
                    <a:lumMod val="25000"/>
                  </a:schemeClr>
                </a:solidFill>
                <a:latin typeface="宋体" panose="02010600030101010101" pitchFamily="2" charset="-122"/>
                <a:sym typeface="+mn-ea"/>
              </a:rPr>
              <a:t>2.</a:t>
            </a:r>
            <a:r>
              <a:rPr lang="zh-CN" altLang="en-US" sz="3600" dirty="0">
                <a:solidFill>
                  <a:schemeClr val="bg1">
                    <a:lumMod val="25000"/>
                  </a:schemeClr>
                </a:solidFill>
                <a:latin typeface="宋体" panose="02010600030101010101" pitchFamily="2" charset="-122"/>
                <a:sym typeface="+mn-ea"/>
              </a:rPr>
              <a:t>标准化测验并非人人都可用</a:t>
            </a:r>
            <a:r>
              <a:rPr lang="zh-CN" altLang="en-US" sz="3600" b="1" dirty="0">
                <a:solidFill>
                  <a:schemeClr val="bg1">
                    <a:lumMod val="25000"/>
                  </a:schemeClr>
                </a:solidFill>
                <a:latin typeface="宋体" panose="02010600030101010101" pitchFamily="2" charset="-122"/>
                <a:sym typeface="+mn-ea"/>
              </a:rPr>
              <a:t>。</a:t>
            </a:r>
            <a:endParaRPr lang="zh-CN" altLang="en-US" sz="3600" dirty="0">
              <a:solidFill>
                <a:schemeClr val="bg1">
                  <a:lumMod val="25000"/>
                </a:schemeClr>
              </a:solidFill>
              <a:latin typeface="宋体" panose="02010600030101010101" pitchFamily="2" charset="-122"/>
            </a:endParaRPr>
          </a:p>
          <a:p>
            <a:pPr>
              <a:lnSpc>
                <a:spcPct val="150000"/>
              </a:lnSpc>
            </a:pPr>
            <a:r>
              <a:rPr lang="en-US" altLang="zh-CN" sz="3600" dirty="0">
                <a:solidFill>
                  <a:schemeClr val="bg1">
                    <a:lumMod val="25000"/>
                  </a:schemeClr>
                </a:solidFill>
                <a:latin typeface="宋体" panose="02010600030101010101" pitchFamily="2" charset="-122"/>
                <a:sym typeface="+mn-ea"/>
              </a:rPr>
              <a:t>3.</a:t>
            </a:r>
            <a:r>
              <a:rPr lang="zh-CN" altLang="en-US" sz="3600" dirty="0">
                <a:solidFill>
                  <a:schemeClr val="bg1">
                    <a:lumMod val="25000"/>
                  </a:schemeClr>
                </a:solidFill>
                <a:latin typeface="宋体" panose="02010600030101010101" pitchFamily="2" charset="-122"/>
                <a:sym typeface="+mn-ea"/>
              </a:rPr>
              <a:t>做好测验前的准备工作</a:t>
            </a:r>
            <a:r>
              <a:rPr lang="zh-CN" altLang="en-US" sz="3600" b="1" dirty="0">
                <a:solidFill>
                  <a:schemeClr val="bg1">
                    <a:lumMod val="25000"/>
                  </a:schemeClr>
                </a:solidFill>
                <a:latin typeface="宋体" panose="02010600030101010101" pitchFamily="2" charset="-122"/>
                <a:sym typeface="+mn-ea"/>
              </a:rPr>
              <a:t>。</a:t>
            </a:r>
            <a:endParaRPr lang="zh-CN" altLang="en-US" sz="3600" dirty="0">
              <a:solidFill>
                <a:schemeClr val="bg1">
                  <a:lumMod val="25000"/>
                </a:schemeClr>
              </a:solidFill>
              <a:latin typeface="宋体" panose="02010600030101010101" pitchFamily="2" charset="-122"/>
            </a:endParaRPr>
          </a:p>
          <a:p>
            <a:pPr>
              <a:lnSpc>
                <a:spcPct val="150000"/>
              </a:lnSpc>
            </a:pPr>
            <a:r>
              <a:rPr lang="en-US" altLang="zh-CN" sz="3600" dirty="0">
                <a:solidFill>
                  <a:schemeClr val="bg1">
                    <a:lumMod val="25000"/>
                  </a:schemeClr>
                </a:solidFill>
                <a:latin typeface="宋体" panose="02010600030101010101" pitchFamily="2" charset="-122"/>
                <a:sym typeface="+mn-ea"/>
              </a:rPr>
              <a:t>4.</a:t>
            </a:r>
            <a:r>
              <a:rPr lang="zh-CN" altLang="en-US" sz="3600" dirty="0">
                <a:solidFill>
                  <a:schemeClr val="bg1">
                    <a:lumMod val="25000"/>
                  </a:schemeClr>
                </a:solidFill>
                <a:latin typeface="宋体" panose="02010600030101010101" pitchFamily="2" charset="-122"/>
                <a:sym typeface="+mn-ea"/>
              </a:rPr>
              <a:t>严格按照量表实施手册中的程序</a:t>
            </a:r>
            <a:r>
              <a:rPr lang="zh-CN" altLang="en-US" sz="3600" b="1" dirty="0">
                <a:solidFill>
                  <a:schemeClr val="bg1">
                    <a:lumMod val="25000"/>
                  </a:schemeClr>
                </a:solidFill>
                <a:latin typeface="宋体" panose="02010600030101010101" pitchFamily="2" charset="-122"/>
                <a:sym typeface="+mn-ea"/>
              </a:rPr>
              <a:t>、</a:t>
            </a:r>
            <a:r>
              <a:rPr lang="zh-CN" altLang="en-US" sz="3600" dirty="0">
                <a:solidFill>
                  <a:schemeClr val="bg1">
                    <a:lumMod val="25000"/>
                  </a:schemeClr>
                </a:solidFill>
                <a:latin typeface="宋体" panose="02010600030101010101" pitchFamily="2" charset="-122"/>
                <a:sym typeface="+mn-ea"/>
              </a:rPr>
              <a:t>指导语和时限进行测验</a:t>
            </a:r>
            <a:r>
              <a:rPr lang="zh-CN" altLang="en-US" sz="3600" b="1" dirty="0">
                <a:solidFill>
                  <a:schemeClr val="bg1">
                    <a:lumMod val="25000"/>
                  </a:schemeClr>
                </a:solidFill>
                <a:latin typeface="宋体" panose="02010600030101010101" pitchFamily="2" charset="-122"/>
                <a:sym typeface="+mn-ea"/>
              </a:rPr>
              <a:t>，</a:t>
            </a:r>
            <a:r>
              <a:rPr lang="zh-CN" altLang="en-US" sz="3600" dirty="0">
                <a:solidFill>
                  <a:schemeClr val="bg1">
                    <a:lumMod val="25000"/>
                  </a:schemeClr>
                </a:solidFill>
                <a:latin typeface="宋体" panose="02010600030101010101" pitchFamily="2" charset="-122"/>
                <a:sym typeface="+mn-ea"/>
              </a:rPr>
              <a:t>若无特殊情况</a:t>
            </a:r>
            <a:r>
              <a:rPr lang="zh-CN" altLang="en-US" sz="3600" b="1" dirty="0">
                <a:solidFill>
                  <a:schemeClr val="bg1">
                    <a:lumMod val="25000"/>
                  </a:schemeClr>
                </a:solidFill>
                <a:latin typeface="宋体" panose="02010600030101010101" pitchFamily="2" charset="-122"/>
                <a:sym typeface="+mn-ea"/>
              </a:rPr>
              <a:t>，</a:t>
            </a:r>
            <a:r>
              <a:rPr lang="zh-CN" altLang="en-US" sz="3600" dirty="0">
                <a:solidFill>
                  <a:schemeClr val="bg1">
                    <a:lumMod val="25000"/>
                  </a:schemeClr>
                </a:solidFill>
                <a:latin typeface="宋体" panose="02010600030101010101" pitchFamily="2" charset="-122"/>
                <a:sym typeface="+mn-ea"/>
              </a:rPr>
              <a:t>不能随意改变</a:t>
            </a:r>
            <a:r>
              <a:rPr lang="zh-CN" altLang="en-US" sz="3600" b="1" dirty="0">
                <a:solidFill>
                  <a:schemeClr val="bg1">
                    <a:lumMod val="25000"/>
                  </a:schemeClr>
                </a:solidFill>
                <a:latin typeface="宋体" panose="02010600030101010101" pitchFamily="2" charset="-122"/>
                <a:sym typeface="+mn-ea"/>
              </a:rPr>
              <a:t>。</a:t>
            </a:r>
            <a:endParaRPr kumimoji="0" lang="zh-CN" altLang="en-US" sz="3600" b="1" kern="1200" cap="none" spc="0" normalizeH="0" baseline="0" noProof="0" dirty="0">
              <a:solidFill>
                <a:schemeClr val="bg1">
                  <a:lumMod val="25000"/>
                </a:schemeClr>
              </a:solidFill>
              <a:uFillTx/>
              <a:latin typeface="宋体" panose="02010600030101010101" pitchFamily="2" charset="-122"/>
              <a:ea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09600" y="608330"/>
            <a:ext cx="10032365" cy="763270"/>
          </a:xfrm>
        </p:spPr>
        <p:txBody>
          <a:bodyPr>
            <a:normAutofit/>
          </a:bodyPr>
          <a:lstStyle/>
          <a:p>
            <a:pPr algn="l"/>
            <a:r>
              <a:rPr lang="zh-CN" altLang="en-US" sz="4000" b="1" dirty="0">
                <a:solidFill>
                  <a:schemeClr val="bg1">
                    <a:lumMod val="25000"/>
                  </a:schemeClr>
                </a:solidFill>
                <a:latin typeface="宋体" panose="02010600030101010101" pitchFamily="2" charset="-122"/>
                <a:sym typeface="+mn-ea"/>
              </a:rPr>
              <a:t>三、量表测验</a:t>
            </a:r>
            <a:endParaRPr lang="zh-CN" altLang="en-US" sz="4000" b="1" kern="0" dirty="0">
              <a:solidFill>
                <a:schemeClr val="bg1">
                  <a:lumMod val="25000"/>
                </a:schemeClr>
              </a:solidFill>
              <a:uFillTx/>
              <a:latin typeface="宋体" panose="02010600030101010101" pitchFamily="2" charset="-122"/>
              <a:cs typeface="+mn-ea"/>
              <a:sym typeface="+mn-ea"/>
            </a:endParaRPr>
          </a:p>
        </p:txBody>
      </p:sp>
      <p:sp>
        <p:nvSpPr>
          <p:cNvPr id="16" name="矩形 15"/>
          <p:cNvSpPr/>
          <p:nvPr>
            <p:custDataLst>
              <p:tags r:id="rId2"/>
            </p:custDataLst>
          </p:nvPr>
        </p:nvSpPr>
        <p:spPr>
          <a:xfrm>
            <a:off x="844550" y="1610995"/>
            <a:ext cx="10612755" cy="4819650"/>
          </a:xfrm>
          <a:prstGeom prst="rect">
            <a:avLst/>
          </a:prstGeom>
          <a:solidFill>
            <a:schemeClr val="accent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17" name="矩形 16"/>
          <p:cNvSpPr/>
          <p:nvPr>
            <p:custDataLst>
              <p:tags r:id="rId3"/>
            </p:custDataLst>
          </p:nvPr>
        </p:nvSpPr>
        <p:spPr>
          <a:xfrm>
            <a:off x="643255" y="1472565"/>
            <a:ext cx="10574020" cy="486283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zh-CN" altLang="en-US" sz="1600" b="1" dirty="0">
              <a:solidFill>
                <a:schemeClr val="bg1"/>
              </a:solidFill>
              <a:latin typeface="Arial" panose="020B0604020202020204" pitchFamily="34" charset="0"/>
              <a:ea typeface="微软雅黑" panose="020B0503020204020204" charset="-122"/>
            </a:endParaRPr>
          </a:p>
        </p:txBody>
      </p:sp>
      <p:sp>
        <p:nvSpPr>
          <p:cNvPr id="91" name="任意多边形: 形状 90"/>
          <p:cNvSpPr/>
          <p:nvPr>
            <p:custDataLst>
              <p:tags r:id="rId4"/>
            </p:custDataLst>
          </p:nvPr>
        </p:nvSpPr>
        <p:spPr>
          <a:xfrm>
            <a:off x="10373995" y="5619750"/>
            <a:ext cx="1178560" cy="628015"/>
          </a:xfrm>
          <a:custGeom>
            <a:avLst/>
            <a:gdLst>
              <a:gd name="connsiteX0" fmla="*/ 1233285 w 1261746"/>
              <a:gd name="connsiteY0" fmla="*/ 602227 h 659131"/>
              <a:gd name="connsiteX1" fmla="*/ 1261746 w 1261746"/>
              <a:gd name="connsiteY1" fmla="*/ 630679 h 659131"/>
              <a:gd name="connsiteX2" fmla="*/ 1233285 w 1261746"/>
              <a:gd name="connsiteY2" fmla="*/ 659131 h 659131"/>
              <a:gd name="connsiteX3" fmla="*/ 1204824 w 1261746"/>
              <a:gd name="connsiteY3" fmla="*/ 630679 h 659131"/>
              <a:gd name="connsiteX4" fmla="*/ 1233285 w 1261746"/>
              <a:gd name="connsiteY4" fmla="*/ 602227 h 659131"/>
              <a:gd name="connsiteX5" fmla="*/ 1112803 w 1261746"/>
              <a:gd name="connsiteY5" fmla="*/ 602227 h 659131"/>
              <a:gd name="connsiteX6" fmla="*/ 1141264 w 1261746"/>
              <a:gd name="connsiteY6" fmla="*/ 630679 h 659131"/>
              <a:gd name="connsiteX7" fmla="*/ 1112803 w 1261746"/>
              <a:gd name="connsiteY7" fmla="*/ 659131 h 659131"/>
              <a:gd name="connsiteX8" fmla="*/ 1084342 w 1261746"/>
              <a:gd name="connsiteY8" fmla="*/ 630679 h 659131"/>
              <a:gd name="connsiteX9" fmla="*/ 1112803 w 1261746"/>
              <a:gd name="connsiteY9" fmla="*/ 602227 h 659131"/>
              <a:gd name="connsiteX10" fmla="*/ 992320 w 1261746"/>
              <a:gd name="connsiteY10" fmla="*/ 602227 h 659131"/>
              <a:gd name="connsiteX11" fmla="*/ 1020781 w 1261746"/>
              <a:gd name="connsiteY11" fmla="*/ 630679 h 659131"/>
              <a:gd name="connsiteX12" fmla="*/ 992320 w 1261746"/>
              <a:gd name="connsiteY12" fmla="*/ 659131 h 659131"/>
              <a:gd name="connsiteX13" fmla="*/ 963859 w 1261746"/>
              <a:gd name="connsiteY13" fmla="*/ 630679 h 659131"/>
              <a:gd name="connsiteX14" fmla="*/ 992320 w 1261746"/>
              <a:gd name="connsiteY14" fmla="*/ 602227 h 659131"/>
              <a:gd name="connsiteX15" fmla="*/ 871838 w 1261746"/>
              <a:gd name="connsiteY15" fmla="*/ 602227 h 659131"/>
              <a:gd name="connsiteX16" fmla="*/ 900299 w 1261746"/>
              <a:gd name="connsiteY16" fmla="*/ 630679 h 659131"/>
              <a:gd name="connsiteX17" fmla="*/ 871838 w 1261746"/>
              <a:gd name="connsiteY17" fmla="*/ 659131 h 659131"/>
              <a:gd name="connsiteX18" fmla="*/ 843377 w 1261746"/>
              <a:gd name="connsiteY18" fmla="*/ 630679 h 659131"/>
              <a:gd name="connsiteX19" fmla="*/ 871838 w 1261746"/>
              <a:gd name="connsiteY19" fmla="*/ 602227 h 659131"/>
              <a:gd name="connsiteX20" fmla="*/ 751356 w 1261746"/>
              <a:gd name="connsiteY20" fmla="*/ 602227 h 659131"/>
              <a:gd name="connsiteX21" fmla="*/ 779817 w 1261746"/>
              <a:gd name="connsiteY21" fmla="*/ 630679 h 659131"/>
              <a:gd name="connsiteX22" fmla="*/ 751356 w 1261746"/>
              <a:gd name="connsiteY22" fmla="*/ 659131 h 659131"/>
              <a:gd name="connsiteX23" fmla="*/ 722895 w 1261746"/>
              <a:gd name="connsiteY23" fmla="*/ 630679 h 659131"/>
              <a:gd name="connsiteX24" fmla="*/ 751356 w 1261746"/>
              <a:gd name="connsiteY24" fmla="*/ 602227 h 659131"/>
              <a:gd name="connsiteX25" fmla="*/ 630873 w 1261746"/>
              <a:gd name="connsiteY25" fmla="*/ 602227 h 659131"/>
              <a:gd name="connsiteX26" fmla="*/ 659334 w 1261746"/>
              <a:gd name="connsiteY26" fmla="*/ 630679 h 659131"/>
              <a:gd name="connsiteX27" fmla="*/ 630873 w 1261746"/>
              <a:gd name="connsiteY27" fmla="*/ 659131 h 659131"/>
              <a:gd name="connsiteX28" fmla="*/ 602412 w 1261746"/>
              <a:gd name="connsiteY28" fmla="*/ 630679 h 659131"/>
              <a:gd name="connsiteX29" fmla="*/ 630873 w 1261746"/>
              <a:gd name="connsiteY29" fmla="*/ 602227 h 659131"/>
              <a:gd name="connsiteX30" fmla="*/ 510391 w 1261746"/>
              <a:gd name="connsiteY30" fmla="*/ 602227 h 659131"/>
              <a:gd name="connsiteX31" fmla="*/ 538852 w 1261746"/>
              <a:gd name="connsiteY31" fmla="*/ 630679 h 659131"/>
              <a:gd name="connsiteX32" fmla="*/ 510391 w 1261746"/>
              <a:gd name="connsiteY32" fmla="*/ 659131 h 659131"/>
              <a:gd name="connsiteX33" fmla="*/ 481930 w 1261746"/>
              <a:gd name="connsiteY33" fmla="*/ 630679 h 659131"/>
              <a:gd name="connsiteX34" fmla="*/ 510391 w 1261746"/>
              <a:gd name="connsiteY34" fmla="*/ 602227 h 659131"/>
              <a:gd name="connsiteX35" fmla="*/ 389908 w 1261746"/>
              <a:gd name="connsiteY35" fmla="*/ 602227 h 659131"/>
              <a:gd name="connsiteX36" fmla="*/ 418369 w 1261746"/>
              <a:gd name="connsiteY36" fmla="*/ 630679 h 659131"/>
              <a:gd name="connsiteX37" fmla="*/ 389908 w 1261746"/>
              <a:gd name="connsiteY37" fmla="*/ 659131 h 659131"/>
              <a:gd name="connsiteX38" fmla="*/ 361447 w 1261746"/>
              <a:gd name="connsiteY38" fmla="*/ 630679 h 659131"/>
              <a:gd name="connsiteX39" fmla="*/ 389908 w 1261746"/>
              <a:gd name="connsiteY39" fmla="*/ 602227 h 659131"/>
              <a:gd name="connsiteX40" fmla="*/ 269426 w 1261746"/>
              <a:gd name="connsiteY40" fmla="*/ 602227 h 659131"/>
              <a:gd name="connsiteX41" fmla="*/ 297887 w 1261746"/>
              <a:gd name="connsiteY41" fmla="*/ 630679 h 659131"/>
              <a:gd name="connsiteX42" fmla="*/ 269426 w 1261746"/>
              <a:gd name="connsiteY42" fmla="*/ 659131 h 659131"/>
              <a:gd name="connsiteX43" fmla="*/ 240965 w 1261746"/>
              <a:gd name="connsiteY43" fmla="*/ 630679 h 659131"/>
              <a:gd name="connsiteX44" fmla="*/ 269426 w 1261746"/>
              <a:gd name="connsiteY44" fmla="*/ 602227 h 659131"/>
              <a:gd name="connsiteX45" fmla="*/ 148943 w 1261746"/>
              <a:gd name="connsiteY45" fmla="*/ 602227 h 659131"/>
              <a:gd name="connsiteX46" fmla="*/ 177404 w 1261746"/>
              <a:gd name="connsiteY46" fmla="*/ 630679 h 659131"/>
              <a:gd name="connsiteX47" fmla="*/ 148943 w 1261746"/>
              <a:gd name="connsiteY47" fmla="*/ 659131 h 659131"/>
              <a:gd name="connsiteX48" fmla="*/ 120482 w 1261746"/>
              <a:gd name="connsiteY48" fmla="*/ 630679 h 659131"/>
              <a:gd name="connsiteX49" fmla="*/ 148943 w 1261746"/>
              <a:gd name="connsiteY49" fmla="*/ 602227 h 659131"/>
              <a:gd name="connsiteX50" fmla="*/ 28461 w 1261746"/>
              <a:gd name="connsiteY50" fmla="*/ 602227 h 659131"/>
              <a:gd name="connsiteX51" fmla="*/ 56922 w 1261746"/>
              <a:gd name="connsiteY51" fmla="*/ 630679 h 659131"/>
              <a:gd name="connsiteX52" fmla="*/ 28461 w 1261746"/>
              <a:gd name="connsiteY52" fmla="*/ 659131 h 659131"/>
              <a:gd name="connsiteX53" fmla="*/ 0 w 1261746"/>
              <a:gd name="connsiteY53" fmla="*/ 630679 h 659131"/>
              <a:gd name="connsiteX54" fmla="*/ 28461 w 1261746"/>
              <a:gd name="connsiteY54" fmla="*/ 602227 h 659131"/>
              <a:gd name="connsiteX55" fmla="*/ 1233285 w 1261746"/>
              <a:gd name="connsiteY55" fmla="*/ 481781 h 659131"/>
              <a:gd name="connsiteX56" fmla="*/ 1261746 w 1261746"/>
              <a:gd name="connsiteY56" fmla="*/ 510233 h 659131"/>
              <a:gd name="connsiteX57" fmla="*/ 1233285 w 1261746"/>
              <a:gd name="connsiteY57" fmla="*/ 538685 h 659131"/>
              <a:gd name="connsiteX58" fmla="*/ 1204824 w 1261746"/>
              <a:gd name="connsiteY58" fmla="*/ 510233 h 659131"/>
              <a:gd name="connsiteX59" fmla="*/ 1233285 w 1261746"/>
              <a:gd name="connsiteY59" fmla="*/ 481781 h 659131"/>
              <a:gd name="connsiteX60" fmla="*/ 1112803 w 1261746"/>
              <a:gd name="connsiteY60" fmla="*/ 481781 h 659131"/>
              <a:gd name="connsiteX61" fmla="*/ 1141264 w 1261746"/>
              <a:gd name="connsiteY61" fmla="*/ 510233 h 659131"/>
              <a:gd name="connsiteX62" fmla="*/ 1112803 w 1261746"/>
              <a:gd name="connsiteY62" fmla="*/ 538685 h 659131"/>
              <a:gd name="connsiteX63" fmla="*/ 1084342 w 1261746"/>
              <a:gd name="connsiteY63" fmla="*/ 510233 h 659131"/>
              <a:gd name="connsiteX64" fmla="*/ 1112803 w 1261746"/>
              <a:gd name="connsiteY64" fmla="*/ 481781 h 659131"/>
              <a:gd name="connsiteX65" fmla="*/ 992320 w 1261746"/>
              <a:gd name="connsiteY65" fmla="*/ 481781 h 659131"/>
              <a:gd name="connsiteX66" fmla="*/ 1020781 w 1261746"/>
              <a:gd name="connsiteY66" fmla="*/ 510233 h 659131"/>
              <a:gd name="connsiteX67" fmla="*/ 992320 w 1261746"/>
              <a:gd name="connsiteY67" fmla="*/ 538685 h 659131"/>
              <a:gd name="connsiteX68" fmla="*/ 963859 w 1261746"/>
              <a:gd name="connsiteY68" fmla="*/ 510233 h 659131"/>
              <a:gd name="connsiteX69" fmla="*/ 992320 w 1261746"/>
              <a:gd name="connsiteY69" fmla="*/ 481781 h 659131"/>
              <a:gd name="connsiteX70" fmla="*/ 871838 w 1261746"/>
              <a:gd name="connsiteY70" fmla="*/ 481781 h 659131"/>
              <a:gd name="connsiteX71" fmla="*/ 900299 w 1261746"/>
              <a:gd name="connsiteY71" fmla="*/ 510233 h 659131"/>
              <a:gd name="connsiteX72" fmla="*/ 871838 w 1261746"/>
              <a:gd name="connsiteY72" fmla="*/ 538685 h 659131"/>
              <a:gd name="connsiteX73" fmla="*/ 843377 w 1261746"/>
              <a:gd name="connsiteY73" fmla="*/ 510233 h 659131"/>
              <a:gd name="connsiteX74" fmla="*/ 871838 w 1261746"/>
              <a:gd name="connsiteY74" fmla="*/ 481781 h 659131"/>
              <a:gd name="connsiteX75" fmla="*/ 751356 w 1261746"/>
              <a:gd name="connsiteY75" fmla="*/ 481781 h 659131"/>
              <a:gd name="connsiteX76" fmla="*/ 779817 w 1261746"/>
              <a:gd name="connsiteY76" fmla="*/ 510233 h 659131"/>
              <a:gd name="connsiteX77" fmla="*/ 751356 w 1261746"/>
              <a:gd name="connsiteY77" fmla="*/ 538685 h 659131"/>
              <a:gd name="connsiteX78" fmla="*/ 722895 w 1261746"/>
              <a:gd name="connsiteY78" fmla="*/ 510233 h 659131"/>
              <a:gd name="connsiteX79" fmla="*/ 751356 w 1261746"/>
              <a:gd name="connsiteY79" fmla="*/ 481781 h 659131"/>
              <a:gd name="connsiteX80" fmla="*/ 630873 w 1261746"/>
              <a:gd name="connsiteY80" fmla="*/ 481781 h 659131"/>
              <a:gd name="connsiteX81" fmla="*/ 659334 w 1261746"/>
              <a:gd name="connsiteY81" fmla="*/ 510233 h 659131"/>
              <a:gd name="connsiteX82" fmla="*/ 630873 w 1261746"/>
              <a:gd name="connsiteY82" fmla="*/ 538685 h 659131"/>
              <a:gd name="connsiteX83" fmla="*/ 602412 w 1261746"/>
              <a:gd name="connsiteY83" fmla="*/ 510233 h 659131"/>
              <a:gd name="connsiteX84" fmla="*/ 630873 w 1261746"/>
              <a:gd name="connsiteY84" fmla="*/ 481781 h 659131"/>
              <a:gd name="connsiteX85" fmla="*/ 510391 w 1261746"/>
              <a:gd name="connsiteY85" fmla="*/ 481781 h 659131"/>
              <a:gd name="connsiteX86" fmla="*/ 538852 w 1261746"/>
              <a:gd name="connsiteY86" fmla="*/ 510233 h 659131"/>
              <a:gd name="connsiteX87" fmla="*/ 510391 w 1261746"/>
              <a:gd name="connsiteY87" fmla="*/ 538685 h 659131"/>
              <a:gd name="connsiteX88" fmla="*/ 481930 w 1261746"/>
              <a:gd name="connsiteY88" fmla="*/ 510233 h 659131"/>
              <a:gd name="connsiteX89" fmla="*/ 510391 w 1261746"/>
              <a:gd name="connsiteY89" fmla="*/ 481781 h 659131"/>
              <a:gd name="connsiteX90" fmla="*/ 389908 w 1261746"/>
              <a:gd name="connsiteY90" fmla="*/ 481781 h 659131"/>
              <a:gd name="connsiteX91" fmla="*/ 418369 w 1261746"/>
              <a:gd name="connsiteY91" fmla="*/ 510233 h 659131"/>
              <a:gd name="connsiteX92" fmla="*/ 389908 w 1261746"/>
              <a:gd name="connsiteY92" fmla="*/ 538685 h 659131"/>
              <a:gd name="connsiteX93" fmla="*/ 361447 w 1261746"/>
              <a:gd name="connsiteY93" fmla="*/ 510233 h 659131"/>
              <a:gd name="connsiteX94" fmla="*/ 389908 w 1261746"/>
              <a:gd name="connsiteY94" fmla="*/ 481781 h 659131"/>
              <a:gd name="connsiteX95" fmla="*/ 269426 w 1261746"/>
              <a:gd name="connsiteY95" fmla="*/ 481781 h 659131"/>
              <a:gd name="connsiteX96" fmla="*/ 297887 w 1261746"/>
              <a:gd name="connsiteY96" fmla="*/ 510233 h 659131"/>
              <a:gd name="connsiteX97" fmla="*/ 269426 w 1261746"/>
              <a:gd name="connsiteY97" fmla="*/ 538685 h 659131"/>
              <a:gd name="connsiteX98" fmla="*/ 240965 w 1261746"/>
              <a:gd name="connsiteY98" fmla="*/ 510233 h 659131"/>
              <a:gd name="connsiteX99" fmla="*/ 269426 w 1261746"/>
              <a:gd name="connsiteY99" fmla="*/ 481781 h 659131"/>
              <a:gd name="connsiteX100" fmla="*/ 148943 w 1261746"/>
              <a:gd name="connsiteY100" fmla="*/ 481781 h 659131"/>
              <a:gd name="connsiteX101" fmla="*/ 177404 w 1261746"/>
              <a:gd name="connsiteY101" fmla="*/ 510233 h 659131"/>
              <a:gd name="connsiteX102" fmla="*/ 148943 w 1261746"/>
              <a:gd name="connsiteY102" fmla="*/ 538685 h 659131"/>
              <a:gd name="connsiteX103" fmla="*/ 120482 w 1261746"/>
              <a:gd name="connsiteY103" fmla="*/ 510233 h 659131"/>
              <a:gd name="connsiteX104" fmla="*/ 148943 w 1261746"/>
              <a:gd name="connsiteY104" fmla="*/ 481781 h 659131"/>
              <a:gd name="connsiteX105" fmla="*/ 28461 w 1261746"/>
              <a:gd name="connsiteY105" fmla="*/ 481781 h 659131"/>
              <a:gd name="connsiteX106" fmla="*/ 56922 w 1261746"/>
              <a:gd name="connsiteY106" fmla="*/ 510233 h 659131"/>
              <a:gd name="connsiteX107" fmla="*/ 28461 w 1261746"/>
              <a:gd name="connsiteY107" fmla="*/ 538685 h 659131"/>
              <a:gd name="connsiteX108" fmla="*/ 0 w 1261746"/>
              <a:gd name="connsiteY108" fmla="*/ 510233 h 659131"/>
              <a:gd name="connsiteX109" fmla="*/ 28461 w 1261746"/>
              <a:gd name="connsiteY109" fmla="*/ 481781 h 659131"/>
              <a:gd name="connsiteX110" fmla="*/ 1233285 w 1261746"/>
              <a:gd name="connsiteY110" fmla="*/ 361336 h 659131"/>
              <a:gd name="connsiteX111" fmla="*/ 1261746 w 1261746"/>
              <a:gd name="connsiteY111" fmla="*/ 389788 h 659131"/>
              <a:gd name="connsiteX112" fmla="*/ 1233285 w 1261746"/>
              <a:gd name="connsiteY112" fmla="*/ 418240 h 659131"/>
              <a:gd name="connsiteX113" fmla="*/ 1204824 w 1261746"/>
              <a:gd name="connsiteY113" fmla="*/ 389788 h 659131"/>
              <a:gd name="connsiteX114" fmla="*/ 1233285 w 1261746"/>
              <a:gd name="connsiteY114" fmla="*/ 361336 h 659131"/>
              <a:gd name="connsiteX115" fmla="*/ 1112803 w 1261746"/>
              <a:gd name="connsiteY115" fmla="*/ 361336 h 659131"/>
              <a:gd name="connsiteX116" fmla="*/ 1141264 w 1261746"/>
              <a:gd name="connsiteY116" fmla="*/ 389788 h 659131"/>
              <a:gd name="connsiteX117" fmla="*/ 1112803 w 1261746"/>
              <a:gd name="connsiteY117" fmla="*/ 418240 h 659131"/>
              <a:gd name="connsiteX118" fmla="*/ 1084342 w 1261746"/>
              <a:gd name="connsiteY118" fmla="*/ 389788 h 659131"/>
              <a:gd name="connsiteX119" fmla="*/ 1112803 w 1261746"/>
              <a:gd name="connsiteY119" fmla="*/ 361336 h 659131"/>
              <a:gd name="connsiteX120" fmla="*/ 992320 w 1261746"/>
              <a:gd name="connsiteY120" fmla="*/ 361336 h 659131"/>
              <a:gd name="connsiteX121" fmla="*/ 1020781 w 1261746"/>
              <a:gd name="connsiteY121" fmla="*/ 389788 h 659131"/>
              <a:gd name="connsiteX122" fmla="*/ 992320 w 1261746"/>
              <a:gd name="connsiteY122" fmla="*/ 418240 h 659131"/>
              <a:gd name="connsiteX123" fmla="*/ 963859 w 1261746"/>
              <a:gd name="connsiteY123" fmla="*/ 389788 h 659131"/>
              <a:gd name="connsiteX124" fmla="*/ 992320 w 1261746"/>
              <a:gd name="connsiteY124" fmla="*/ 361336 h 659131"/>
              <a:gd name="connsiteX125" fmla="*/ 871838 w 1261746"/>
              <a:gd name="connsiteY125" fmla="*/ 361336 h 659131"/>
              <a:gd name="connsiteX126" fmla="*/ 900299 w 1261746"/>
              <a:gd name="connsiteY126" fmla="*/ 389788 h 659131"/>
              <a:gd name="connsiteX127" fmla="*/ 871838 w 1261746"/>
              <a:gd name="connsiteY127" fmla="*/ 418240 h 659131"/>
              <a:gd name="connsiteX128" fmla="*/ 843377 w 1261746"/>
              <a:gd name="connsiteY128" fmla="*/ 389788 h 659131"/>
              <a:gd name="connsiteX129" fmla="*/ 871838 w 1261746"/>
              <a:gd name="connsiteY129" fmla="*/ 361336 h 659131"/>
              <a:gd name="connsiteX130" fmla="*/ 751356 w 1261746"/>
              <a:gd name="connsiteY130" fmla="*/ 361336 h 659131"/>
              <a:gd name="connsiteX131" fmla="*/ 779817 w 1261746"/>
              <a:gd name="connsiteY131" fmla="*/ 389788 h 659131"/>
              <a:gd name="connsiteX132" fmla="*/ 751356 w 1261746"/>
              <a:gd name="connsiteY132" fmla="*/ 418240 h 659131"/>
              <a:gd name="connsiteX133" fmla="*/ 722895 w 1261746"/>
              <a:gd name="connsiteY133" fmla="*/ 389788 h 659131"/>
              <a:gd name="connsiteX134" fmla="*/ 751356 w 1261746"/>
              <a:gd name="connsiteY134" fmla="*/ 361336 h 659131"/>
              <a:gd name="connsiteX135" fmla="*/ 630873 w 1261746"/>
              <a:gd name="connsiteY135" fmla="*/ 361336 h 659131"/>
              <a:gd name="connsiteX136" fmla="*/ 659334 w 1261746"/>
              <a:gd name="connsiteY136" fmla="*/ 389788 h 659131"/>
              <a:gd name="connsiteX137" fmla="*/ 630873 w 1261746"/>
              <a:gd name="connsiteY137" fmla="*/ 418240 h 659131"/>
              <a:gd name="connsiteX138" fmla="*/ 602412 w 1261746"/>
              <a:gd name="connsiteY138" fmla="*/ 389788 h 659131"/>
              <a:gd name="connsiteX139" fmla="*/ 630873 w 1261746"/>
              <a:gd name="connsiteY139" fmla="*/ 361336 h 659131"/>
              <a:gd name="connsiteX140" fmla="*/ 510391 w 1261746"/>
              <a:gd name="connsiteY140" fmla="*/ 361336 h 659131"/>
              <a:gd name="connsiteX141" fmla="*/ 538852 w 1261746"/>
              <a:gd name="connsiteY141" fmla="*/ 389788 h 659131"/>
              <a:gd name="connsiteX142" fmla="*/ 510391 w 1261746"/>
              <a:gd name="connsiteY142" fmla="*/ 418240 h 659131"/>
              <a:gd name="connsiteX143" fmla="*/ 481930 w 1261746"/>
              <a:gd name="connsiteY143" fmla="*/ 389788 h 659131"/>
              <a:gd name="connsiteX144" fmla="*/ 510391 w 1261746"/>
              <a:gd name="connsiteY144" fmla="*/ 361336 h 659131"/>
              <a:gd name="connsiteX145" fmla="*/ 389908 w 1261746"/>
              <a:gd name="connsiteY145" fmla="*/ 361336 h 659131"/>
              <a:gd name="connsiteX146" fmla="*/ 418369 w 1261746"/>
              <a:gd name="connsiteY146" fmla="*/ 389788 h 659131"/>
              <a:gd name="connsiteX147" fmla="*/ 389908 w 1261746"/>
              <a:gd name="connsiteY147" fmla="*/ 418240 h 659131"/>
              <a:gd name="connsiteX148" fmla="*/ 361447 w 1261746"/>
              <a:gd name="connsiteY148" fmla="*/ 389788 h 659131"/>
              <a:gd name="connsiteX149" fmla="*/ 389908 w 1261746"/>
              <a:gd name="connsiteY149" fmla="*/ 361336 h 659131"/>
              <a:gd name="connsiteX150" fmla="*/ 269426 w 1261746"/>
              <a:gd name="connsiteY150" fmla="*/ 361336 h 659131"/>
              <a:gd name="connsiteX151" fmla="*/ 297887 w 1261746"/>
              <a:gd name="connsiteY151" fmla="*/ 389788 h 659131"/>
              <a:gd name="connsiteX152" fmla="*/ 269426 w 1261746"/>
              <a:gd name="connsiteY152" fmla="*/ 418240 h 659131"/>
              <a:gd name="connsiteX153" fmla="*/ 240965 w 1261746"/>
              <a:gd name="connsiteY153" fmla="*/ 389788 h 659131"/>
              <a:gd name="connsiteX154" fmla="*/ 269426 w 1261746"/>
              <a:gd name="connsiteY154" fmla="*/ 361336 h 659131"/>
              <a:gd name="connsiteX155" fmla="*/ 148943 w 1261746"/>
              <a:gd name="connsiteY155" fmla="*/ 361336 h 659131"/>
              <a:gd name="connsiteX156" fmla="*/ 177404 w 1261746"/>
              <a:gd name="connsiteY156" fmla="*/ 389788 h 659131"/>
              <a:gd name="connsiteX157" fmla="*/ 148943 w 1261746"/>
              <a:gd name="connsiteY157" fmla="*/ 418240 h 659131"/>
              <a:gd name="connsiteX158" fmla="*/ 120482 w 1261746"/>
              <a:gd name="connsiteY158" fmla="*/ 389788 h 659131"/>
              <a:gd name="connsiteX159" fmla="*/ 148943 w 1261746"/>
              <a:gd name="connsiteY159" fmla="*/ 361336 h 659131"/>
              <a:gd name="connsiteX160" fmla="*/ 28461 w 1261746"/>
              <a:gd name="connsiteY160" fmla="*/ 361336 h 659131"/>
              <a:gd name="connsiteX161" fmla="*/ 56922 w 1261746"/>
              <a:gd name="connsiteY161" fmla="*/ 389788 h 659131"/>
              <a:gd name="connsiteX162" fmla="*/ 28461 w 1261746"/>
              <a:gd name="connsiteY162" fmla="*/ 418240 h 659131"/>
              <a:gd name="connsiteX163" fmla="*/ 0 w 1261746"/>
              <a:gd name="connsiteY163" fmla="*/ 389788 h 659131"/>
              <a:gd name="connsiteX164" fmla="*/ 28461 w 1261746"/>
              <a:gd name="connsiteY164" fmla="*/ 361336 h 659131"/>
              <a:gd name="connsiteX165" fmla="*/ 1233285 w 1261746"/>
              <a:gd name="connsiteY165" fmla="*/ 240891 h 659131"/>
              <a:gd name="connsiteX166" fmla="*/ 1261746 w 1261746"/>
              <a:gd name="connsiteY166" fmla="*/ 269343 h 659131"/>
              <a:gd name="connsiteX167" fmla="*/ 1233285 w 1261746"/>
              <a:gd name="connsiteY167" fmla="*/ 297795 h 659131"/>
              <a:gd name="connsiteX168" fmla="*/ 1204824 w 1261746"/>
              <a:gd name="connsiteY168" fmla="*/ 269343 h 659131"/>
              <a:gd name="connsiteX169" fmla="*/ 1233285 w 1261746"/>
              <a:gd name="connsiteY169" fmla="*/ 240891 h 659131"/>
              <a:gd name="connsiteX170" fmla="*/ 1112803 w 1261746"/>
              <a:gd name="connsiteY170" fmla="*/ 240891 h 659131"/>
              <a:gd name="connsiteX171" fmla="*/ 1141264 w 1261746"/>
              <a:gd name="connsiteY171" fmla="*/ 269343 h 659131"/>
              <a:gd name="connsiteX172" fmla="*/ 1112803 w 1261746"/>
              <a:gd name="connsiteY172" fmla="*/ 297795 h 659131"/>
              <a:gd name="connsiteX173" fmla="*/ 1084342 w 1261746"/>
              <a:gd name="connsiteY173" fmla="*/ 269343 h 659131"/>
              <a:gd name="connsiteX174" fmla="*/ 1112803 w 1261746"/>
              <a:gd name="connsiteY174" fmla="*/ 240891 h 659131"/>
              <a:gd name="connsiteX175" fmla="*/ 992320 w 1261746"/>
              <a:gd name="connsiteY175" fmla="*/ 240891 h 659131"/>
              <a:gd name="connsiteX176" fmla="*/ 1020781 w 1261746"/>
              <a:gd name="connsiteY176" fmla="*/ 269343 h 659131"/>
              <a:gd name="connsiteX177" fmla="*/ 992320 w 1261746"/>
              <a:gd name="connsiteY177" fmla="*/ 297795 h 659131"/>
              <a:gd name="connsiteX178" fmla="*/ 963859 w 1261746"/>
              <a:gd name="connsiteY178" fmla="*/ 269343 h 659131"/>
              <a:gd name="connsiteX179" fmla="*/ 992320 w 1261746"/>
              <a:gd name="connsiteY179" fmla="*/ 240891 h 659131"/>
              <a:gd name="connsiteX180" fmla="*/ 871838 w 1261746"/>
              <a:gd name="connsiteY180" fmla="*/ 240891 h 659131"/>
              <a:gd name="connsiteX181" fmla="*/ 900299 w 1261746"/>
              <a:gd name="connsiteY181" fmla="*/ 269343 h 659131"/>
              <a:gd name="connsiteX182" fmla="*/ 871838 w 1261746"/>
              <a:gd name="connsiteY182" fmla="*/ 297795 h 659131"/>
              <a:gd name="connsiteX183" fmla="*/ 843377 w 1261746"/>
              <a:gd name="connsiteY183" fmla="*/ 269343 h 659131"/>
              <a:gd name="connsiteX184" fmla="*/ 871838 w 1261746"/>
              <a:gd name="connsiteY184" fmla="*/ 240891 h 659131"/>
              <a:gd name="connsiteX185" fmla="*/ 751356 w 1261746"/>
              <a:gd name="connsiteY185" fmla="*/ 240891 h 659131"/>
              <a:gd name="connsiteX186" fmla="*/ 779817 w 1261746"/>
              <a:gd name="connsiteY186" fmla="*/ 269343 h 659131"/>
              <a:gd name="connsiteX187" fmla="*/ 751356 w 1261746"/>
              <a:gd name="connsiteY187" fmla="*/ 297795 h 659131"/>
              <a:gd name="connsiteX188" fmla="*/ 722895 w 1261746"/>
              <a:gd name="connsiteY188" fmla="*/ 269343 h 659131"/>
              <a:gd name="connsiteX189" fmla="*/ 751356 w 1261746"/>
              <a:gd name="connsiteY189" fmla="*/ 240891 h 659131"/>
              <a:gd name="connsiteX190" fmla="*/ 630873 w 1261746"/>
              <a:gd name="connsiteY190" fmla="*/ 240891 h 659131"/>
              <a:gd name="connsiteX191" fmla="*/ 659334 w 1261746"/>
              <a:gd name="connsiteY191" fmla="*/ 269343 h 659131"/>
              <a:gd name="connsiteX192" fmla="*/ 630873 w 1261746"/>
              <a:gd name="connsiteY192" fmla="*/ 297795 h 659131"/>
              <a:gd name="connsiteX193" fmla="*/ 602412 w 1261746"/>
              <a:gd name="connsiteY193" fmla="*/ 269343 h 659131"/>
              <a:gd name="connsiteX194" fmla="*/ 630873 w 1261746"/>
              <a:gd name="connsiteY194" fmla="*/ 240891 h 659131"/>
              <a:gd name="connsiteX195" fmla="*/ 510391 w 1261746"/>
              <a:gd name="connsiteY195" fmla="*/ 240891 h 659131"/>
              <a:gd name="connsiteX196" fmla="*/ 538852 w 1261746"/>
              <a:gd name="connsiteY196" fmla="*/ 269343 h 659131"/>
              <a:gd name="connsiteX197" fmla="*/ 510391 w 1261746"/>
              <a:gd name="connsiteY197" fmla="*/ 297795 h 659131"/>
              <a:gd name="connsiteX198" fmla="*/ 481930 w 1261746"/>
              <a:gd name="connsiteY198" fmla="*/ 269343 h 659131"/>
              <a:gd name="connsiteX199" fmla="*/ 510391 w 1261746"/>
              <a:gd name="connsiteY199" fmla="*/ 240891 h 659131"/>
              <a:gd name="connsiteX200" fmla="*/ 389908 w 1261746"/>
              <a:gd name="connsiteY200" fmla="*/ 240891 h 659131"/>
              <a:gd name="connsiteX201" fmla="*/ 418369 w 1261746"/>
              <a:gd name="connsiteY201" fmla="*/ 269343 h 659131"/>
              <a:gd name="connsiteX202" fmla="*/ 389908 w 1261746"/>
              <a:gd name="connsiteY202" fmla="*/ 297795 h 659131"/>
              <a:gd name="connsiteX203" fmla="*/ 361447 w 1261746"/>
              <a:gd name="connsiteY203" fmla="*/ 269343 h 659131"/>
              <a:gd name="connsiteX204" fmla="*/ 389908 w 1261746"/>
              <a:gd name="connsiteY204" fmla="*/ 240891 h 659131"/>
              <a:gd name="connsiteX205" fmla="*/ 269426 w 1261746"/>
              <a:gd name="connsiteY205" fmla="*/ 240891 h 659131"/>
              <a:gd name="connsiteX206" fmla="*/ 297887 w 1261746"/>
              <a:gd name="connsiteY206" fmla="*/ 269343 h 659131"/>
              <a:gd name="connsiteX207" fmla="*/ 269426 w 1261746"/>
              <a:gd name="connsiteY207" fmla="*/ 297795 h 659131"/>
              <a:gd name="connsiteX208" fmla="*/ 240965 w 1261746"/>
              <a:gd name="connsiteY208" fmla="*/ 269343 h 659131"/>
              <a:gd name="connsiteX209" fmla="*/ 269426 w 1261746"/>
              <a:gd name="connsiteY209" fmla="*/ 240891 h 659131"/>
              <a:gd name="connsiteX210" fmla="*/ 148943 w 1261746"/>
              <a:gd name="connsiteY210" fmla="*/ 240891 h 659131"/>
              <a:gd name="connsiteX211" fmla="*/ 177404 w 1261746"/>
              <a:gd name="connsiteY211" fmla="*/ 269343 h 659131"/>
              <a:gd name="connsiteX212" fmla="*/ 148943 w 1261746"/>
              <a:gd name="connsiteY212" fmla="*/ 297795 h 659131"/>
              <a:gd name="connsiteX213" fmla="*/ 120482 w 1261746"/>
              <a:gd name="connsiteY213" fmla="*/ 269343 h 659131"/>
              <a:gd name="connsiteX214" fmla="*/ 148943 w 1261746"/>
              <a:gd name="connsiteY214" fmla="*/ 240891 h 659131"/>
              <a:gd name="connsiteX215" fmla="*/ 28461 w 1261746"/>
              <a:gd name="connsiteY215" fmla="*/ 240891 h 659131"/>
              <a:gd name="connsiteX216" fmla="*/ 56922 w 1261746"/>
              <a:gd name="connsiteY216" fmla="*/ 269343 h 659131"/>
              <a:gd name="connsiteX217" fmla="*/ 28461 w 1261746"/>
              <a:gd name="connsiteY217" fmla="*/ 297795 h 659131"/>
              <a:gd name="connsiteX218" fmla="*/ 0 w 1261746"/>
              <a:gd name="connsiteY218" fmla="*/ 269343 h 659131"/>
              <a:gd name="connsiteX219" fmla="*/ 28461 w 1261746"/>
              <a:gd name="connsiteY219" fmla="*/ 240891 h 659131"/>
              <a:gd name="connsiteX220" fmla="*/ 1233285 w 1261746"/>
              <a:gd name="connsiteY220" fmla="*/ 120445 h 659131"/>
              <a:gd name="connsiteX221" fmla="*/ 1261746 w 1261746"/>
              <a:gd name="connsiteY221" fmla="*/ 148897 h 659131"/>
              <a:gd name="connsiteX222" fmla="*/ 1233285 w 1261746"/>
              <a:gd name="connsiteY222" fmla="*/ 177349 h 659131"/>
              <a:gd name="connsiteX223" fmla="*/ 1204824 w 1261746"/>
              <a:gd name="connsiteY223" fmla="*/ 148897 h 659131"/>
              <a:gd name="connsiteX224" fmla="*/ 1233285 w 1261746"/>
              <a:gd name="connsiteY224" fmla="*/ 120445 h 659131"/>
              <a:gd name="connsiteX225" fmla="*/ 1112803 w 1261746"/>
              <a:gd name="connsiteY225" fmla="*/ 120445 h 659131"/>
              <a:gd name="connsiteX226" fmla="*/ 1141264 w 1261746"/>
              <a:gd name="connsiteY226" fmla="*/ 148897 h 659131"/>
              <a:gd name="connsiteX227" fmla="*/ 1112803 w 1261746"/>
              <a:gd name="connsiteY227" fmla="*/ 177349 h 659131"/>
              <a:gd name="connsiteX228" fmla="*/ 1084342 w 1261746"/>
              <a:gd name="connsiteY228" fmla="*/ 148897 h 659131"/>
              <a:gd name="connsiteX229" fmla="*/ 1112803 w 1261746"/>
              <a:gd name="connsiteY229" fmla="*/ 120445 h 659131"/>
              <a:gd name="connsiteX230" fmla="*/ 992320 w 1261746"/>
              <a:gd name="connsiteY230" fmla="*/ 120445 h 659131"/>
              <a:gd name="connsiteX231" fmla="*/ 1020781 w 1261746"/>
              <a:gd name="connsiteY231" fmla="*/ 148897 h 659131"/>
              <a:gd name="connsiteX232" fmla="*/ 992320 w 1261746"/>
              <a:gd name="connsiteY232" fmla="*/ 177349 h 659131"/>
              <a:gd name="connsiteX233" fmla="*/ 963859 w 1261746"/>
              <a:gd name="connsiteY233" fmla="*/ 148897 h 659131"/>
              <a:gd name="connsiteX234" fmla="*/ 992320 w 1261746"/>
              <a:gd name="connsiteY234" fmla="*/ 120445 h 659131"/>
              <a:gd name="connsiteX235" fmla="*/ 871838 w 1261746"/>
              <a:gd name="connsiteY235" fmla="*/ 120445 h 659131"/>
              <a:gd name="connsiteX236" fmla="*/ 900299 w 1261746"/>
              <a:gd name="connsiteY236" fmla="*/ 148897 h 659131"/>
              <a:gd name="connsiteX237" fmla="*/ 871838 w 1261746"/>
              <a:gd name="connsiteY237" fmla="*/ 177349 h 659131"/>
              <a:gd name="connsiteX238" fmla="*/ 843377 w 1261746"/>
              <a:gd name="connsiteY238" fmla="*/ 148897 h 659131"/>
              <a:gd name="connsiteX239" fmla="*/ 871838 w 1261746"/>
              <a:gd name="connsiteY239" fmla="*/ 120445 h 659131"/>
              <a:gd name="connsiteX240" fmla="*/ 751356 w 1261746"/>
              <a:gd name="connsiteY240" fmla="*/ 120445 h 659131"/>
              <a:gd name="connsiteX241" fmla="*/ 779817 w 1261746"/>
              <a:gd name="connsiteY241" fmla="*/ 148897 h 659131"/>
              <a:gd name="connsiteX242" fmla="*/ 751356 w 1261746"/>
              <a:gd name="connsiteY242" fmla="*/ 177349 h 659131"/>
              <a:gd name="connsiteX243" fmla="*/ 722895 w 1261746"/>
              <a:gd name="connsiteY243" fmla="*/ 148897 h 659131"/>
              <a:gd name="connsiteX244" fmla="*/ 751356 w 1261746"/>
              <a:gd name="connsiteY244" fmla="*/ 120445 h 659131"/>
              <a:gd name="connsiteX245" fmla="*/ 630873 w 1261746"/>
              <a:gd name="connsiteY245" fmla="*/ 120445 h 659131"/>
              <a:gd name="connsiteX246" fmla="*/ 659334 w 1261746"/>
              <a:gd name="connsiteY246" fmla="*/ 148897 h 659131"/>
              <a:gd name="connsiteX247" fmla="*/ 630873 w 1261746"/>
              <a:gd name="connsiteY247" fmla="*/ 177349 h 659131"/>
              <a:gd name="connsiteX248" fmla="*/ 602412 w 1261746"/>
              <a:gd name="connsiteY248" fmla="*/ 148897 h 659131"/>
              <a:gd name="connsiteX249" fmla="*/ 630873 w 1261746"/>
              <a:gd name="connsiteY249" fmla="*/ 120445 h 659131"/>
              <a:gd name="connsiteX250" fmla="*/ 510391 w 1261746"/>
              <a:gd name="connsiteY250" fmla="*/ 120445 h 659131"/>
              <a:gd name="connsiteX251" fmla="*/ 538852 w 1261746"/>
              <a:gd name="connsiteY251" fmla="*/ 148897 h 659131"/>
              <a:gd name="connsiteX252" fmla="*/ 510391 w 1261746"/>
              <a:gd name="connsiteY252" fmla="*/ 177349 h 659131"/>
              <a:gd name="connsiteX253" fmla="*/ 481930 w 1261746"/>
              <a:gd name="connsiteY253" fmla="*/ 148897 h 659131"/>
              <a:gd name="connsiteX254" fmla="*/ 510391 w 1261746"/>
              <a:gd name="connsiteY254" fmla="*/ 120445 h 659131"/>
              <a:gd name="connsiteX255" fmla="*/ 389908 w 1261746"/>
              <a:gd name="connsiteY255" fmla="*/ 120445 h 659131"/>
              <a:gd name="connsiteX256" fmla="*/ 418369 w 1261746"/>
              <a:gd name="connsiteY256" fmla="*/ 148897 h 659131"/>
              <a:gd name="connsiteX257" fmla="*/ 389908 w 1261746"/>
              <a:gd name="connsiteY257" fmla="*/ 177349 h 659131"/>
              <a:gd name="connsiteX258" fmla="*/ 361447 w 1261746"/>
              <a:gd name="connsiteY258" fmla="*/ 148897 h 659131"/>
              <a:gd name="connsiteX259" fmla="*/ 389908 w 1261746"/>
              <a:gd name="connsiteY259" fmla="*/ 120445 h 659131"/>
              <a:gd name="connsiteX260" fmla="*/ 269426 w 1261746"/>
              <a:gd name="connsiteY260" fmla="*/ 120445 h 659131"/>
              <a:gd name="connsiteX261" fmla="*/ 297887 w 1261746"/>
              <a:gd name="connsiteY261" fmla="*/ 148897 h 659131"/>
              <a:gd name="connsiteX262" fmla="*/ 269426 w 1261746"/>
              <a:gd name="connsiteY262" fmla="*/ 177349 h 659131"/>
              <a:gd name="connsiteX263" fmla="*/ 240965 w 1261746"/>
              <a:gd name="connsiteY263" fmla="*/ 148897 h 659131"/>
              <a:gd name="connsiteX264" fmla="*/ 269426 w 1261746"/>
              <a:gd name="connsiteY264" fmla="*/ 120445 h 659131"/>
              <a:gd name="connsiteX265" fmla="*/ 148943 w 1261746"/>
              <a:gd name="connsiteY265" fmla="*/ 120445 h 659131"/>
              <a:gd name="connsiteX266" fmla="*/ 177404 w 1261746"/>
              <a:gd name="connsiteY266" fmla="*/ 148897 h 659131"/>
              <a:gd name="connsiteX267" fmla="*/ 148943 w 1261746"/>
              <a:gd name="connsiteY267" fmla="*/ 177349 h 659131"/>
              <a:gd name="connsiteX268" fmla="*/ 120482 w 1261746"/>
              <a:gd name="connsiteY268" fmla="*/ 148897 h 659131"/>
              <a:gd name="connsiteX269" fmla="*/ 148943 w 1261746"/>
              <a:gd name="connsiteY269" fmla="*/ 120445 h 659131"/>
              <a:gd name="connsiteX270" fmla="*/ 28461 w 1261746"/>
              <a:gd name="connsiteY270" fmla="*/ 120445 h 659131"/>
              <a:gd name="connsiteX271" fmla="*/ 56922 w 1261746"/>
              <a:gd name="connsiteY271" fmla="*/ 148897 h 659131"/>
              <a:gd name="connsiteX272" fmla="*/ 28461 w 1261746"/>
              <a:gd name="connsiteY272" fmla="*/ 177349 h 659131"/>
              <a:gd name="connsiteX273" fmla="*/ 0 w 1261746"/>
              <a:gd name="connsiteY273" fmla="*/ 148897 h 659131"/>
              <a:gd name="connsiteX274" fmla="*/ 28461 w 1261746"/>
              <a:gd name="connsiteY274" fmla="*/ 120445 h 659131"/>
              <a:gd name="connsiteX275" fmla="*/ 1233285 w 1261746"/>
              <a:gd name="connsiteY275" fmla="*/ 0 h 659131"/>
              <a:gd name="connsiteX276" fmla="*/ 1261746 w 1261746"/>
              <a:gd name="connsiteY276" fmla="*/ 28452 h 659131"/>
              <a:gd name="connsiteX277" fmla="*/ 1233285 w 1261746"/>
              <a:gd name="connsiteY277" fmla="*/ 56904 h 659131"/>
              <a:gd name="connsiteX278" fmla="*/ 1204824 w 1261746"/>
              <a:gd name="connsiteY278" fmla="*/ 28452 h 659131"/>
              <a:gd name="connsiteX279" fmla="*/ 1233285 w 1261746"/>
              <a:gd name="connsiteY279" fmla="*/ 0 h 659131"/>
              <a:gd name="connsiteX280" fmla="*/ 1112803 w 1261746"/>
              <a:gd name="connsiteY280" fmla="*/ 0 h 659131"/>
              <a:gd name="connsiteX281" fmla="*/ 1141264 w 1261746"/>
              <a:gd name="connsiteY281" fmla="*/ 28452 h 659131"/>
              <a:gd name="connsiteX282" fmla="*/ 1112803 w 1261746"/>
              <a:gd name="connsiteY282" fmla="*/ 56904 h 659131"/>
              <a:gd name="connsiteX283" fmla="*/ 1084342 w 1261746"/>
              <a:gd name="connsiteY283" fmla="*/ 28452 h 659131"/>
              <a:gd name="connsiteX284" fmla="*/ 1112803 w 1261746"/>
              <a:gd name="connsiteY284" fmla="*/ 0 h 659131"/>
              <a:gd name="connsiteX285" fmla="*/ 992320 w 1261746"/>
              <a:gd name="connsiteY285" fmla="*/ 0 h 659131"/>
              <a:gd name="connsiteX286" fmla="*/ 1020781 w 1261746"/>
              <a:gd name="connsiteY286" fmla="*/ 28452 h 659131"/>
              <a:gd name="connsiteX287" fmla="*/ 992320 w 1261746"/>
              <a:gd name="connsiteY287" fmla="*/ 56904 h 659131"/>
              <a:gd name="connsiteX288" fmla="*/ 963859 w 1261746"/>
              <a:gd name="connsiteY288" fmla="*/ 28452 h 659131"/>
              <a:gd name="connsiteX289" fmla="*/ 992320 w 1261746"/>
              <a:gd name="connsiteY289" fmla="*/ 0 h 659131"/>
              <a:gd name="connsiteX290" fmla="*/ 871838 w 1261746"/>
              <a:gd name="connsiteY290" fmla="*/ 0 h 659131"/>
              <a:gd name="connsiteX291" fmla="*/ 900299 w 1261746"/>
              <a:gd name="connsiteY291" fmla="*/ 28452 h 659131"/>
              <a:gd name="connsiteX292" fmla="*/ 871838 w 1261746"/>
              <a:gd name="connsiteY292" fmla="*/ 56904 h 659131"/>
              <a:gd name="connsiteX293" fmla="*/ 843377 w 1261746"/>
              <a:gd name="connsiteY293" fmla="*/ 28452 h 659131"/>
              <a:gd name="connsiteX294" fmla="*/ 871838 w 1261746"/>
              <a:gd name="connsiteY294" fmla="*/ 0 h 659131"/>
              <a:gd name="connsiteX295" fmla="*/ 751356 w 1261746"/>
              <a:gd name="connsiteY295" fmla="*/ 0 h 659131"/>
              <a:gd name="connsiteX296" fmla="*/ 779817 w 1261746"/>
              <a:gd name="connsiteY296" fmla="*/ 28452 h 659131"/>
              <a:gd name="connsiteX297" fmla="*/ 751356 w 1261746"/>
              <a:gd name="connsiteY297" fmla="*/ 56904 h 659131"/>
              <a:gd name="connsiteX298" fmla="*/ 722895 w 1261746"/>
              <a:gd name="connsiteY298" fmla="*/ 28452 h 659131"/>
              <a:gd name="connsiteX299" fmla="*/ 751356 w 1261746"/>
              <a:gd name="connsiteY299" fmla="*/ 0 h 659131"/>
              <a:gd name="connsiteX300" fmla="*/ 630873 w 1261746"/>
              <a:gd name="connsiteY300" fmla="*/ 0 h 659131"/>
              <a:gd name="connsiteX301" fmla="*/ 659334 w 1261746"/>
              <a:gd name="connsiteY301" fmla="*/ 28452 h 659131"/>
              <a:gd name="connsiteX302" fmla="*/ 630873 w 1261746"/>
              <a:gd name="connsiteY302" fmla="*/ 56904 h 659131"/>
              <a:gd name="connsiteX303" fmla="*/ 602412 w 1261746"/>
              <a:gd name="connsiteY303" fmla="*/ 28452 h 659131"/>
              <a:gd name="connsiteX304" fmla="*/ 630873 w 1261746"/>
              <a:gd name="connsiteY304" fmla="*/ 0 h 659131"/>
              <a:gd name="connsiteX305" fmla="*/ 510391 w 1261746"/>
              <a:gd name="connsiteY305" fmla="*/ 0 h 659131"/>
              <a:gd name="connsiteX306" fmla="*/ 538852 w 1261746"/>
              <a:gd name="connsiteY306" fmla="*/ 28452 h 659131"/>
              <a:gd name="connsiteX307" fmla="*/ 510391 w 1261746"/>
              <a:gd name="connsiteY307" fmla="*/ 56904 h 659131"/>
              <a:gd name="connsiteX308" fmla="*/ 481930 w 1261746"/>
              <a:gd name="connsiteY308" fmla="*/ 28452 h 659131"/>
              <a:gd name="connsiteX309" fmla="*/ 510391 w 1261746"/>
              <a:gd name="connsiteY309" fmla="*/ 0 h 659131"/>
              <a:gd name="connsiteX310" fmla="*/ 389908 w 1261746"/>
              <a:gd name="connsiteY310" fmla="*/ 0 h 659131"/>
              <a:gd name="connsiteX311" fmla="*/ 418369 w 1261746"/>
              <a:gd name="connsiteY311" fmla="*/ 28452 h 659131"/>
              <a:gd name="connsiteX312" fmla="*/ 389908 w 1261746"/>
              <a:gd name="connsiteY312" fmla="*/ 56904 h 659131"/>
              <a:gd name="connsiteX313" fmla="*/ 361447 w 1261746"/>
              <a:gd name="connsiteY313" fmla="*/ 28452 h 659131"/>
              <a:gd name="connsiteX314" fmla="*/ 389908 w 1261746"/>
              <a:gd name="connsiteY314" fmla="*/ 0 h 659131"/>
              <a:gd name="connsiteX315" fmla="*/ 269426 w 1261746"/>
              <a:gd name="connsiteY315" fmla="*/ 0 h 659131"/>
              <a:gd name="connsiteX316" fmla="*/ 297887 w 1261746"/>
              <a:gd name="connsiteY316" fmla="*/ 28452 h 659131"/>
              <a:gd name="connsiteX317" fmla="*/ 269426 w 1261746"/>
              <a:gd name="connsiteY317" fmla="*/ 56904 h 659131"/>
              <a:gd name="connsiteX318" fmla="*/ 240965 w 1261746"/>
              <a:gd name="connsiteY318" fmla="*/ 28452 h 659131"/>
              <a:gd name="connsiteX319" fmla="*/ 269426 w 1261746"/>
              <a:gd name="connsiteY319" fmla="*/ 0 h 659131"/>
              <a:gd name="connsiteX320" fmla="*/ 148943 w 1261746"/>
              <a:gd name="connsiteY320" fmla="*/ 0 h 659131"/>
              <a:gd name="connsiteX321" fmla="*/ 177404 w 1261746"/>
              <a:gd name="connsiteY321" fmla="*/ 28452 h 659131"/>
              <a:gd name="connsiteX322" fmla="*/ 148943 w 1261746"/>
              <a:gd name="connsiteY322" fmla="*/ 56904 h 659131"/>
              <a:gd name="connsiteX323" fmla="*/ 120482 w 1261746"/>
              <a:gd name="connsiteY323" fmla="*/ 28452 h 659131"/>
              <a:gd name="connsiteX324" fmla="*/ 148943 w 1261746"/>
              <a:gd name="connsiteY324" fmla="*/ 0 h 659131"/>
              <a:gd name="connsiteX325" fmla="*/ 28461 w 1261746"/>
              <a:gd name="connsiteY325" fmla="*/ 0 h 659131"/>
              <a:gd name="connsiteX326" fmla="*/ 56922 w 1261746"/>
              <a:gd name="connsiteY326" fmla="*/ 28452 h 659131"/>
              <a:gd name="connsiteX327" fmla="*/ 28461 w 1261746"/>
              <a:gd name="connsiteY327" fmla="*/ 56904 h 659131"/>
              <a:gd name="connsiteX328" fmla="*/ 0 w 1261746"/>
              <a:gd name="connsiteY328" fmla="*/ 28452 h 659131"/>
              <a:gd name="connsiteX329" fmla="*/ 28461 w 1261746"/>
              <a:gd name="connsiteY329" fmla="*/ 0 h 65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261746" h="659131">
                <a:moveTo>
                  <a:pt x="1233285" y="602227"/>
                </a:moveTo>
                <a:cubicBezTo>
                  <a:pt x="1249004" y="602227"/>
                  <a:pt x="1261746" y="614965"/>
                  <a:pt x="1261746" y="630679"/>
                </a:cubicBezTo>
                <a:cubicBezTo>
                  <a:pt x="1261746" y="646393"/>
                  <a:pt x="1249004" y="659131"/>
                  <a:pt x="1233285" y="659131"/>
                </a:cubicBezTo>
                <a:cubicBezTo>
                  <a:pt x="1217566" y="659131"/>
                  <a:pt x="1204824" y="646393"/>
                  <a:pt x="1204824" y="630679"/>
                </a:cubicBezTo>
                <a:cubicBezTo>
                  <a:pt x="1204824" y="614965"/>
                  <a:pt x="1217566" y="602227"/>
                  <a:pt x="1233285" y="602227"/>
                </a:cubicBezTo>
                <a:close/>
                <a:moveTo>
                  <a:pt x="1112803" y="602227"/>
                </a:moveTo>
                <a:cubicBezTo>
                  <a:pt x="1128522" y="602227"/>
                  <a:pt x="1141264" y="614965"/>
                  <a:pt x="1141264" y="630679"/>
                </a:cubicBezTo>
                <a:cubicBezTo>
                  <a:pt x="1141264" y="646393"/>
                  <a:pt x="1128522" y="659131"/>
                  <a:pt x="1112803" y="659131"/>
                </a:cubicBezTo>
                <a:cubicBezTo>
                  <a:pt x="1097084" y="659131"/>
                  <a:pt x="1084342" y="646393"/>
                  <a:pt x="1084342" y="630679"/>
                </a:cubicBezTo>
                <a:cubicBezTo>
                  <a:pt x="1084342" y="614965"/>
                  <a:pt x="1097084" y="602227"/>
                  <a:pt x="1112803" y="602227"/>
                </a:cubicBezTo>
                <a:close/>
                <a:moveTo>
                  <a:pt x="992320" y="602227"/>
                </a:moveTo>
                <a:cubicBezTo>
                  <a:pt x="1008039" y="602227"/>
                  <a:pt x="1020781" y="614965"/>
                  <a:pt x="1020781" y="630679"/>
                </a:cubicBezTo>
                <a:cubicBezTo>
                  <a:pt x="1020781" y="646393"/>
                  <a:pt x="1008039" y="659131"/>
                  <a:pt x="992320" y="659131"/>
                </a:cubicBezTo>
                <a:cubicBezTo>
                  <a:pt x="976601" y="659131"/>
                  <a:pt x="963859" y="646393"/>
                  <a:pt x="963859" y="630679"/>
                </a:cubicBezTo>
                <a:cubicBezTo>
                  <a:pt x="963859" y="614965"/>
                  <a:pt x="976601" y="602227"/>
                  <a:pt x="992320" y="602227"/>
                </a:cubicBezTo>
                <a:close/>
                <a:moveTo>
                  <a:pt x="871838" y="602227"/>
                </a:moveTo>
                <a:cubicBezTo>
                  <a:pt x="887557" y="602227"/>
                  <a:pt x="900299" y="614965"/>
                  <a:pt x="900299" y="630679"/>
                </a:cubicBezTo>
                <a:cubicBezTo>
                  <a:pt x="900299" y="646393"/>
                  <a:pt x="887557" y="659131"/>
                  <a:pt x="871838" y="659131"/>
                </a:cubicBezTo>
                <a:cubicBezTo>
                  <a:pt x="856119" y="659131"/>
                  <a:pt x="843377" y="646393"/>
                  <a:pt x="843377" y="630679"/>
                </a:cubicBezTo>
                <a:cubicBezTo>
                  <a:pt x="843377" y="614965"/>
                  <a:pt x="856119" y="602227"/>
                  <a:pt x="871838" y="602227"/>
                </a:cubicBezTo>
                <a:close/>
                <a:moveTo>
                  <a:pt x="751356" y="602227"/>
                </a:moveTo>
                <a:cubicBezTo>
                  <a:pt x="767075" y="602227"/>
                  <a:pt x="779817" y="614965"/>
                  <a:pt x="779817" y="630679"/>
                </a:cubicBezTo>
                <a:cubicBezTo>
                  <a:pt x="779817" y="646393"/>
                  <a:pt x="767075" y="659131"/>
                  <a:pt x="751356" y="659131"/>
                </a:cubicBezTo>
                <a:cubicBezTo>
                  <a:pt x="735637" y="659131"/>
                  <a:pt x="722895" y="646393"/>
                  <a:pt x="722895" y="630679"/>
                </a:cubicBezTo>
                <a:cubicBezTo>
                  <a:pt x="722895" y="614965"/>
                  <a:pt x="735637" y="602227"/>
                  <a:pt x="751356" y="602227"/>
                </a:cubicBezTo>
                <a:close/>
                <a:moveTo>
                  <a:pt x="630873" y="602227"/>
                </a:moveTo>
                <a:cubicBezTo>
                  <a:pt x="646592" y="602227"/>
                  <a:pt x="659334" y="614965"/>
                  <a:pt x="659334" y="630679"/>
                </a:cubicBezTo>
                <a:cubicBezTo>
                  <a:pt x="659334" y="646393"/>
                  <a:pt x="646592" y="659131"/>
                  <a:pt x="630873" y="659131"/>
                </a:cubicBezTo>
                <a:cubicBezTo>
                  <a:pt x="615154" y="659131"/>
                  <a:pt x="602412" y="646393"/>
                  <a:pt x="602412" y="630679"/>
                </a:cubicBezTo>
                <a:cubicBezTo>
                  <a:pt x="602412" y="614965"/>
                  <a:pt x="615154" y="602227"/>
                  <a:pt x="630873" y="602227"/>
                </a:cubicBezTo>
                <a:close/>
                <a:moveTo>
                  <a:pt x="510391" y="602227"/>
                </a:moveTo>
                <a:cubicBezTo>
                  <a:pt x="526110" y="602227"/>
                  <a:pt x="538852" y="614965"/>
                  <a:pt x="538852" y="630679"/>
                </a:cubicBezTo>
                <a:cubicBezTo>
                  <a:pt x="538852" y="646393"/>
                  <a:pt x="526110" y="659131"/>
                  <a:pt x="510391" y="659131"/>
                </a:cubicBezTo>
                <a:cubicBezTo>
                  <a:pt x="494672" y="659131"/>
                  <a:pt x="481930" y="646393"/>
                  <a:pt x="481930" y="630679"/>
                </a:cubicBezTo>
                <a:cubicBezTo>
                  <a:pt x="481930" y="614965"/>
                  <a:pt x="494672" y="602227"/>
                  <a:pt x="510391" y="602227"/>
                </a:cubicBezTo>
                <a:close/>
                <a:moveTo>
                  <a:pt x="389908" y="602227"/>
                </a:moveTo>
                <a:cubicBezTo>
                  <a:pt x="405627" y="602227"/>
                  <a:pt x="418369" y="614965"/>
                  <a:pt x="418369" y="630679"/>
                </a:cubicBezTo>
                <a:cubicBezTo>
                  <a:pt x="418369" y="646393"/>
                  <a:pt x="405627" y="659131"/>
                  <a:pt x="389908" y="659131"/>
                </a:cubicBezTo>
                <a:cubicBezTo>
                  <a:pt x="374189" y="659131"/>
                  <a:pt x="361447" y="646393"/>
                  <a:pt x="361447" y="630679"/>
                </a:cubicBezTo>
                <a:cubicBezTo>
                  <a:pt x="361447" y="614965"/>
                  <a:pt x="374189" y="602227"/>
                  <a:pt x="389908" y="602227"/>
                </a:cubicBezTo>
                <a:close/>
                <a:moveTo>
                  <a:pt x="269426" y="602227"/>
                </a:moveTo>
                <a:cubicBezTo>
                  <a:pt x="285145" y="602227"/>
                  <a:pt x="297887" y="614965"/>
                  <a:pt x="297887" y="630679"/>
                </a:cubicBezTo>
                <a:cubicBezTo>
                  <a:pt x="297887" y="646393"/>
                  <a:pt x="285145" y="659131"/>
                  <a:pt x="269426" y="659131"/>
                </a:cubicBezTo>
                <a:cubicBezTo>
                  <a:pt x="253707" y="659131"/>
                  <a:pt x="240965" y="646393"/>
                  <a:pt x="240965" y="630679"/>
                </a:cubicBezTo>
                <a:cubicBezTo>
                  <a:pt x="240965" y="614965"/>
                  <a:pt x="253707" y="602227"/>
                  <a:pt x="269426" y="602227"/>
                </a:cubicBezTo>
                <a:close/>
                <a:moveTo>
                  <a:pt x="148943" y="602227"/>
                </a:moveTo>
                <a:cubicBezTo>
                  <a:pt x="164662" y="602227"/>
                  <a:pt x="177404" y="614965"/>
                  <a:pt x="177404" y="630679"/>
                </a:cubicBezTo>
                <a:cubicBezTo>
                  <a:pt x="177404" y="646393"/>
                  <a:pt x="164662" y="659131"/>
                  <a:pt x="148943" y="659131"/>
                </a:cubicBezTo>
                <a:cubicBezTo>
                  <a:pt x="133224" y="659131"/>
                  <a:pt x="120482" y="646393"/>
                  <a:pt x="120482" y="630679"/>
                </a:cubicBezTo>
                <a:cubicBezTo>
                  <a:pt x="120482" y="614965"/>
                  <a:pt x="133224" y="602227"/>
                  <a:pt x="148943" y="602227"/>
                </a:cubicBezTo>
                <a:close/>
                <a:moveTo>
                  <a:pt x="28461" y="602227"/>
                </a:moveTo>
                <a:cubicBezTo>
                  <a:pt x="44180" y="602227"/>
                  <a:pt x="56922" y="614965"/>
                  <a:pt x="56922" y="630679"/>
                </a:cubicBezTo>
                <a:cubicBezTo>
                  <a:pt x="56922" y="646393"/>
                  <a:pt x="44180" y="659131"/>
                  <a:pt x="28461" y="659131"/>
                </a:cubicBezTo>
                <a:cubicBezTo>
                  <a:pt x="12742" y="659131"/>
                  <a:pt x="0" y="646393"/>
                  <a:pt x="0" y="630679"/>
                </a:cubicBezTo>
                <a:cubicBezTo>
                  <a:pt x="0" y="614965"/>
                  <a:pt x="12742" y="602227"/>
                  <a:pt x="28461" y="602227"/>
                </a:cubicBezTo>
                <a:close/>
                <a:moveTo>
                  <a:pt x="1233285" y="481781"/>
                </a:moveTo>
                <a:cubicBezTo>
                  <a:pt x="1249004" y="481781"/>
                  <a:pt x="1261746" y="494519"/>
                  <a:pt x="1261746" y="510233"/>
                </a:cubicBezTo>
                <a:cubicBezTo>
                  <a:pt x="1261746" y="525947"/>
                  <a:pt x="1249004" y="538685"/>
                  <a:pt x="1233285" y="538685"/>
                </a:cubicBezTo>
                <a:cubicBezTo>
                  <a:pt x="1217566" y="538685"/>
                  <a:pt x="1204824" y="525947"/>
                  <a:pt x="1204824" y="510233"/>
                </a:cubicBezTo>
                <a:cubicBezTo>
                  <a:pt x="1204824" y="494519"/>
                  <a:pt x="1217566" y="481781"/>
                  <a:pt x="1233285" y="481781"/>
                </a:cubicBezTo>
                <a:close/>
                <a:moveTo>
                  <a:pt x="1112803" y="481781"/>
                </a:moveTo>
                <a:cubicBezTo>
                  <a:pt x="1128522" y="481781"/>
                  <a:pt x="1141264" y="494519"/>
                  <a:pt x="1141264" y="510233"/>
                </a:cubicBezTo>
                <a:cubicBezTo>
                  <a:pt x="1141264" y="525947"/>
                  <a:pt x="1128522" y="538685"/>
                  <a:pt x="1112803" y="538685"/>
                </a:cubicBezTo>
                <a:cubicBezTo>
                  <a:pt x="1097084" y="538685"/>
                  <a:pt x="1084342" y="525947"/>
                  <a:pt x="1084342" y="510233"/>
                </a:cubicBezTo>
                <a:cubicBezTo>
                  <a:pt x="1084342" y="494519"/>
                  <a:pt x="1097084" y="481781"/>
                  <a:pt x="1112803" y="481781"/>
                </a:cubicBezTo>
                <a:close/>
                <a:moveTo>
                  <a:pt x="992320" y="481781"/>
                </a:moveTo>
                <a:cubicBezTo>
                  <a:pt x="1008039" y="481781"/>
                  <a:pt x="1020781" y="494519"/>
                  <a:pt x="1020781" y="510233"/>
                </a:cubicBezTo>
                <a:cubicBezTo>
                  <a:pt x="1020781" y="525947"/>
                  <a:pt x="1008039" y="538685"/>
                  <a:pt x="992320" y="538685"/>
                </a:cubicBezTo>
                <a:cubicBezTo>
                  <a:pt x="976601" y="538685"/>
                  <a:pt x="963859" y="525947"/>
                  <a:pt x="963859" y="510233"/>
                </a:cubicBezTo>
                <a:cubicBezTo>
                  <a:pt x="963859" y="494519"/>
                  <a:pt x="976601" y="481781"/>
                  <a:pt x="992320" y="481781"/>
                </a:cubicBezTo>
                <a:close/>
                <a:moveTo>
                  <a:pt x="871838" y="481781"/>
                </a:moveTo>
                <a:cubicBezTo>
                  <a:pt x="887557" y="481781"/>
                  <a:pt x="900299" y="494519"/>
                  <a:pt x="900299" y="510233"/>
                </a:cubicBezTo>
                <a:cubicBezTo>
                  <a:pt x="900299" y="525947"/>
                  <a:pt x="887557" y="538685"/>
                  <a:pt x="871838" y="538685"/>
                </a:cubicBezTo>
                <a:cubicBezTo>
                  <a:pt x="856119" y="538685"/>
                  <a:pt x="843377" y="525947"/>
                  <a:pt x="843377" y="510233"/>
                </a:cubicBezTo>
                <a:cubicBezTo>
                  <a:pt x="843377" y="494519"/>
                  <a:pt x="856119" y="481781"/>
                  <a:pt x="871838" y="481781"/>
                </a:cubicBezTo>
                <a:close/>
                <a:moveTo>
                  <a:pt x="751356" y="481781"/>
                </a:moveTo>
                <a:cubicBezTo>
                  <a:pt x="767075" y="481781"/>
                  <a:pt x="779817" y="494519"/>
                  <a:pt x="779817" y="510233"/>
                </a:cubicBezTo>
                <a:cubicBezTo>
                  <a:pt x="779817" y="525947"/>
                  <a:pt x="767075" y="538685"/>
                  <a:pt x="751356" y="538685"/>
                </a:cubicBezTo>
                <a:cubicBezTo>
                  <a:pt x="735637" y="538685"/>
                  <a:pt x="722895" y="525947"/>
                  <a:pt x="722895" y="510233"/>
                </a:cubicBezTo>
                <a:cubicBezTo>
                  <a:pt x="722895" y="494519"/>
                  <a:pt x="735637" y="481781"/>
                  <a:pt x="751356" y="481781"/>
                </a:cubicBezTo>
                <a:close/>
                <a:moveTo>
                  <a:pt x="630873" y="481781"/>
                </a:moveTo>
                <a:cubicBezTo>
                  <a:pt x="646592" y="481781"/>
                  <a:pt x="659334" y="494519"/>
                  <a:pt x="659334" y="510233"/>
                </a:cubicBezTo>
                <a:cubicBezTo>
                  <a:pt x="659334" y="525947"/>
                  <a:pt x="646592" y="538685"/>
                  <a:pt x="630873" y="538685"/>
                </a:cubicBezTo>
                <a:cubicBezTo>
                  <a:pt x="615154" y="538685"/>
                  <a:pt x="602412" y="525947"/>
                  <a:pt x="602412" y="510233"/>
                </a:cubicBezTo>
                <a:cubicBezTo>
                  <a:pt x="602412" y="494519"/>
                  <a:pt x="615154" y="481781"/>
                  <a:pt x="630873" y="481781"/>
                </a:cubicBezTo>
                <a:close/>
                <a:moveTo>
                  <a:pt x="510391" y="481781"/>
                </a:moveTo>
                <a:cubicBezTo>
                  <a:pt x="526110" y="481781"/>
                  <a:pt x="538852" y="494519"/>
                  <a:pt x="538852" y="510233"/>
                </a:cubicBezTo>
                <a:cubicBezTo>
                  <a:pt x="538852" y="525947"/>
                  <a:pt x="526110" y="538685"/>
                  <a:pt x="510391" y="538685"/>
                </a:cubicBezTo>
                <a:cubicBezTo>
                  <a:pt x="494672" y="538685"/>
                  <a:pt x="481930" y="525947"/>
                  <a:pt x="481930" y="510233"/>
                </a:cubicBezTo>
                <a:cubicBezTo>
                  <a:pt x="481930" y="494519"/>
                  <a:pt x="494672" y="481781"/>
                  <a:pt x="510391" y="481781"/>
                </a:cubicBezTo>
                <a:close/>
                <a:moveTo>
                  <a:pt x="389908" y="481781"/>
                </a:moveTo>
                <a:cubicBezTo>
                  <a:pt x="405627" y="481781"/>
                  <a:pt x="418369" y="494519"/>
                  <a:pt x="418369" y="510233"/>
                </a:cubicBezTo>
                <a:cubicBezTo>
                  <a:pt x="418369" y="525947"/>
                  <a:pt x="405627" y="538685"/>
                  <a:pt x="389908" y="538685"/>
                </a:cubicBezTo>
                <a:cubicBezTo>
                  <a:pt x="374189" y="538685"/>
                  <a:pt x="361447" y="525947"/>
                  <a:pt x="361447" y="510233"/>
                </a:cubicBezTo>
                <a:cubicBezTo>
                  <a:pt x="361447" y="494519"/>
                  <a:pt x="374189" y="481781"/>
                  <a:pt x="389908" y="481781"/>
                </a:cubicBezTo>
                <a:close/>
                <a:moveTo>
                  <a:pt x="269426" y="481781"/>
                </a:moveTo>
                <a:cubicBezTo>
                  <a:pt x="285145" y="481781"/>
                  <a:pt x="297887" y="494519"/>
                  <a:pt x="297887" y="510233"/>
                </a:cubicBezTo>
                <a:cubicBezTo>
                  <a:pt x="297887" y="525947"/>
                  <a:pt x="285145" y="538685"/>
                  <a:pt x="269426" y="538685"/>
                </a:cubicBezTo>
                <a:cubicBezTo>
                  <a:pt x="253707" y="538685"/>
                  <a:pt x="240965" y="525947"/>
                  <a:pt x="240965" y="510233"/>
                </a:cubicBezTo>
                <a:cubicBezTo>
                  <a:pt x="240965" y="494519"/>
                  <a:pt x="253707" y="481781"/>
                  <a:pt x="269426" y="481781"/>
                </a:cubicBezTo>
                <a:close/>
                <a:moveTo>
                  <a:pt x="148943" y="481781"/>
                </a:moveTo>
                <a:cubicBezTo>
                  <a:pt x="164662" y="481781"/>
                  <a:pt x="177404" y="494519"/>
                  <a:pt x="177404" y="510233"/>
                </a:cubicBezTo>
                <a:cubicBezTo>
                  <a:pt x="177404" y="525947"/>
                  <a:pt x="164662" y="538685"/>
                  <a:pt x="148943" y="538685"/>
                </a:cubicBezTo>
                <a:cubicBezTo>
                  <a:pt x="133224" y="538685"/>
                  <a:pt x="120482" y="525947"/>
                  <a:pt x="120482" y="510233"/>
                </a:cubicBezTo>
                <a:cubicBezTo>
                  <a:pt x="120482" y="494519"/>
                  <a:pt x="133224" y="481781"/>
                  <a:pt x="148943" y="481781"/>
                </a:cubicBezTo>
                <a:close/>
                <a:moveTo>
                  <a:pt x="28461" y="481781"/>
                </a:moveTo>
                <a:cubicBezTo>
                  <a:pt x="44180" y="481781"/>
                  <a:pt x="56922" y="494519"/>
                  <a:pt x="56922" y="510233"/>
                </a:cubicBezTo>
                <a:cubicBezTo>
                  <a:pt x="56922" y="525947"/>
                  <a:pt x="44180" y="538685"/>
                  <a:pt x="28461" y="538685"/>
                </a:cubicBezTo>
                <a:cubicBezTo>
                  <a:pt x="12742" y="538685"/>
                  <a:pt x="0" y="525947"/>
                  <a:pt x="0" y="510233"/>
                </a:cubicBezTo>
                <a:cubicBezTo>
                  <a:pt x="0" y="494519"/>
                  <a:pt x="12742" y="481781"/>
                  <a:pt x="28461" y="481781"/>
                </a:cubicBezTo>
                <a:close/>
                <a:moveTo>
                  <a:pt x="1233285" y="361336"/>
                </a:moveTo>
                <a:cubicBezTo>
                  <a:pt x="1249004" y="361336"/>
                  <a:pt x="1261746" y="374074"/>
                  <a:pt x="1261746" y="389788"/>
                </a:cubicBezTo>
                <a:cubicBezTo>
                  <a:pt x="1261746" y="405502"/>
                  <a:pt x="1249004" y="418240"/>
                  <a:pt x="1233285" y="418240"/>
                </a:cubicBezTo>
                <a:cubicBezTo>
                  <a:pt x="1217566" y="418240"/>
                  <a:pt x="1204824" y="405502"/>
                  <a:pt x="1204824" y="389788"/>
                </a:cubicBezTo>
                <a:cubicBezTo>
                  <a:pt x="1204824" y="374074"/>
                  <a:pt x="1217566" y="361336"/>
                  <a:pt x="1233285" y="361336"/>
                </a:cubicBezTo>
                <a:close/>
                <a:moveTo>
                  <a:pt x="1112803" y="361336"/>
                </a:moveTo>
                <a:cubicBezTo>
                  <a:pt x="1128522" y="361336"/>
                  <a:pt x="1141264" y="374074"/>
                  <a:pt x="1141264" y="389788"/>
                </a:cubicBezTo>
                <a:cubicBezTo>
                  <a:pt x="1141264" y="405502"/>
                  <a:pt x="1128522" y="418240"/>
                  <a:pt x="1112803" y="418240"/>
                </a:cubicBezTo>
                <a:cubicBezTo>
                  <a:pt x="1097084" y="418240"/>
                  <a:pt x="1084342" y="405502"/>
                  <a:pt x="1084342" y="389788"/>
                </a:cubicBezTo>
                <a:cubicBezTo>
                  <a:pt x="1084342" y="374074"/>
                  <a:pt x="1097084" y="361336"/>
                  <a:pt x="1112803" y="361336"/>
                </a:cubicBezTo>
                <a:close/>
                <a:moveTo>
                  <a:pt x="992320" y="361336"/>
                </a:moveTo>
                <a:cubicBezTo>
                  <a:pt x="1008039" y="361336"/>
                  <a:pt x="1020781" y="374074"/>
                  <a:pt x="1020781" y="389788"/>
                </a:cubicBezTo>
                <a:cubicBezTo>
                  <a:pt x="1020781" y="405502"/>
                  <a:pt x="1008039" y="418240"/>
                  <a:pt x="992320" y="418240"/>
                </a:cubicBezTo>
                <a:cubicBezTo>
                  <a:pt x="976601" y="418240"/>
                  <a:pt x="963859" y="405502"/>
                  <a:pt x="963859" y="389788"/>
                </a:cubicBezTo>
                <a:cubicBezTo>
                  <a:pt x="963859" y="374074"/>
                  <a:pt x="976601" y="361336"/>
                  <a:pt x="992320" y="361336"/>
                </a:cubicBezTo>
                <a:close/>
                <a:moveTo>
                  <a:pt x="871838" y="361336"/>
                </a:moveTo>
                <a:cubicBezTo>
                  <a:pt x="887557" y="361336"/>
                  <a:pt x="900299" y="374074"/>
                  <a:pt x="900299" y="389788"/>
                </a:cubicBezTo>
                <a:cubicBezTo>
                  <a:pt x="900299" y="405502"/>
                  <a:pt x="887557" y="418240"/>
                  <a:pt x="871838" y="418240"/>
                </a:cubicBezTo>
                <a:cubicBezTo>
                  <a:pt x="856119" y="418240"/>
                  <a:pt x="843377" y="405502"/>
                  <a:pt x="843377" y="389788"/>
                </a:cubicBezTo>
                <a:cubicBezTo>
                  <a:pt x="843377" y="374074"/>
                  <a:pt x="856119" y="361336"/>
                  <a:pt x="871838" y="361336"/>
                </a:cubicBezTo>
                <a:close/>
                <a:moveTo>
                  <a:pt x="751356" y="361336"/>
                </a:moveTo>
                <a:cubicBezTo>
                  <a:pt x="767075" y="361336"/>
                  <a:pt x="779817" y="374074"/>
                  <a:pt x="779817" y="389788"/>
                </a:cubicBezTo>
                <a:cubicBezTo>
                  <a:pt x="779817" y="405502"/>
                  <a:pt x="767075" y="418240"/>
                  <a:pt x="751356" y="418240"/>
                </a:cubicBezTo>
                <a:cubicBezTo>
                  <a:pt x="735637" y="418240"/>
                  <a:pt x="722895" y="405502"/>
                  <a:pt x="722895" y="389788"/>
                </a:cubicBezTo>
                <a:cubicBezTo>
                  <a:pt x="722895" y="374074"/>
                  <a:pt x="735637" y="361336"/>
                  <a:pt x="751356" y="361336"/>
                </a:cubicBezTo>
                <a:close/>
                <a:moveTo>
                  <a:pt x="630873" y="361336"/>
                </a:moveTo>
                <a:cubicBezTo>
                  <a:pt x="646592" y="361336"/>
                  <a:pt x="659334" y="374074"/>
                  <a:pt x="659334" y="389788"/>
                </a:cubicBezTo>
                <a:cubicBezTo>
                  <a:pt x="659334" y="405502"/>
                  <a:pt x="646592" y="418240"/>
                  <a:pt x="630873" y="418240"/>
                </a:cubicBezTo>
                <a:cubicBezTo>
                  <a:pt x="615154" y="418240"/>
                  <a:pt x="602412" y="405502"/>
                  <a:pt x="602412" y="389788"/>
                </a:cubicBezTo>
                <a:cubicBezTo>
                  <a:pt x="602412" y="374074"/>
                  <a:pt x="615154" y="361336"/>
                  <a:pt x="630873" y="361336"/>
                </a:cubicBezTo>
                <a:close/>
                <a:moveTo>
                  <a:pt x="510391" y="361336"/>
                </a:moveTo>
                <a:cubicBezTo>
                  <a:pt x="526110" y="361336"/>
                  <a:pt x="538852" y="374074"/>
                  <a:pt x="538852" y="389788"/>
                </a:cubicBezTo>
                <a:cubicBezTo>
                  <a:pt x="538852" y="405502"/>
                  <a:pt x="526110" y="418240"/>
                  <a:pt x="510391" y="418240"/>
                </a:cubicBezTo>
                <a:cubicBezTo>
                  <a:pt x="494672" y="418240"/>
                  <a:pt x="481930" y="405502"/>
                  <a:pt x="481930" y="389788"/>
                </a:cubicBezTo>
                <a:cubicBezTo>
                  <a:pt x="481930" y="374074"/>
                  <a:pt x="494672" y="361336"/>
                  <a:pt x="510391" y="361336"/>
                </a:cubicBezTo>
                <a:close/>
                <a:moveTo>
                  <a:pt x="389908" y="361336"/>
                </a:moveTo>
                <a:cubicBezTo>
                  <a:pt x="405627" y="361336"/>
                  <a:pt x="418369" y="374074"/>
                  <a:pt x="418369" y="389788"/>
                </a:cubicBezTo>
                <a:cubicBezTo>
                  <a:pt x="418369" y="405502"/>
                  <a:pt x="405627" y="418240"/>
                  <a:pt x="389908" y="418240"/>
                </a:cubicBezTo>
                <a:cubicBezTo>
                  <a:pt x="374189" y="418240"/>
                  <a:pt x="361447" y="405502"/>
                  <a:pt x="361447" y="389788"/>
                </a:cubicBezTo>
                <a:cubicBezTo>
                  <a:pt x="361447" y="374074"/>
                  <a:pt x="374189" y="361336"/>
                  <a:pt x="389908" y="361336"/>
                </a:cubicBezTo>
                <a:close/>
                <a:moveTo>
                  <a:pt x="269426" y="361336"/>
                </a:moveTo>
                <a:cubicBezTo>
                  <a:pt x="285145" y="361336"/>
                  <a:pt x="297887" y="374074"/>
                  <a:pt x="297887" y="389788"/>
                </a:cubicBezTo>
                <a:cubicBezTo>
                  <a:pt x="297887" y="405502"/>
                  <a:pt x="285145" y="418240"/>
                  <a:pt x="269426" y="418240"/>
                </a:cubicBezTo>
                <a:cubicBezTo>
                  <a:pt x="253707" y="418240"/>
                  <a:pt x="240965" y="405502"/>
                  <a:pt x="240965" y="389788"/>
                </a:cubicBezTo>
                <a:cubicBezTo>
                  <a:pt x="240965" y="374074"/>
                  <a:pt x="253707" y="361336"/>
                  <a:pt x="269426" y="361336"/>
                </a:cubicBezTo>
                <a:close/>
                <a:moveTo>
                  <a:pt x="148943" y="361336"/>
                </a:moveTo>
                <a:cubicBezTo>
                  <a:pt x="164662" y="361336"/>
                  <a:pt x="177404" y="374074"/>
                  <a:pt x="177404" y="389788"/>
                </a:cubicBezTo>
                <a:cubicBezTo>
                  <a:pt x="177404" y="405502"/>
                  <a:pt x="164662" y="418240"/>
                  <a:pt x="148943" y="418240"/>
                </a:cubicBezTo>
                <a:cubicBezTo>
                  <a:pt x="133224" y="418240"/>
                  <a:pt x="120482" y="405502"/>
                  <a:pt x="120482" y="389788"/>
                </a:cubicBezTo>
                <a:cubicBezTo>
                  <a:pt x="120482" y="374074"/>
                  <a:pt x="133224" y="361336"/>
                  <a:pt x="148943" y="361336"/>
                </a:cubicBezTo>
                <a:close/>
                <a:moveTo>
                  <a:pt x="28461" y="361336"/>
                </a:moveTo>
                <a:cubicBezTo>
                  <a:pt x="44180" y="361336"/>
                  <a:pt x="56922" y="374074"/>
                  <a:pt x="56922" y="389788"/>
                </a:cubicBezTo>
                <a:cubicBezTo>
                  <a:pt x="56922" y="405502"/>
                  <a:pt x="44180" y="418240"/>
                  <a:pt x="28461" y="418240"/>
                </a:cubicBezTo>
                <a:cubicBezTo>
                  <a:pt x="12742" y="418240"/>
                  <a:pt x="0" y="405502"/>
                  <a:pt x="0" y="389788"/>
                </a:cubicBezTo>
                <a:cubicBezTo>
                  <a:pt x="0" y="374074"/>
                  <a:pt x="12742" y="361336"/>
                  <a:pt x="28461" y="361336"/>
                </a:cubicBezTo>
                <a:close/>
                <a:moveTo>
                  <a:pt x="1233285" y="240891"/>
                </a:moveTo>
                <a:cubicBezTo>
                  <a:pt x="1249004" y="240891"/>
                  <a:pt x="1261746" y="253629"/>
                  <a:pt x="1261746" y="269343"/>
                </a:cubicBezTo>
                <a:cubicBezTo>
                  <a:pt x="1261746" y="285057"/>
                  <a:pt x="1249004" y="297795"/>
                  <a:pt x="1233285" y="297795"/>
                </a:cubicBezTo>
                <a:cubicBezTo>
                  <a:pt x="1217566" y="297795"/>
                  <a:pt x="1204824" y="285057"/>
                  <a:pt x="1204824" y="269343"/>
                </a:cubicBezTo>
                <a:cubicBezTo>
                  <a:pt x="1204824" y="253629"/>
                  <a:pt x="1217566" y="240891"/>
                  <a:pt x="1233285" y="240891"/>
                </a:cubicBezTo>
                <a:close/>
                <a:moveTo>
                  <a:pt x="1112803" y="240891"/>
                </a:moveTo>
                <a:cubicBezTo>
                  <a:pt x="1128522" y="240891"/>
                  <a:pt x="1141264" y="253629"/>
                  <a:pt x="1141264" y="269343"/>
                </a:cubicBezTo>
                <a:cubicBezTo>
                  <a:pt x="1141264" y="285057"/>
                  <a:pt x="1128522" y="297795"/>
                  <a:pt x="1112803" y="297795"/>
                </a:cubicBezTo>
                <a:cubicBezTo>
                  <a:pt x="1097084" y="297795"/>
                  <a:pt x="1084342" y="285057"/>
                  <a:pt x="1084342" y="269343"/>
                </a:cubicBezTo>
                <a:cubicBezTo>
                  <a:pt x="1084342" y="253629"/>
                  <a:pt x="1097084" y="240891"/>
                  <a:pt x="1112803" y="240891"/>
                </a:cubicBezTo>
                <a:close/>
                <a:moveTo>
                  <a:pt x="992320" y="240891"/>
                </a:moveTo>
                <a:cubicBezTo>
                  <a:pt x="1008039" y="240891"/>
                  <a:pt x="1020781" y="253629"/>
                  <a:pt x="1020781" y="269343"/>
                </a:cubicBezTo>
                <a:cubicBezTo>
                  <a:pt x="1020781" y="285057"/>
                  <a:pt x="1008039" y="297795"/>
                  <a:pt x="992320" y="297795"/>
                </a:cubicBezTo>
                <a:cubicBezTo>
                  <a:pt x="976601" y="297795"/>
                  <a:pt x="963859" y="285057"/>
                  <a:pt x="963859" y="269343"/>
                </a:cubicBezTo>
                <a:cubicBezTo>
                  <a:pt x="963859" y="253629"/>
                  <a:pt x="976601" y="240891"/>
                  <a:pt x="992320" y="240891"/>
                </a:cubicBezTo>
                <a:close/>
                <a:moveTo>
                  <a:pt x="871838" y="240891"/>
                </a:moveTo>
                <a:cubicBezTo>
                  <a:pt x="887557" y="240891"/>
                  <a:pt x="900299" y="253629"/>
                  <a:pt x="900299" y="269343"/>
                </a:cubicBezTo>
                <a:cubicBezTo>
                  <a:pt x="900299" y="285057"/>
                  <a:pt x="887557" y="297795"/>
                  <a:pt x="871838" y="297795"/>
                </a:cubicBezTo>
                <a:cubicBezTo>
                  <a:pt x="856119" y="297795"/>
                  <a:pt x="843377" y="285057"/>
                  <a:pt x="843377" y="269343"/>
                </a:cubicBezTo>
                <a:cubicBezTo>
                  <a:pt x="843377" y="253629"/>
                  <a:pt x="856119" y="240891"/>
                  <a:pt x="871838" y="240891"/>
                </a:cubicBezTo>
                <a:close/>
                <a:moveTo>
                  <a:pt x="751356" y="240891"/>
                </a:moveTo>
                <a:cubicBezTo>
                  <a:pt x="767075" y="240891"/>
                  <a:pt x="779817" y="253629"/>
                  <a:pt x="779817" y="269343"/>
                </a:cubicBezTo>
                <a:cubicBezTo>
                  <a:pt x="779817" y="285057"/>
                  <a:pt x="767075" y="297795"/>
                  <a:pt x="751356" y="297795"/>
                </a:cubicBezTo>
                <a:cubicBezTo>
                  <a:pt x="735637" y="297795"/>
                  <a:pt x="722895" y="285057"/>
                  <a:pt x="722895" y="269343"/>
                </a:cubicBezTo>
                <a:cubicBezTo>
                  <a:pt x="722895" y="253629"/>
                  <a:pt x="735637" y="240891"/>
                  <a:pt x="751356" y="240891"/>
                </a:cubicBezTo>
                <a:close/>
                <a:moveTo>
                  <a:pt x="630873" y="240891"/>
                </a:moveTo>
                <a:cubicBezTo>
                  <a:pt x="646592" y="240891"/>
                  <a:pt x="659334" y="253629"/>
                  <a:pt x="659334" y="269343"/>
                </a:cubicBezTo>
                <a:cubicBezTo>
                  <a:pt x="659334" y="285057"/>
                  <a:pt x="646592" y="297795"/>
                  <a:pt x="630873" y="297795"/>
                </a:cubicBezTo>
                <a:cubicBezTo>
                  <a:pt x="615154" y="297795"/>
                  <a:pt x="602412" y="285057"/>
                  <a:pt x="602412" y="269343"/>
                </a:cubicBezTo>
                <a:cubicBezTo>
                  <a:pt x="602412" y="253629"/>
                  <a:pt x="615154" y="240891"/>
                  <a:pt x="630873" y="240891"/>
                </a:cubicBezTo>
                <a:close/>
                <a:moveTo>
                  <a:pt x="510391" y="240891"/>
                </a:moveTo>
                <a:cubicBezTo>
                  <a:pt x="526110" y="240891"/>
                  <a:pt x="538852" y="253629"/>
                  <a:pt x="538852" y="269343"/>
                </a:cubicBezTo>
                <a:cubicBezTo>
                  <a:pt x="538852" y="285057"/>
                  <a:pt x="526110" y="297795"/>
                  <a:pt x="510391" y="297795"/>
                </a:cubicBezTo>
                <a:cubicBezTo>
                  <a:pt x="494672" y="297795"/>
                  <a:pt x="481930" y="285057"/>
                  <a:pt x="481930" y="269343"/>
                </a:cubicBezTo>
                <a:cubicBezTo>
                  <a:pt x="481930" y="253629"/>
                  <a:pt x="494672" y="240891"/>
                  <a:pt x="510391" y="240891"/>
                </a:cubicBezTo>
                <a:close/>
                <a:moveTo>
                  <a:pt x="389908" y="240891"/>
                </a:moveTo>
                <a:cubicBezTo>
                  <a:pt x="405627" y="240891"/>
                  <a:pt x="418369" y="253629"/>
                  <a:pt x="418369" y="269343"/>
                </a:cubicBezTo>
                <a:cubicBezTo>
                  <a:pt x="418369" y="285057"/>
                  <a:pt x="405627" y="297795"/>
                  <a:pt x="389908" y="297795"/>
                </a:cubicBezTo>
                <a:cubicBezTo>
                  <a:pt x="374189" y="297795"/>
                  <a:pt x="361447" y="285057"/>
                  <a:pt x="361447" y="269343"/>
                </a:cubicBezTo>
                <a:cubicBezTo>
                  <a:pt x="361447" y="253629"/>
                  <a:pt x="374189" y="240891"/>
                  <a:pt x="389908" y="240891"/>
                </a:cubicBezTo>
                <a:close/>
                <a:moveTo>
                  <a:pt x="269426" y="240891"/>
                </a:moveTo>
                <a:cubicBezTo>
                  <a:pt x="285145" y="240891"/>
                  <a:pt x="297887" y="253629"/>
                  <a:pt x="297887" y="269343"/>
                </a:cubicBezTo>
                <a:cubicBezTo>
                  <a:pt x="297887" y="285057"/>
                  <a:pt x="285145" y="297795"/>
                  <a:pt x="269426" y="297795"/>
                </a:cubicBezTo>
                <a:cubicBezTo>
                  <a:pt x="253707" y="297795"/>
                  <a:pt x="240965" y="285057"/>
                  <a:pt x="240965" y="269343"/>
                </a:cubicBezTo>
                <a:cubicBezTo>
                  <a:pt x="240965" y="253629"/>
                  <a:pt x="253707" y="240891"/>
                  <a:pt x="269426" y="240891"/>
                </a:cubicBezTo>
                <a:close/>
                <a:moveTo>
                  <a:pt x="148943" y="240891"/>
                </a:moveTo>
                <a:cubicBezTo>
                  <a:pt x="164662" y="240891"/>
                  <a:pt x="177404" y="253629"/>
                  <a:pt x="177404" y="269343"/>
                </a:cubicBezTo>
                <a:cubicBezTo>
                  <a:pt x="177404" y="285057"/>
                  <a:pt x="164662" y="297795"/>
                  <a:pt x="148943" y="297795"/>
                </a:cubicBezTo>
                <a:cubicBezTo>
                  <a:pt x="133224" y="297795"/>
                  <a:pt x="120482" y="285057"/>
                  <a:pt x="120482" y="269343"/>
                </a:cubicBezTo>
                <a:cubicBezTo>
                  <a:pt x="120482" y="253629"/>
                  <a:pt x="133224" y="240891"/>
                  <a:pt x="148943" y="240891"/>
                </a:cubicBezTo>
                <a:close/>
                <a:moveTo>
                  <a:pt x="28461" y="240891"/>
                </a:moveTo>
                <a:cubicBezTo>
                  <a:pt x="44180" y="240891"/>
                  <a:pt x="56922" y="253629"/>
                  <a:pt x="56922" y="269343"/>
                </a:cubicBezTo>
                <a:cubicBezTo>
                  <a:pt x="56922" y="285057"/>
                  <a:pt x="44180" y="297795"/>
                  <a:pt x="28461" y="297795"/>
                </a:cubicBezTo>
                <a:cubicBezTo>
                  <a:pt x="12742" y="297795"/>
                  <a:pt x="0" y="285057"/>
                  <a:pt x="0" y="269343"/>
                </a:cubicBezTo>
                <a:cubicBezTo>
                  <a:pt x="0" y="253629"/>
                  <a:pt x="12742" y="240891"/>
                  <a:pt x="28461" y="240891"/>
                </a:cubicBezTo>
                <a:close/>
                <a:moveTo>
                  <a:pt x="1233285" y="120445"/>
                </a:moveTo>
                <a:cubicBezTo>
                  <a:pt x="1249004" y="120445"/>
                  <a:pt x="1261746" y="133183"/>
                  <a:pt x="1261746" y="148897"/>
                </a:cubicBezTo>
                <a:cubicBezTo>
                  <a:pt x="1261746" y="164611"/>
                  <a:pt x="1249004" y="177349"/>
                  <a:pt x="1233285" y="177349"/>
                </a:cubicBezTo>
                <a:cubicBezTo>
                  <a:pt x="1217566" y="177349"/>
                  <a:pt x="1204824" y="164611"/>
                  <a:pt x="1204824" y="148897"/>
                </a:cubicBezTo>
                <a:cubicBezTo>
                  <a:pt x="1204824" y="133183"/>
                  <a:pt x="1217566" y="120445"/>
                  <a:pt x="1233285" y="120445"/>
                </a:cubicBezTo>
                <a:close/>
                <a:moveTo>
                  <a:pt x="1112803" y="120445"/>
                </a:moveTo>
                <a:cubicBezTo>
                  <a:pt x="1128522" y="120445"/>
                  <a:pt x="1141264" y="133183"/>
                  <a:pt x="1141264" y="148897"/>
                </a:cubicBezTo>
                <a:cubicBezTo>
                  <a:pt x="1141264" y="164611"/>
                  <a:pt x="1128522" y="177349"/>
                  <a:pt x="1112803" y="177349"/>
                </a:cubicBezTo>
                <a:cubicBezTo>
                  <a:pt x="1097084" y="177349"/>
                  <a:pt x="1084342" y="164611"/>
                  <a:pt x="1084342" y="148897"/>
                </a:cubicBezTo>
                <a:cubicBezTo>
                  <a:pt x="1084342" y="133183"/>
                  <a:pt x="1097084" y="120445"/>
                  <a:pt x="1112803" y="120445"/>
                </a:cubicBezTo>
                <a:close/>
                <a:moveTo>
                  <a:pt x="992320" y="120445"/>
                </a:moveTo>
                <a:cubicBezTo>
                  <a:pt x="1008039" y="120445"/>
                  <a:pt x="1020781" y="133183"/>
                  <a:pt x="1020781" y="148897"/>
                </a:cubicBezTo>
                <a:cubicBezTo>
                  <a:pt x="1020781" y="164611"/>
                  <a:pt x="1008039" y="177349"/>
                  <a:pt x="992320" y="177349"/>
                </a:cubicBezTo>
                <a:cubicBezTo>
                  <a:pt x="976601" y="177349"/>
                  <a:pt x="963859" y="164611"/>
                  <a:pt x="963859" y="148897"/>
                </a:cubicBezTo>
                <a:cubicBezTo>
                  <a:pt x="963859" y="133183"/>
                  <a:pt x="976601" y="120445"/>
                  <a:pt x="992320" y="120445"/>
                </a:cubicBezTo>
                <a:close/>
                <a:moveTo>
                  <a:pt x="871838" y="120445"/>
                </a:moveTo>
                <a:cubicBezTo>
                  <a:pt x="887557" y="120445"/>
                  <a:pt x="900299" y="133183"/>
                  <a:pt x="900299" y="148897"/>
                </a:cubicBezTo>
                <a:cubicBezTo>
                  <a:pt x="900299" y="164611"/>
                  <a:pt x="887557" y="177349"/>
                  <a:pt x="871838" y="177349"/>
                </a:cubicBezTo>
                <a:cubicBezTo>
                  <a:pt x="856119" y="177349"/>
                  <a:pt x="843377" y="164611"/>
                  <a:pt x="843377" y="148897"/>
                </a:cubicBezTo>
                <a:cubicBezTo>
                  <a:pt x="843377" y="133183"/>
                  <a:pt x="856119" y="120445"/>
                  <a:pt x="871838" y="120445"/>
                </a:cubicBezTo>
                <a:close/>
                <a:moveTo>
                  <a:pt x="751356" y="120445"/>
                </a:moveTo>
                <a:cubicBezTo>
                  <a:pt x="767075" y="120445"/>
                  <a:pt x="779817" y="133183"/>
                  <a:pt x="779817" y="148897"/>
                </a:cubicBezTo>
                <a:cubicBezTo>
                  <a:pt x="779817" y="164611"/>
                  <a:pt x="767075" y="177349"/>
                  <a:pt x="751356" y="177349"/>
                </a:cubicBezTo>
                <a:cubicBezTo>
                  <a:pt x="735637" y="177349"/>
                  <a:pt x="722895" y="164611"/>
                  <a:pt x="722895" y="148897"/>
                </a:cubicBezTo>
                <a:cubicBezTo>
                  <a:pt x="722895" y="133183"/>
                  <a:pt x="735637" y="120445"/>
                  <a:pt x="751356" y="120445"/>
                </a:cubicBezTo>
                <a:close/>
                <a:moveTo>
                  <a:pt x="630873" y="120445"/>
                </a:moveTo>
                <a:cubicBezTo>
                  <a:pt x="646592" y="120445"/>
                  <a:pt x="659334" y="133183"/>
                  <a:pt x="659334" y="148897"/>
                </a:cubicBezTo>
                <a:cubicBezTo>
                  <a:pt x="659334" y="164611"/>
                  <a:pt x="646592" y="177349"/>
                  <a:pt x="630873" y="177349"/>
                </a:cubicBezTo>
                <a:cubicBezTo>
                  <a:pt x="615154" y="177349"/>
                  <a:pt x="602412" y="164611"/>
                  <a:pt x="602412" y="148897"/>
                </a:cubicBezTo>
                <a:cubicBezTo>
                  <a:pt x="602412" y="133183"/>
                  <a:pt x="615154" y="120445"/>
                  <a:pt x="630873" y="120445"/>
                </a:cubicBezTo>
                <a:close/>
                <a:moveTo>
                  <a:pt x="510391" y="120445"/>
                </a:moveTo>
                <a:cubicBezTo>
                  <a:pt x="526110" y="120445"/>
                  <a:pt x="538852" y="133183"/>
                  <a:pt x="538852" y="148897"/>
                </a:cubicBezTo>
                <a:cubicBezTo>
                  <a:pt x="538852" y="164611"/>
                  <a:pt x="526110" y="177349"/>
                  <a:pt x="510391" y="177349"/>
                </a:cubicBezTo>
                <a:cubicBezTo>
                  <a:pt x="494672" y="177349"/>
                  <a:pt x="481930" y="164611"/>
                  <a:pt x="481930" y="148897"/>
                </a:cubicBezTo>
                <a:cubicBezTo>
                  <a:pt x="481930" y="133183"/>
                  <a:pt x="494672" y="120445"/>
                  <a:pt x="510391" y="120445"/>
                </a:cubicBezTo>
                <a:close/>
                <a:moveTo>
                  <a:pt x="389908" y="120445"/>
                </a:moveTo>
                <a:cubicBezTo>
                  <a:pt x="405627" y="120445"/>
                  <a:pt x="418369" y="133183"/>
                  <a:pt x="418369" y="148897"/>
                </a:cubicBezTo>
                <a:cubicBezTo>
                  <a:pt x="418369" y="164611"/>
                  <a:pt x="405627" y="177349"/>
                  <a:pt x="389908" y="177349"/>
                </a:cubicBezTo>
                <a:cubicBezTo>
                  <a:pt x="374189" y="177349"/>
                  <a:pt x="361447" y="164611"/>
                  <a:pt x="361447" y="148897"/>
                </a:cubicBezTo>
                <a:cubicBezTo>
                  <a:pt x="361447" y="133183"/>
                  <a:pt x="374189" y="120445"/>
                  <a:pt x="389908" y="120445"/>
                </a:cubicBezTo>
                <a:close/>
                <a:moveTo>
                  <a:pt x="269426" y="120445"/>
                </a:moveTo>
                <a:cubicBezTo>
                  <a:pt x="285145" y="120445"/>
                  <a:pt x="297887" y="133183"/>
                  <a:pt x="297887" y="148897"/>
                </a:cubicBezTo>
                <a:cubicBezTo>
                  <a:pt x="297887" y="164611"/>
                  <a:pt x="285145" y="177349"/>
                  <a:pt x="269426" y="177349"/>
                </a:cubicBezTo>
                <a:cubicBezTo>
                  <a:pt x="253707" y="177349"/>
                  <a:pt x="240965" y="164611"/>
                  <a:pt x="240965" y="148897"/>
                </a:cubicBezTo>
                <a:cubicBezTo>
                  <a:pt x="240965" y="133183"/>
                  <a:pt x="253707" y="120445"/>
                  <a:pt x="269426" y="120445"/>
                </a:cubicBezTo>
                <a:close/>
                <a:moveTo>
                  <a:pt x="148943" y="120445"/>
                </a:moveTo>
                <a:cubicBezTo>
                  <a:pt x="164662" y="120445"/>
                  <a:pt x="177404" y="133183"/>
                  <a:pt x="177404" y="148897"/>
                </a:cubicBezTo>
                <a:cubicBezTo>
                  <a:pt x="177404" y="164611"/>
                  <a:pt x="164662" y="177349"/>
                  <a:pt x="148943" y="177349"/>
                </a:cubicBezTo>
                <a:cubicBezTo>
                  <a:pt x="133224" y="177349"/>
                  <a:pt x="120482" y="164611"/>
                  <a:pt x="120482" y="148897"/>
                </a:cubicBezTo>
                <a:cubicBezTo>
                  <a:pt x="120482" y="133183"/>
                  <a:pt x="133224" y="120445"/>
                  <a:pt x="148943" y="120445"/>
                </a:cubicBezTo>
                <a:close/>
                <a:moveTo>
                  <a:pt x="28461" y="120445"/>
                </a:moveTo>
                <a:cubicBezTo>
                  <a:pt x="44180" y="120445"/>
                  <a:pt x="56922" y="133183"/>
                  <a:pt x="56922" y="148897"/>
                </a:cubicBezTo>
                <a:cubicBezTo>
                  <a:pt x="56922" y="164611"/>
                  <a:pt x="44180" y="177349"/>
                  <a:pt x="28461" y="177349"/>
                </a:cubicBezTo>
                <a:cubicBezTo>
                  <a:pt x="12742" y="177349"/>
                  <a:pt x="0" y="164611"/>
                  <a:pt x="0" y="148897"/>
                </a:cubicBezTo>
                <a:cubicBezTo>
                  <a:pt x="0" y="133183"/>
                  <a:pt x="12742" y="120445"/>
                  <a:pt x="28461" y="120445"/>
                </a:cubicBezTo>
                <a:close/>
                <a:moveTo>
                  <a:pt x="1233285" y="0"/>
                </a:moveTo>
                <a:cubicBezTo>
                  <a:pt x="1249004" y="0"/>
                  <a:pt x="1261746" y="12738"/>
                  <a:pt x="1261746" y="28452"/>
                </a:cubicBezTo>
                <a:cubicBezTo>
                  <a:pt x="1261746" y="44166"/>
                  <a:pt x="1249004" y="56904"/>
                  <a:pt x="1233285" y="56904"/>
                </a:cubicBezTo>
                <a:cubicBezTo>
                  <a:pt x="1217566" y="56904"/>
                  <a:pt x="1204824" y="44166"/>
                  <a:pt x="1204824" y="28452"/>
                </a:cubicBezTo>
                <a:cubicBezTo>
                  <a:pt x="1204824" y="12738"/>
                  <a:pt x="1217566" y="0"/>
                  <a:pt x="1233285" y="0"/>
                </a:cubicBezTo>
                <a:close/>
                <a:moveTo>
                  <a:pt x="1112803" y="0"/>
                </a:moveTo>
                <a:cubicBezTo>
                  <a:pt x="1128522" y="0"/>
                  <a:pt x="1141264" y="12738"/>
                  <a:pt x="1141264" y="28452"/>
                </a:cubicBezTo>
                <a:cubicBezTo>
                  <a:pt x="1141264" y="44166"/>
                  <a:pt x="1128522" y="56904"/>
                  <a:pt x="1112803" y="56904"/>
                </a:cubicBezTo>
                <a:cubicBezTo>
                  <a:pt x="1097084" y="56904"/>
                  <a:pt x="1084342" y="44166"/>
                  <a:pt x="1084342" y="28452"/>
                </a:cubicBezTo>
                <a:cubicBezTo>
                  <a:pt x="1084342" y="12738"/>
                  <a:pt x="1097084" y="0"/>
                  <a:pt x="1112803" y="0"/>
                </a:cubicBezTo>
                <a:close/>
                <a:moveTo>
                  <a:pt x="992320" y="0"/>
                </a:moveTo>
                <a:cubicBezTo>
                  <a:pt x="1008039" y="0"/>
                  <a:pt x="1020781" y="12738"/>
                  <a:pt x="1020781" y="28452"/>
                </a:cubicBezTo>
                <a:cubicBezTo>
                  <a:pt x="1020781" y="44166"/>
                  <a:pt x="1008039" y="56904"/>
                  <a:pt x="992320" y="56904"/>
                </a:cubicBezTo>
                <a:cubicBezTo>
                  <a:pt x="976601" y="56904"/>
                  <a:pt x="963859" y="44166"/>
                  <a:pt x="963859" y="28452"/>
                </a:cubicBezTo>
                <a:cubicBezTo>
                  <a:pt x="963859" y="12738"/>
                  <a:pt x="976601" y="0"/>
                  <a:pt x="992320" y="0"/>
                </a:cubicBezTo>
                <a:close/>
                <a:moveTo>
                  <a:pt x="871838" y="0"/>
                </a:moveTo>
                <a:cubicBezTo>
                  <a:pt x="887557" y="0"/>
                  <a:pt x="900299" y="12738"/>
                  <a:pt x="900299" y="28452"/>
                </a:cubicBezTo>
                <a:cubicBezTo>
                  <a:pt x="900299" y="44166"/>
                  <a:pt x="887557" y="56904"/>
                  <a:pt x="871838" y="56904"/>
                </a:cubicBezTo>
                <a:cubicBezTo>
                  <a:pt x="856119" y="56904"/>
                  <a:pt x="843377" y="44166"/>
                  <a:pt x="843377" y="28452"/>
                </a:cubicBezTo>
                <a:cubicBezTo>
                  <a:pt x="843377" y="12738"/>
                  <a:pt x="856119" y="0"/>
                  <a:pt x="871838" y="0"/>
                </a:cubicBezTo>
                <a:close/>
                <a:moveTo>
                  <a:pt x="751356" y="0"/>
                </a:moveTo>
                <a:cubicBezTo>
                  <a:pt x="767075" y="0"/>
                  <a:pt x="779817" y="12738"/>
                  <a:pt x="779817" y="28452"/>
                </a:cubicBezTo>
                <a:cubicBezTo>
                  <a:pt x="779817" y="44166"/>
                  <a:pt x="767075" y="56904"/>
                  <a:pt x="751356" y="56904"/>
                </a:cubicBezTo>
                <a:cubicBezTo>
                  <a:pt x="735637" y="56904"/>
                  <a:pt x="722895" y="44166"/>
                  <a:pt x="722895" y="28452"/>
                </a:cubicBezTo>
                <a:cubicBezTo>
                  <a:pt x="722895" y="12738"/>
                  <a:pt x="735637" y="0"/>
                  <a:pt x="751356" y="0"/>
                </a:cubicBezTo>
                <a:close/>
                <a:moveTo>
                  <a:pt x="630873" y="0"/>
                </a:moveTo>
                <a:cubicBezTo>
                  <a:pt x="646592" y="0"/>
                  <a:pt x="659334" y="12738"/>
                  <a:pt x="659334" y="28452"/>
                </a:cubicBezTo>
                <a:cubicBezTo>
                  <a:pt x="659334" y="44166"/>
                  <a:pt x="646592" y="56904"/>
                  <a:pt x="630873" y="56904"/>
                </a:cubicBezTo>
                <a:cubicBezTo>
                  <a:pt x="615154" y="56904"/>
                  <a:pt x="602412" y="44166"/>
                  <a:pt x="602412" y="28452"/>
                </a:cubicBezTo>
                <a:cubicBezTo>
                  <a:pt x="602412" y="12738"/>
                  <a:pt x="615154" y="0"/>
                  <a:pt x="630873" y="0"/>
                </a:cubicBezTo>
                <a:close/>
                <a:moveTo>
                  <a:pt x="510391" y="0"/>
                </a:moveTo>
                <a:cubicBezTo>
                  <a:pt x="526110" y="0"/>
                  <a:pt x="538852" y="12738"/>
                  <a:pt x="538852" y="28452"/>
                </a:cubicBezTo>
                <a:cubicBezTo>
                  <a:pt x="538852" y="44166"/>
                  <a:pt x="526110" y="56904"/>
                  <a:pt x="510391" y="56904"/>
                </a:cubicBezTo>
                <a:cubicBezTo>
                  <a:pt x="494672" y="56904"/>
                  <a:pt x="481930" y="44166"/>
                  <a:pt x="481930" y="28452"/>
                </a:cubicBezTo>
                <a:cubicBezTo>
                  <a:pt x="481930" y="12738"/>
                  <a:pt x="494672" y="0"/>
                  <a:pt x="510391" y="0"/>
                </a:cubicBezTo>
                <a:close/>
                <a:moveTo>
                  <a:pt x="389908" y="0"/>
                </a:moveTo>
                <a:cubicBezTo>
                  <a:pt x="405627" y="0"/>
                  <a:pt x="418369" y="12738"/>
                  <a:pt x="418369" y="28452"/>
                </a:cubicBezTo>
                <a:cubicBezTo>
                  <a:pt x="418369" y="44166"/>
                  <a:pt x="405627" y="56904"/>
                  <a:pt x="389908" y="56904"/>
                </a:cubicBezTo>
                <a:cubicBezTo>
                  <a:pt x="374189" y="56904"/>
                  <a:pt x="361447" y="44166"/>
                  <a:pt x="361447" y="28452"/>
                </a:cubicBezTo>
                <a:cubicBezTo>
                  <a:pt x="361447" y="12738"/>
                  <a:pt x="374189" y="0"/>
                  <a:pt x="389908" y="0"/>
                </a:cubicBezTo>
                <a:close/>
                <a:moveTo>
                  <a:pt x="269426" y="0"/>
                </a:moveTo>
                <a:cubicBezTo>
                  <a:pt x="285145" y="0"/>
                  <a:pt x="297887" y="12738"/>
                  <a:pt x="297887" y="28452"/>
                </a:cubicBezTo>
                <a:cubicBezTo>
                  <a:pt x="297887" y="44166"/>
                  <a:pt x="285145" y="56904"/>
                  <a:pt x="269426" y="56904"/>
                </a:cubicBezTo>
                <a:cubicBezTo>
                  <a:pt x="253707" y="56904"/>
                  <a:pt x="240965" y="44166"/>
                  <a:pt x="240965" y="28452"/>
                </a:cubicBezTo>
                <a:cubicBezTo>
                  <a:pt x="240965" y="12738"/>
                  <a:pt x="253707" y="0"/>
                  <a:pt x="269426" y="0"/>
                </a:cubicBezTo>
                <a:close/>
                <a:moveTo>
                  <a:pt x="148943" y="0"/>
                </a:moveTo>
                <a:cubicBezTo>
                  <a:pt x="164662" y="0"/>
                  <a:pt x="177404" y="12738"/>
                  <a:pt x="177404" y="28452"/>
                </a:cubicBezTo>
                <a:cubicBezTo>
                  <a:pt x="177404" y="44166"/>
                  <a:pt x="164662" y="56904"/>
                  <a:pt x="148943" y="56904"/>
                </a:cubicBezTo>
                <a:cubicBezTo>
                  <a:pt x="133224" y="56904"/>
                  <a:pt x="120482" y="44166"/>
                  <a:pt x="120482" y="28452"/>
                </a:cubicBezTo>
                <a:cubicBezTo>
                  <a:pt x="120482" y="12738"/>
                  <a:pt x="133224" y="0"/>
                  <a:pt x="148943" y="0"/>
                </a:cubicBezTo>
                <a:close/>
                <a:moveTo>
                  <a:pt x="28461" y="0"/>
                </a:moveTo>
                <a:cubicBezTo>
                  <a:pt x="44180" y="0"/>
                  <a:pt x="56922" y="12738"/>
                  <a:pt x="56922" y="28452"/>
                </a:cubicBezTo>
                <a:cubicBezTo>
                  <a:pt x="56922" y="44166"/>
                  <a:pt x="44180" y="56904"/>
                  <a:pt x="28461" y="56904"/>
                </a:cubicBezTo>
                <a:cubicBezTo>
                  <a:pt x="12742" y="56904"/>
                  <a:pt x="0" y="44166"/>
                  <a:pt x="0" y="28452"/>
                </a:cubicBezTo>
                <a:cubicBezTo>
                  <a:pt x="0" y="12738"/>
                  <a:pt x="12742" y="0"/>
                  <a:pt x="28461" y="0"/>
                </a:cubicBez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20000"/>
              </a:lnSpc>
            </a:pPr>
            <a:endParaRPr lang="zh-CN" altLang="en-US">
              <a:latin typeface="Arial" panose="020B0604020202020204" pitchFamily="34" charset="0"/>
              <a:ea typeface="微软雅黑" panose="020B0503020204020204" charset="-122"/>
            </a:endParaRPr>
          </a:p>
        </p:txBody>
      </p:sp>
      <p:sp>
        <p:nvSpPr>
          <p:cNvPr id="10" name="文本框 9"/>
          <p:cNvSpPr txBox="1"/>
          <p:nvPr>
            <p:custDataLst>
              <p:tags r:id="rId5"/>
            </p:custDataLst>
          </p:nvPr>
        </p:nvSpPr>
        <p:spPr>
          <a:xfrm>
            <a:off x="1319530" y="1816735"/>
            <a:ext cx="9402445" cy="4328160"/>
          </a:xfrm>
          <a:prstGeom prst="rect">
            <a:avLst/>
          </a:prstGeom>
          <a:noFill/>
        </p:spPr>
        <p:txBody>
          <a:bodyPr wrap="square" rtlCol="0">
            <a:normAutofit fontScale="70000"/>
          </a:bodyPr>
          <a:lstStyle/>
          <a:p>
            <a:pPr>
              <a:lnSpc>
                <a:spcPct val="150000"/>
              </a:lnSpc>
            </a:pPr>
            <a:r>
              <a:rPr lang="en-US" altLang="zh-CN" sz="3600" dirty="0">
                <a:solidFill>
                  <a:schemeClr val="bg1">
                    <a:lumMod val="25000"/>
                  </a:schemeClr>
                </a:solidFill>
                <a:latin typeface="宋体" panose="02010600030101010101" pitchFamily="2" charset="-122"/>
                <a:sym typeface="+mn-ea"/>
              </a:rPr>
              <a:t>    5.</a:t>
            </a:r>
            <a:r>
              <a:rPr lang="zh-CN" altLang="en-US" sz="3600" dirty="0">
                <a:solidFill>
                  <a:schemeClr val="bg1">
                    <a:lumMod val="25000"/>
                  </a:schemeClr>
                </a:solidFill>
                <a:latin typeface="宋体" panose="02010600030101010101" pitchFamily="2" charset="-122"/>
                <a:sym typeface="+mn-ea"/>
              </a:rPr>
              <a:t>幼儿在标准化测验中的表现只有以某种合理的方式与其他人的分数相比较时才能显示其意义</a:t>
            </a:r>
            <a:r>
              <a:rPr lang="zh-CN" altLang="en-US" sz="3600" b="1" dirty="0">
                <a:solidFill>
                  <a:schemeClr val="bg1">
                    <a:lumMod val="25000"/>
                  </a:schemeClr>
                </a:solidFill>
                <a:latin typeface="宋体" panose="02010600030101010101" pitchFamily="2" charset="-122"/>
                <a:sym typeface="+mn-ea"/>
              </a:rPr>
              <a:t>。</a:t>
            </a:r>
            <a:endParaRPr lang="zh-CN" altLang="en-US" sz="3600" dirty="0">
              <a:solidFill>
                <a:schemeClr val="bg1">
                  <a:lumMod val="25000"/>
                </a:schemeClr>
              </a:solidFill>
              <a:latin typeface="宋体" panose="02010600030101010101" pitchFamily="2" charset="-122"/>
            </a:endParaRPr>
          </a:p>
          <a:p>
            <a:pPr>
              <a:lnSpc>
                <a:spcPct val="150000"/>
              </a:lnSpc>
            </a:pPr>
            <a:r>
              <a:rPr lang="en-US" altLang="zh-CN" sz="3600" dirty="0">
                <a:solidFill>
                  <a:schemeClr val="bg1">
                    <a:lumMod val="25000"/>
                  </a:schemeClr>
                </a:solidFill>
                <a:latin typeface="宋体" panose="02010600030101010101" pitchFamily="2" charset="-122"/>
                <a:sym typeface="+mn-ea"/>
              </a:rPr>
              <a:t>    6.</a:t>
            </a:r>
            <a:r>
              <a:rPr lang="zh-CN" altLang="en-US" sz="3600" dirty="0">
                <a:solidFill>
                  <a:schemeClr val="bg1">
                    <a:lumMod val="25000"/>
                  </a:schemeClr>
                </a:solidFill>
                <a:latin typeface="宋体" panose="02010600030101010101" pitchFamily="2" charset="-122"/>
                <a:sym typeface="+mn-ea"/>
              </a:rPr>
              <a:t>家长有权利知道幼儿在幼儿园的测验结果</a:t>
            </a:r>
            <a:r>
              <a:rPr lang="zh-CN" altLang="en-US" sz="3600" b="1" dirty="0">
                <a:solidFill>
                  <a:schemeClr val="bg1">
                    <a:lumMod val="25000"/>
                  </a:schemeClr>
                </a:solidFill>
                <a:latin typeface="宋体" panose="02010600030101010101" pitchFamily="2" charset="-122"/>
                <a:sym typeface="+mn-ea"/>
              </a:rPr>
              <a:t>，</a:t>
            </a:r>
            <a:r>
              <a:rPr lang="zh-CN" altLang="en-US" sz="3600" dirty="0">
                <a:solidFill>
                  <a:schemeClr val="bg1">
                    <a:lumMod val="25000"/>
                  </a:schemeClr>
                </a:solidFill>
                <a:latin typeface="宋体" panose="02010600030101010101" pitchFamily="2" charset="-122"/>
                <a:sym typeface="+mn-ea"/>
              </a:rPr>
              <a:t>教师有责任向家长报告幼儿的测试分数并解释其含义</a:t>
            </a:r>
            <a:r>
              <a:rPr lang="zh-CN" altLang="en-US" sz="3600" b="1" dirty="0">
                <a:solidFill>
                  <a:schemeClr val="bg1">
                    <a:lumMod val="25000"/>
                  </a:schemeClr>
                </a:solidFill>
                <a:latin typeface="宋体" panose="02010600030101010101" pitchFamily="2" charset="-122"/>
                <a:sym typeface="+mn-ea"/>
              </a:rPr>
              <a:t>，</a:t>
            </a:r>
            <a:r>
              <a:rPr lang="zh-CN" altLang="en-US" sz="3600" dirty="0">
                <a:solidFill>
                  <a:schemeClr val="bg1">
                    <a:lumMod val="25000"/>
                  </a:schemeClr>
                </a:solidFill>
                <a:latin typeface="宋体" panose="02010600030101010101" pitchFamily="2" charset="-122"/>
                <a:sym typeface="+mn-ea"/>
              </a:rPr>
              <a:t>以及测验的局限性</a:t>
            </a:r>
            <a:r>
              <a:rPr lang="zh-CN" altLang="en-US" sz="3600" b="1" dirty="0">
                <a:solidFill>
                  <a:schemeClr val="bg1">
                    <a:lumMod val="25000"/>
                  </a:schemeClr>
                </a:solidFill>
                <a:latin typeface="宋体" panose="02010600030101010101" pitchFamily="2" charset="-122"/>
                <a:sym typeface="+mn-ea"/>
              </a:rPr>
              <a:t>，</a:t>
            </a:r>
            <a:r>
              <a:rPr lang="zh-CN" altLang="en-US" sz="3600" dirty="0">
                <a:solidFill>
                  <a:schemeClr val="bg1">
                    <a:lumMod val="25000"/>
                  </a:schemeClr>
                </a:solidFill>
                <a:latin typeface="宋体" panose="02010600030101010101" pitchFamily="2" charset="-122"/>
                <a:sym typeface="+mn-ea"/>
              </a:rPr>
              <a:t>允许家长有机会提出问题</a:t>
            </a:r>
            <a:r>
              <a:rPr lang="zh-CN" altLang="en-US" sz="3600" b="1" dirty="0">
                <a:solidFill>
                  <a:schemeClr val="bg1">
                    <a:lumMod val="25000"/>
                  </a:schemeClr>
                </a:solidFill>
                <a:latin typeface="宋体" panose="02010600030101010101" pitchFamily="2" charset="-122"/>
                <a:sym typeface="+mn-ea"/>
              </a:rPr>
              <a:t>，</a:t>
            </a:r>
            <a:r>
              <a:rPr lang="zh-CN" altLang="en-US" sz="3600" dirty="0">
                <a:solidFill>
                  <a:schemeClr val="bg1">
                    <a:lumMod val="25000"/>
                  </a:schemeClr>
                </a:solidFill>
                <a:latin typeface="宋体" panose="02010600030101010101" pitchFamily="2" charset="-122"/>
                <a:sym typeface="+mn-ea"/>
              </a:rPr>
              <a:t>并讨论测验结果和具体的项目</a:t>
            </a:r>
            <a:r>
              <a:rPr lang="zh-CN" altLang="en-US" sz="3600" b="1" dirty="0">
                <a:solidFill>
                  <a:schemeClr val="bg1">
                    <a:lumMod val="25000"/>
                  </a:schemeClr>
                </a:solidFill>
                <a:latin typeface="宋体" panose="02010600030101010101" pitchFamily="2" charset="-122"/>
                <a:sym typeface="+mn-ea"/>
              </a:rPr>
              <a:t>。</a:t>
            </a:r>
            <a:endParaRPr lang="en-US" altLang="zh-CN" sz="3600" b="1" dirty="0">
              <a:solidFill>
                <a:schemeClr val="bg1">
                  <a:lumMod val="25000"/>
                </a:schemeClr>
              </a:solidFill>
              <a:latin typeface="宋体" panose="02010600030101010101" pitchFamily="2" charset="-122"/>
            </a:endParaRPr>
          </a:p>
          <a:p>
            <a:pPr>
              <a:lnSpc>
                <a:spcPct val="150000"/>
              </a:lnSpc>
            </a:pPr>
            <a:r>
              <a:rPr lang="en-US" altLang="zh-CN" sz="3600" dirty="0">
                <a:solidFill>
                  <a:schemeClr val="bg1">
                    <a:lumMod val="25000"/>
                  </a:schemeClr>
                </a:solidFill>
                <a:latin typeface="宋体" panose="02010600030101010101" pitchFamily="2" charset="-122"/>
                <a:sym typeface="+mn-ea"/>
              </a:rPr>
              <a:t>    7.</a:t>
            </a:r>
            <a:r>
              <a:rPr lang="zh-CN" altLang="en-US" sz="3600" dirty="0">
                <a:solidFill>
                  <a:schemeClr val="bg1">
                    <a:lumMod val="25000"/>
                  </a:schemeClr>
                </a:solidFill>
                <a:latin typeface="宋体" panose="02010600030101010101" pitchFamily="2" charset="-122"/>
                <a:sym typeface="+mn-ea"/>
              </a:rPr>
              <a:t>测验法的优点主要表现在测验量表的编制严谨，结果处理方便，有现成的常模，可以直接与之进行比较后做出结果判断。</a:t>
            </a:r>
            <a:endParaRPr kumimoji="0" lang="zh-CN" altLang="en-US" sz="3600" kern="1200" cap="none" spc="0" normalizeH="0" baseline="0" dirty="0">
              <a:solidFill>
                <a:schemeClr val="bg1">
                  <a:lumMod val="25000"/>
                </a:schemeClr>
              </a:solidFill>
              <a:latin typeface="宋体" panose="02010600030101010101" pitchFamily="2" charset="-122"/>
              <a:cs typeface="+mn-cs"/>
              <a:sym typeface="+mn-ea"/>
            </a:endParaRPr>
          </a:p>
        </p:txBody>
      </p:sp>
      <p:pic>
        <p:nvPicPr>
          <p:cNvPr id="13317" name="Picture 9" descr="C:\Users\Administrator\Desktop\出版社社标.jpg"/>
          <p:cNvPicPr>
            <a:picLocks noChangeAspect="1"/>
          </p:cNvPicPr>
          <p:nvPr/>
        </p:nvPicPr>
        <p:blipFill>
          <a:blip r:embed="rId6">
            <a:clrChange>
              <a:clrFrom>
                <a:srgbClr val="FFFFFE"/>
              </a:clrFrom>
              <a:clrTo>
                <a:srgbClr val="FFFFFE">
                  <a:alpha val="0"/>
                </a:srgbClr>
              </a:clrTo>
            </a:clrChange>
          </a:blip>
          <a:stretch>
            <a:fillRect/>
          </a:stretch>
        </p:blipFill>
        <p:spPr>
          <a:xfrm>
            <a:off x="11380788" y="6057900"/>
            <a:ext cx="811212" cy="800100"/>
          </a:xfrm>
          <a:prstGeom prst="rect">
            <a:avLst/>
          </a:prstGeom>
          <a:noFill/>
          <a:ln w="9525">
            <a:noFill/>
          </a:ln>
        </p:spPr>
      </p:pic>
    </p:spTree>
    <p:custDataLst>
      <p:tags r:id="rId7"/>
    </p:custDataLst>
  </p:cSld>
  <p:clrMapOvr>
    <a:masterClrMapping/>
  </p:clrMapOvr>
  <p:transition/>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VALUE" val="20"/>
  <p:tag name="KSO_WM_UNIT_TYPE" val="a"/>
  <p:tag name="KSO_WM_UNIT_INDEX" val="1"/>
</p:tagLst>
</file>

<file path=ppt/tags/tag10.xml><?xml version="1.0" encoding="utf-8"?>
<p:tagLst xmlns:p="http://schemas.openxmlformats.org/presentationml/2006/main">
  <p:tag name="KSO_WM_UNIT_TYPE" val="i"/>
  <p:tag name="KSO_WM_UNIT_INDEX" val="2"/>
  <p:tag name="KSO_WM_BEAUTIFY_FLAG" val="#wm#"/>
  <p:tag name="KSO_WM_TAG_VERSION" val="3.0"/>
  <p:tag name="KSO_WM_UNIT_ID" val="_3*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10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1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103.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1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86_1*a*1"/>
  <p:tag name="KSO_WM_TEMPLATE_CATEGORY" val="diagram"/>
  <p:tag name="KSO_WM_TEMPLATE_INDEX" val="20231686"/>
  <p:tag name="KSO_WM_UNIT_LAYERLEVEL" val="1"/>
  <p:tag name="KSO_WM_TAG_VERSION" val="3.0"/>
  <p:tag name="KSO_WM_BEAUTIFY_FLAG" val="#wm#"/>
  <p:tag name="KSO_WM_UNIT_ISCONTENTSTITLE" val="0"/>
  <p:tag name="KSO_WM_UNIT_ISNUMDGMTITLE" val="0"/>
  <p:tag name="KSO_WM_UNIT_NOCLEAR" val="0"/>
  <p:tag name="KSO_WM_UNIT_VALUE" val="30"/>
  <p:tag name="KSO_WM_DIAGRAM_GROUP_CODE" val="l1-1"/>
  <p:tag name="KSO_WM_UNIT_TYPE" val="a"/>
  <p:tag name="KSO_WM_UNIT_INDEX" val="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105.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86_3*l_h_i*1_2_3"/>
  <p:tag name="KSO_WM_TEMPLATE_CATEGORY" val="diagram"/>
  <p:tag name="KSO_WM_TEMPLATE_INDEX" val="20231686"/>
  <p:tag name="KSO_WM_UNIT_LAYERLEVEL" val="1_1_1"/>
  <p:tag name="KSO_WM_TAG_VERSION" val="3.0"/>
  <p:tag name="KSO_WM_DIAGRAM_VERSION" val="3"/>
  <p:tag name="KSO_WM_DIAGRAM_COLOR_TRICK" val="1"/>
  <p:tag name="KSO_WM_DIAGRAM_COLOR_TEXT_CAN_REMOVE" val="n"/>
  <p:tag name="KSO_WM_DIAGRAM_GROUP_CODE" val="l1-1"/>
  <p:tag name="KSO_WM_UNIT_TYPE" val="l_h_i"/>
  <p:tag name="KSO_WM_UNIT_INDEX" val="1_2_3"/>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type&quot;:0},&quot;glow&quot;:{&quot;colorType&quot;:0},&quot;line&quot;:{&quot;solidLine&quot;:{&quot;brightness&quot;:0.6000000238418579,&quot;colorType&quot;:1,&quot;foreColorIndex&quot;:13,&quot;transparency&quot;:0.800000011920929},&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13"/>
  <p:tag name="KSO_WM_UNIT_LINE_FILL_TYPE" val="2"/>
  <p:tag name="KSO_WM_UNIT_USESOURCEFORMAT_APPLY" val="1"/>
</p:tagLst>
</file>

<file path=ppt/tags/tag106.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86_3*l_h_i*1_1_2"/>
  <p:tag name="KSO_WM_TEMPLATE_CATEGORY" val="diagram"/>
  <p:tag name="KSO_WM_TEMPLATE_INDEX" val="20231686"/>
  <p:tag name="KSO_WM_UNIT_LAYERLEVEL" val="1_1_1"/>
  <p:tag name="KSO_WM_TAG_VERSION" val="3.0"/>
  <p:tag name="KSO_WM_DIAGRAM_VERSION" val="3"/>
  <p:tag name="KSO_WM_DIAGRAM_COLOR_TRICK" val="1"/>
  <p:tag name="KSO_WM_DIAGRAM_COLOR_TEXT_CAN_REMOVE" val="n"/>
  <p:tag name="KSO_WM_DIAGRAM_GROUP_CODE" val="l1-1"/>
  <p:tag name="KSO_WM_UNIT_TYPE" val="l_h_i"/>
  <p:tag name="KSO_WM_UNIT_INDEX" val="1_1_2"/>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2"/>
  <p:tag name="KSO_WM_UNIT_TEXT_FILL_TYPE" val="1"/>
  <p:tag name="KSO_WM_UNIT_USESOURCEFORMAT_APPLY" val="1"/>
</p:tagLst>
</file>

<file path=ppt/tags/tag107.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1_1"/>
  <p:tag name="KSO_WM_UNIT_ID" val="diagram20231686_3*l_h_a*1_1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添加标题"/>
  <p:tag name="KSO_WM_UNIT_FILL_TYPE" val="1"/>
  <p:tag name="KSO_WM_UNIT_FILL_FORE_SCHEMECOLOR_INDEX" val="5"/>
  <p:tag name="KSO_WM_UNIT_FILL_FORE_SCHEMECOLOR_INDEX_BRIGHTNESS" val="0"/>
  <p:tag name="KSO_WM_UNIT_TEXT_FILL_FORE_SCHEMECOLOR_INDEX" val="1"/>
  <p:tag name="KSO_WM_UNIT_TEXT_FILL_TYPE" val="1"/>
  <p:tag name="KSO_WM_UNIT_TEXT_TYPE" val="1"/>
  <p:tag name="KSO_WM_UNIT_USESOURCEFORMAT_APPLY" val="1"/>
</p:tagLst>
</file>

<file path=ppt/tags/tag108.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1_1"/>
  <p:tag name="KSO_WM_UNIT_ID" val="diagram20231686_3*l_h_f*1_1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你的项正文，文字是您思想的提炼，请尽量言简意赅的阐述观点"/>
  <p:tag name="KSO_WM_UNIT_TEXT_FILL_FORE_SCHEMECOLOR_INDEX" val="1"/>
  <p:tag name="KSO_WM_UNIT_TEXT_FILL_TYPE" val="1"/>
  <p:tag name="KSO_WM_UNIT_TEXT_TYPE" val="1"/>
  <p:tag name="KSO_WM_UNIT_USESOURCEFORMAT_APPLY" val="1"/>
</p:tagLst>
</file>

<file path=ppt/tags/tag1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1_1"/>
  <p:tag name="KSO_WM_UNIT_ID" val="diagram20231686_3*l_h_i*1_1_1"/>
  <p:tag name="KSO_WM_TEMPLATE_CATEGORY" val="diagram"/>
  <p:tag name="KSO_WM_TEMPLATE_INDEX" val="20231686"/>
  <p:tag name="KSO_WM_UNIT_LAYERLEVEL" val="1_1_1"/>
  <p:tag name="KSO_WM_TAG_VERSION" val="3.0"/>
  <p:tag name="KSO_WM_BEAUTIFY_FLAG" val="#wm#"/>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25,&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1"/>
  <p:tag name="KSO_WM_UNIT_TEXT_FILL_TYPE" val="1"/>
  <p:tag name="KSO_WM_UNIT_USESOURCEFORMAT_APPLY" val="1"/>
</p:tagLst>
</file>

<file path=ppt/tags/tag11.xml><?xml version="1.0" encoding="utf-8"?>
<p:tagLst xmlns:p="http://schemas.openxmlformats.org/presentationml/2006/main">
  <p:tag name="KSO_WM_UNIT_TYPE" val="a"/>
  <p:tag name="KSO_WM_UNIT_INDEX" val="1"/>
  <p:tag name="KSO_WM_BEAUTIFY_FLAG" val="#wm#"/>
  <p:tag name="KSO_WM_TAG_VERSION" val="3.0"/>
  <p:tag name="KSO_WM_UNIT_PRESET_TEXT" val="标题"/>
  <p:tag name="KSO_WM_UNIT_ID" val="_3*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1"/>
  <p:tag name="KSO_WM_UNIT_VALUE" val="0"/>
</p:tagLst>
</file>

<file path=ppt/tags/tag110.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86_3*l_h_i*1_2_2"/>
  <p:tag name="KSO_WM_TEMPLATE_CATEGORY" val="diagram"/>
  <p:tag name="KSO_WM_TEMPLATE_INDEX" val="20231686"/>
  <p:tag name="KSO_WM_UNIT_LAYERLEVEL" val="1_1_1"/>
  <p:tag name="KSO_WM_TAG_VERSION" val="3.0"/>
  <p:tag name="KSO_WM_DIAGRAM_VERSION" val="3"/>
  <p:tag name="KSO_WM_DIAGRAM_COLOR_TRICK" val="1"/>
  <p:tag name="KSO_WM_DIAGRAM_COLOR_TEXT_CAN_REMOVE" val="n"/>
  <p:tag name="KSO_WM_DIAGRAM_GROUP_CODE" val="l1-1"/>
  <p:tag name="KSO_WM_UNIT_TYPE" val="l_h_i"/>
  <p:tag name="KSO_WM_UNIT_INDEX" val="1_2_2"/>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2"/>
  <p:tag name="KSO_WM_UNIT_TEXT_FILL_TYPE" val="1"/>
  <p:tag name="KSO_WM_UNIT_USESOURCEFORMAT_APPLY" val="1"/>
</p:tagLst>
</file>

<file path=ppt/tags/tag111.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1686_3*l_h_a*1_2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添加标题"/>
  <p:tag name="KSO_WM_UNIT_FILL_TYPE" val="1"/>
  <p:tag name="KSO_WM_UNIT_FILL_FORE_SCHEMECOLOR_INDEX" val="5"/>
  <p:tag name="KSO_WM_UNIT_FILL_FORE_SCHEMECOLOR_INDEX_BRIGHTNESS" val="0"/>
  <p:tag name="KSO_WM_UNIT_TEXT_FILL_FORE_SCHEMECOLOR_INDEX" val="1"/>
  <p:tag name="KSO_WM_UNIT_TEXT_FILL_TYPE" val="1"/>
  <p:tag name="KSO_WM_UNIT_TEXT_TYPE" val="1"/>
  <p:tag name="KSO_WM_UNIT_USESOURCEFORMAT_APPLY" val="1"/>
</p:tagLst>
</file>

<file path=ppt/tags/tag112.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2_1"/>
  <p:tag name="KSO_WM_UNIT_ID" val="diagram20231686_3*l_h_f*1_2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你的项正文，文字是您思想的提炼，请尽量言简意赅的阐述观点"/>
  <p:tag name="KSO_WM_UNIT_TEXT_FILL_FORE_SCHEMECOLOR_INDEX" val="1"/>
  <p:tag name="KSO_WM_UNIT_TEXT_FILL_TYPE" val="1"/>
  <p:tag name="KSO_WM_UNIT_TEXT_TYPE" val="1"/>
  <p:tag name="KSO_WM_UNIT_USESOURCEFORMAT_APPLY" val="1"/>
</p:tagLst>
</file>

<file path=ppt/tags/tag1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2_1"/>
  <p:tag name="KSO_WM_UNIT_ID" val="diagram20231686_3*l_h_i*1_2_1"/>
  <p:tag name="KSO_WM_TEMPLATE_CATEGORY" val="diagram"/>
  <p:tag name="KSO_WM_TEMPLATE_INDEX" val="20231686"/>
  <p:tag name="KSO_WM_UNIT_LAYERLEVEL" val="1_1_1"/>
  <p:tag name="KSO_WM_TAG_VERSION" val="3.0"/>
  <p:tag name="KSO_WM_BEAUTIFY_FLAG" val="#wm#"/>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25,&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1"/>
  <p:tag name="KSO_WM_UNIT_TEXT_FILL_TYPE" val="1"/>
  <p:tag name="KSO_WM_UNIT_USESOURCEFORMAT_APPLY" val="1"/>
</p:tagLst>
</file>

<file path=ppt/tags/tag114.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86_3*l_h_i*1_3_2"/>
  <p:tag name="KSO_WM_TEMPLATE_CATEGORY" val="diagram"/>
  <p:tag name="KSO_WM_TEMPLATE_INDEX" val="20231686"/>
  <p:tag name="KSO_WM_UNIT_LAYERLEVEL" val="1_1_1"/>
  <p:tag name="KSO_WM_TAG_VERSION" val="3.0"/>
  <p:tag name="KSO_WM_DIAGRAM_VERSION" val="3"/>
  <p:tag name="KSO_WM_DIAGRAM_COLOR_TRICK" val="1"/>
  <p:tag name="KSO_WM_DIAGRAM_COLOR_TEXT_CAN_REMOVE" val="n"/>
  <p:tag name="KSO_WM_DIAGRAM_GROUP_CODE" val="l1-1"/>
  <p:tag name="KSO_WM_UNIT_TYPE" val="l_h_i"/>
  <p:tag name="KSO_WM_UNIT_INDEX" val="1_3_2"/>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2"/>
  <p:tag name="KSO_WM_UNIT_TEXT_FILL_TYPE" val="1"/>
  <p:tag name="KSO_WM_UNIT_USESOURCEFORMAT_APPLY" val="1"/>
</p:tagLst>
</file>

<file path=ppt/tags/tag115.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3_1"/>
  <p:tag name="KSO_WM_UNIT_ID" val="diagram20231686_3*l_h_a*1_3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添加标题"/>
  <p:tag name="KSO_WM_UNIT_FILL_TYPE" val="1"/>
  <p:tag name="KSO_WM_UNIT_FILL_FORE_SCHEMECOLOR_INDEX" val="5"/>
  <p:tag name="KSO_WM_UNIT_FILL_FORE_SCHEMECOLOR_INDEX_BRIGHTNESS" val="0"/>
  <p:tag name="KSO_WM_UNIT_TEXT_FILL_FORE_SCHEMECOLOR_INDEX" val="1"/>
  <p:tag name="KSO_WM_UNIT_TEXT_FILL_TYPE" val="1"/>
  <p:tag name="KSO_WM_UNIT_TEXT_TYPE" val="1"/>
  <p:tag name="KSO_WM_UNIT_USESOURCEFORMAT_APPLY" val="1"/>
</p:tagLst>
</file>

<file path=ppt/tags/tag116.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3_1"/>
  <p:tag name="KSO_WM_UNIT_ID" val="diagram20231686_3*l_h_f*1_3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你的项正文，文字是您思想的提炼，请尽量言简意赅的阐述观点"/>
  <p:tag name="KSO_WM_UNIT_TEXT_FILL_FORE_SCHEMECOLOR_INDEX" val="1"/>
  <p:tag name="KSO_WM_UNIT_TEXT_FILL_TYPE" val="1"/>
  <p:tag name="KSO_WM_UNIT_TEXT_TYPE" val="1"/>
  <p:tag name="KSO_WM_UNIT_USESOURCEFORMAT_APPLY" val="1"/>
</p:tagLst>
</file>

<file path=ppt/tags/tag1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3_1"/>
  <p:tag name="KSO_WM_UNIT_ID" val="diagram20231686_3*l_h_i*1_3_1"/>
  <p:tag name="KSO_WM_TEMPLATE_CATEGORY" val="diagram"/>
  <p:tag name="KSO_WM_TEMPLATE_INDEX" val="20231686"/>
  <p:tag name="KSO_WM_UNIT_LAYERLEVEL" val="1_1_1"/>
  <p:tag name="KSO_WM_TAG_VERSION" val="3.0"/>
  <p:tag name="KSO_WM_BEAUTIFY_FLAG" val="#wm#"/>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25,&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1"/>
  <p:tag name="KSO_WM_UNIT_TEXT_FILL_TYPE" val="1"/>
  <p:tag name="KSO_WM_UNIT_USESOURCEFORMAT_APPLY" val="1"/>
</p:tagLst>
</file>

<file path=ppt/tags/tag118.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86_3*l_h_i*1_4_2"/>
  <p:tag name="KSO_WM_TEMPLATE_CATEGORY" val="diagram"/>
  <p:tag name="KSO_WM_TEMPLATE_INDEX" val="20231686"/>
  <p:tag name="KSO_WM_UNIT_LAYERLEVEL" val="1_1_1"/>
  <p:tag name="KSO_WM_TAG_VERSION" val="3.0"/>
  <p:tag name="KSO_WM_DIAGRAM_VERSION" val="3"/>
  <p:tag name="KSO_WM_DIAGRAM_COLOR_TRICK" val="1"/>
  <p:tag name="KSO_WM_DIAGRAM_COLOR_TEXT_CAN_REMOVE" val="n"/>
  <p:tag name="KSO_WM_DIAGRAM_GROUP_CODE" val="l1-1"/>
  <p:tag name="KSO_WM_UNIT_TYPE" val="l_h_i"/>
  <p:tag name="KSO_WM_UNIT_INDEX" val="1_4_2"/>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2"/>
  <p:tag name="KSO_WM_UNIT_TEXT_FILL_TYPE" val="1"/>
  <p:tag name="KSO_WM_UNIT_USESOURCEFORMAT_APPLY" val="1"/>
</p:tagLst>
</file>

<file path=ppt/tags/tag119.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4_1"/>
  <p:tag name="KSO_WM_UNIT_ID" val="diagram20231686_3*l_h_a*1_4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添加标题"/>
  <p:tag name="KSO_WM_UNIT_FILL_TYPE" val="1"/>
  <p:tag name="KSO_WM_UNIT_FILL_FORE_SCHEMECOLOR_INDEX" val="5"/>
  <p:tag name="KSO_WM_UNIT_FILL_FORE_SCHEMECOLOR_INDEX_BRIGHTNESS" val="0"/>
  <p:tag name="KSO_WM_UNIT_TEXT_FILL_FORE_SCHEMECOLOR_INDEX" val="1"/>
  <p:tag name="KSO_WM_UNIT_TEXT_FILL_TYPE" val="1"/>
  <p:tag name="KSO_WM_UNIT_TEXT_TYPE" val="1"/>
  <p:tag name="KSO_WM_UNIT_USESOURCEFORMAT_APPLY" val="1"/>
</p:tagLst>
</file>

<file path=ppt/tags/tag12.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2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4_1"/>
  <p:tag name="KSO_WM_UNIT_ID" val="diagram20231686_3*l_h_f*1_4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你的项正文，文字是您思想的提炼，请尽量言简意赅的阐述观点"/>
  <p:tag name="KSO_WM_UNIT_TEXT_FILL_FORE_SCHEMECOLOR_INDEX" val="1"/>
  <p:tag name="KSO_WM_UNIT_TEXT_FILL_TYPE" val="1"/>
  <p:tag name="KSO_WM_UNIT_TEXT_TYPE" val="1"/>
  <p:tag name="KSO_WM_UNIT_USESOURCEFORMAT_APPLY" val="1"/>
</p:tagLst>
</file>

<file path=ppt/tags/tag1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4_1"/>
  <p:tag name="KSO_WM_UNIT_ID" val="diagram20231686_3*l_h_i*1_4_1"/>
  <p:tag name="KSO_WM_TEMPLATE_CATEGORY" val="diagram"/>
  <p:tag name="KSO_WM_TEMPLATE_INDEX" val="20231686"/>
  <p:tag name="KSO_WM_UNIT_LAYERLEVEL" val="1_1_1"/>
  <p:tag name="KSO_WM_TAG_VERSION" val="3.0"/>
  <p:tag name="KSO_WM_BEAUTIFY_FLAG" val="#wm#"/>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25,&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1"/>
  <p:tag name="KSO_WM_UNIT_TEXT_FILL_TYPE" val="1"/>
  <p:tag name="KSO_WM_UNIT_USESOURCEFORMAT_APPLY" val="1"/>
</p:tagLst>
</file>

<file path=ppt/tags/tag122.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86_3*l_h_i*1_5_2"/>
  <p:tag name="KSO_WM_TEMPLATE_CATEGORY" val="diagram"/>
  <p:tag name="KSO_WM_TEMPLATE_INDEX" val="20231686"/>
  <p:tag name="KSO_WM_UNIT_LAYERLEVEL" val="1_1_1"/>
  <p:tag name="KSO_WM_TAG_VERSION" val="3.0"/>
  <p:tag name="KSO_WM_DIAGRAM_VERSION" val="3"/>
  <p:tag name="KSO_WM_DIAGRAM_COLOR_TRICK" val="1"/>
  <p:tag name="KSO_WM_DIAGRAM_COLOR_TEXT_CAN_REMOVE" val="n"/>
  <p:tag name="KSO_WM_DIAGRAM_GROUP_CODE" val="l1-1"/>
  <p:tag name="KSO_WM_UNIT_TYPE" val="l_h_i"/>
  <p:tag name="KSO_WM_UNIT_INDEX" val="1_5_2"/>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2"/>
  <p:tag name="KSO_WM_UNIT_TEXT_FILL_TYPE" val="1"/>
  <p:tag name="KSO_WM_UNIT_USESOURCEFORMAT_APPLY" val="1"/>
</p:tagLst>
</file>

<file path=ppt/tags/tag123.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5_1"/>
  <p:tag name="KSO_WM_UNIT_ID" val="diagram20231686_3*l_h_a*1_5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添加标题"/>
  <p:tag name="KSO_WM_UNIT_FILL_TYPE" val="1"/>
  <p:tag name="KSO_WM_UNIT_FILL_FORE_SCHEMECOLOR_INDEX" val="5"/>
  <p:tag name="KSO_WM_UNIT_FILL_FORE_SCHEMECOLOR_INDEX_BRIGHTNESS" val="0"/>
  <p:tag name="KSO_WM_UNIT_TEXT_FILL_FORE_SCHEMECOLOR_INDEX" val="1"/>
  <p:tag name="KSO_WM_UNIT_TEXT_FILL_TYPE" val="1"/>
  <p:tag name="KSO_WM_UNIT_TEXT_TYPE" val="1"/>
  <p:tag name="KSO_WM_UNIT_USESOURCEFORMAT_APPLY" val="1"/>
</p:tagLst>
</file>

<file path=ppt/tags/tag124.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5_1"/>
  <p:tag name="KSO_WM_UNIT_ID" val="diagram20231686_3*l_h_f*1_5_1"/>
  <p:tag name="KSO_WM_TEMPLATE_CATEGORY" val="diagram"/>
  <p:tag name="KSO_WM_TEMPLATE_INDEX" val="20231686"/>
  <p:tag name="KSO_WM_UNIT_LAYERLEVEL" val="1_1_1"/>
  <p:tag name="KSO_WM_TAG_VERSION" val="3.0"/>
  <p:tag name="KSO_WM_BEAUTIFY_FLAG" val="#wm#"/>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你的项正文，文字是您思想的提炼，请尽量言简意赅的阐述观点"/>
  <p:tag name="KSO_WM_UNIT_TEXT_FILL_FORE_SCHEMECOLOR_INDEX" val="1"/>
  <p:tag name="KSO_WM_UNIT_TEXT_FILL_TYPE" val="1"/>
  <p:tag name="KSO_WM_UNIT_TEXT_TYPE" val="1"/>
  <p:tag name="KSO_WM_UNIT_USESOURCEFORMAT_APPLY" val="1"/>
</p:tagLst>
</file>

<file path=ppt/tags/tag1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5_1"/>
  <p:tag name="KSO_WM_UNIT_ID" val="diagram20231686_3*l_h_i*1_5_1"/>
  <p:tag name="KSO_WM_TEMPLATE_CATEGORY" val="diagram"/>
  <p:tag name="KSO_WM_TEMPLATE_INDEX" val="20231686"/>
  <p:tag name="KSO_WM_UNIT_LAYERLEVEL" val="1_1_1"/>
  <p:tag name="KSO_WM_TAG_VERSION" val="3.0"/>
  <p:tag name="KSO_WM_BEAUTIFY_FLAG" val="#wm#"/>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solid&quot;:{&quot;brightness&quot;:0.25,&quot;colorType&quot;:1,&quot;foreColorIndex&quot;:13,&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25,&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13"/>
  <p:tag name="KSO_WM_UNIT_FILL_FORE_SCHEMECOLOR_INDEX_BRIGHTNESS" val="0.25"/>
  <p:tag name="KSO_WM_UNIT_TEXT_FILL_FORE_SCHEMECOLOR_INDEX" val="1"/>
  <p:tag name="KSO_WM_UNIT_TEXT_FILL_TYPE" val="1"/>
  <p:tag name="KSO_WM_UNIT_USESOURCEFORMAT_APPLY" val="1"/>
</p:tagLst>
</file>

<file path=ppt/tags/tag126.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86_3*l_h_i*1_3_3"/>
  <p:tag name="KSO_WM_TEMPLATE_CATEGORY" val="diagram"/>
  <p:tag name="KSO_WM_TEMPLATE_INDEX" val="20231686"/>
  <p:tag name="KSO_WM_UNIT_LAYERLEVEL" val="1_1_1"/>
  <p:tag name="KSO_WM_TAG_VERSION" val="3.0"/>
  <p:tag name="KSO_WM_DIAGRAM_VERSION" val="3"/>
  <p:tag name="KSO_WM_DIAGRAM_COLOR_TRICK" val="1"/>
  <p:tag name="KSO_WM_DIAGRAM_COLOR_TEXT_CAN_REMOVE" val="n"/>
  <p:tag name="KSO_WM_DIAGRAM_GROUP_CODE" val="l1-1"/>
  <p:tag name="KSO_WM_UNIT_TYPE" val="l_h_i"/>
  <p:tag name="KSO_WM_UNIT_INDEX" val="1_3_3"/>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type&quot;:0},&quot;glow&quot;:{&quot;colorType&quot;:0},&quot;line&quot;:{&quot;solidLine&quot;:{&quot;brightness&quot;:0.6000000238418579,&quot;colorType&quot;:1,&quot;foreColorIndex&quot;:13,&quot;transparency&quot;:0.800000011920929},&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13"/>
  <p:tag name="KSO_WM_UNIT_LINE_FILL_TYPE" val="2"/>
  <p:tag name="KSO_WM_UNIT_USESOURCEFORMAT_APPLY" val="1"/>
</p:tagLst>
</file>

<file path=ppt/tags/tag127.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86_3*l_h_i*1_4_3"/>
  <p:tag name="KSO_WM_TEMPLATE_CATEGORY" val="diagram"/>
  <p:tag name="KSO_WM_TEMPLATE_INDEX" val="20231686"/>
  <p:tag name="KSO_WM_UNIT_LAYERLEVEL" val="1_1_1"/>
  <p:tag name="KSO_WM_TAG_VERSION" val="3.0"/>
  <p:tag name="KSO_WM_DIAGRAM_VERSION" val="3"/>
  <p:tag name="KSO_WM_DIAGRAM_COLOR_TRICK" val="1"/>
  <p:tag name="KSO_WM_DIAGRAM_COLOR_TEXT_CAN_REMOVE" val="n"/>
  <p:tag name="KSO_WM_DIAGRAM_GROUP_CODE" val="l1-1"/>
  <p:tag name="KSO_WM_UNIT_TYPE" val="l_h_i"/>
  <p:tag name="KSO_WM_UNIT_INDEX" val="1_4_3"/>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type&quot;:0},&quot;glow&quot;:{&quot;colorType&quot;:0},&quot;line&quot;:{&quot;solidLine&quot;:{&quot;brightness&quot;:0.6000000238418579,&quot;colorType&quot;:1,&quot;foreColorIndex&quot;:13,&quot;transparency&quot;:0.800000011920929},&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13"/>
  <p:tag name="KSO_WM_UNIT_LINE_FILL_TYPE" val="2"/>
  <p:tag name="KSO_WM_UNIT_USESOURCEFORMAT_APPLY" val="1"/>
</p:tagLst>
</file>

<file path=ppt/tags/tag128.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86_3*l_h_i*1_5_3"/>
  <p:tag name="KSO_WM_TEMPLATE_CATEGORY" val="diagram"/>
  <p:tag name="KSO_WM_TEMPLATE_INDEX" val="20231686"/>
  <p:tag name="KSO_WM_UNIT_LAYERLEVEL" val="1_1_1"/>
  <p:tag name="KSO_WM_TAG_VERSION" val="3.0"/>
  <p:tag name="KSO_WM_DIAGRAM_VERSION" val="3"/>
  <p:tag name="KSO_WM_DIAGRAM_COLOR_TRICK" val="1"/>
  <p:tag name="KSO_WM_DIAGRAM_COLOR_TEXT_CAN_REMOVE" val="n"/>
  <p:tag name="KSO_WM_DIAGRAM_GROUP_CODE" val="l1-1"/>
  <p:tag name="KSO_WM_UNIT_TYPE" val="l_h_i"/>
  <p:tag name="KSO_WM_UNIT_INDEX" val="1_5_3"/>
  <p:tag name="KSO_WM_DIAGRAM_MAX_ITEMCNT" val="6"/>
  <p:tag name="KSO_WM_DIAGRAM_MIN_ITEMCNT" val="3"/>
  <p:tag name="KSO_WM_DIAGRAM_VIRTUALLY_FRAME" val="{&quot;height&quot;:366.7997751820367,&quot;left&quot;:79.40692913385826,&quot;top&quot;:131.8501124089817,&quot;width&quot;:801.236220472441}"/>
  <p:tag name="KSO_WM_DIAGRAM_COLOR_MATCH_VALUE" val="{&quot;shape&quot;:{&quot;fill&quot;:{&quot;type&quot;:0},&quot;glow&quot;:{&quot;colorType&quot;:0},&quot;line&quot;:{&quot;solidLine&quot;:{&quot;brightness&quot;:0.6000000238418579,&quot;colorType&quot;:1,&quot;foreColorIndex&quot;:13,&quot;transparency&quot;:0.800000011920929},&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13"/>
  <p:tag name="KSO_WM_UNIT_LINE_FILL_TYPE" val="2"/>
  <p:tag name="KSO_WM_UNIT_USESOURCEFORMAT_APPLY" val="1"/>
</p:tagLst>
</file>

<file path=ppt/tags/tag129.xml><?xml version="1.0" encoding="utf-8"?>
<p:tagLst xmlns:p="http://schemas.openxmlformats.org/presentationml/2006/main">
  <p:tag name="KSO_WM_SLIDE_ID" val="diagram20231686_1"/>
  <p:tag name="KSO_WM_TEMPLATE_SUBCATEGORY" val="0"/>
  <p:tag name="KSO_WM_TEMPLATE_MASTER_TYPE" val="0"/>
  <p:tag name="KSO_WM_TEMPLATE_COLOR_TYPE" val="0"/>
  <p:tag name="KSO_WM_SLIDE_ITEM_CNT" val="3"/>
  <p:tag name="KSO_WM_SLIDE_INDEX" val="1"/>
  <p:tag name="KSO_WM_TAG_VERSION" val="3.0"/>
  <p:tag name="KSO_WM_BEAUTIFY_FLAG" val="#wm#"/>
  <p:tag name="KSO_WM_TEMPLATE_CATEGORY" val="diagram"/>
  <p:tag name="KSO_WM_TEMPLATE_INDEX" val="20231686"/>
  <p:tag name="KSO_WM_SLIDE_TYPE" val="text"/>
  <p:tag name="KSO_WM_SLIDE_SUBTYPE" val="diag"/>
  <p:tag name="KSO_WM_SLIDE_SIZE" val="801.186*365.297"/>
  <p:tag name="KSO_WM_SLIDE_POSITION" val="79.4069*132.602"/>
  <p:tag name="KSO_WM_SLIDE_LAYOUT" val="a_l"/>
  <p:tag name="KSO_WM_SLIDE_LAYOUT_CNT" val="1_1"/>
  <p:tag name="KSO_WM_SPECIAL_SOURCE" val="bdnull"/>
  <p:tag name="KSO_WM_DIAGRAM_GROUP_CODE" val="l1-1"/>
  <p:tag name="KSO_WM_SLIDE_DIAGTYPE" val="l"/>
</p:tagLst>
</file>

<file path=ppt/tags/tag13.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30.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diagram20234993_3*a*1"/>
  <p:tag name="KSO_WM_TEMPLATE_CATEGORY" val="diagram"/>
  <p:tag name="KSO_WM_TEMPLATE_INDEX" val="20234993"/>
  <p:tag name="KSO_WM_UNIT_LAYERLEVEL" val="1"/>
  <p:tag name="KSO_WM_TAG_VERSION" val="3.0"/>
  <p:tag name="KSO_WM_BEAUTIFY_FLAG" val="#wm#"/>
  <p:tag name="KSO_WM_DIAGRAM_GROUP_CODE" val="l1-1"/>
  <p:tag name="KSO_WM_UNIT_TEXT_TYPE" val="1"/>
  <p:tag name="KSO_WM_UNIT_PRESET_TEXT" val="单击此处添加标题"/>
  <p:tag name="KSO_WM_UNIT_TEXT_FILL_FORE_SCHEMECOLOR_INDEX" val="13"/>
  <p:tag name="KSO_WM_UNIT_TEXT_FILL_TYPE" val="1"/>
  <p:tag name="KSO_WM_UNIT_USESOURCEFORMAT_APPLY" val="1"/>
</p:tagLst>
</file>

<file path=ppt/tags/tag1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i*1_1"/>
  <p:tag name="KSO_WM_TEMPLATE_CATEGORY" val="diagram"/>
  <p:tag name="KSO_WM_TEMPLATE_INDEX" val="20234993"/>
  <p:tag name="KSO_WM_UNIT_LAYERLEVEL" val="1_1"/>
  <p:tag name="KSO_WM_TAG_VERSION" val="3.0"/>
  <p:tag name="KSO_WM_DIAGRAM_GROUP_CODE" val="l1-1"/>
  <p:tag name="KSO_WM_UNIT_TYPE" val="l_i"/>
  <p:tag name="KSO_WM_UNIT_INDEX" val="1_1"/>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1,&quot;transparency&quot;:0.9100000262260437},{&quot;brightness&quot;:0,&quot;colorType&quot;:1,&quot;foreColorIndex&quot;:5,&quot;pos&quot;:0.49000000953674316,&quot;transparency&quot;:1}],&quot;type&quot;:3},&quot;glow&quot;:{&quot;colorType&quot;:0},&quot;line&quot;:{&quot;solidLine&quot;:{&quot;brightness&quot;:-0.25,&quot;colorType&quot;:1,&quot;foreColorIndex&quot;: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5"/>
  <p:tag name="KSO_WM_UNIT_LINE_FILL_TYPE" val="2"/>
  <p:tag name="KSO_WM_UNIT_TEXT_FILL_FORE_SCHEMECOLOR_INDEX" val="2"/>
  <p:tag name="KSO_WM_UNIT_TEXT_FILL_TYPE" val="1"/>
  <p:tag name="KSO_WM_UNIT_USESOURCEFORMAT_APPLY" val="1"/>
</p:tagLst>
</file>

<file path=ppt/tags/tag1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i*1_2"/>
  <p:tag name="KSO_WM_TEMPLATE_CATEGORY" val="diagram"/>
  <p:tag name="KSO_WM_TEMPLATE_INDEX" val="20234993"/>
  <p:tag name="KSO_WM_UNIT_LAYERLEVEL" val="1_1"/>
  <p:tag name="KSO_WM_TAG_VERSION" val="3.0"/>
  <p:tag name="KSO_WM_DIAGRAM_GROUP_CODE" val="l1-1"/>
  <p:tag name="KSO_WM_UNIT_TYPE" val="l_i"/>
  <p:tag name="KSO_WM_UNIT_INDEX" val="1_2"/>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1,&quot;transparency&quot;:0.9100000262260437},{&quot;brightness&quot;:0,&quot;colorType&quot;:1,&quot;foreColorIndex&quot;:5,&quot;pos&quot;:0.49000000953674316,&quot;transparency&quot;:1}],&quot;type&quot;:3},&quot;glow&quot;:{&quot;colorType&quot;:0},&quot;line&quot;:{&quot;solidLine&quot;:{&quot;brightness&quot;:-0.25,&quot;colorType&quot;:1,&quot;foreColorIndex&quot;:5,&quot;transparency&quot;:0.75},&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5"/>
  <p:tag name="KSO_WM_UNIT_LINE_FILL_TYPE" val="2"/>
  <p:tag name="KSO_WM_UNIT_TEXT_FILL_FORE_SCHEMECOLOR_INDEX" val="2"/>
  <p:tag name="KSO_WM_UNIT_TEXT_FILL_TYPE" val="1"/>
  <p:tag name="KSO_WM_UNIT_USESOURCEFORMAT_APPLY" val="1"/>
</p:tagLst>
</file>

<file path=ppt/tags/tag1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i*1_3"/>
  <p:tag name="KSO_WM_TEMPLATE_CATEGORY" val="diagram"/>
  <p:tag name="KSO_WM_TEMPLATE_INDEX" val="20234993"/>
  <p:tag name="KSO_WM_UNIT_LAYERLEVEL" val="1_1"/>
  <p:tag name="KSO_WM_TAG_VERSION" val="3.0"/>
  <p:tag name="KSO_WM_DIAGRAM_GROUP_CODE" val="l1-1"/>
  <p:tag name="KSO_WM_UNIT_TYPE" val="l_i"/>
  <p:tag name="KSO_WM_UNIT_INDEX" val="1_3"/>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1,&quot;transparency&quot;:0.9100000262260437},{&quot;brightness&quot;:0,&quot;colorType&quot;:1,&quot;foreColorIndex&quot;:5,&quot;pos&quot;:0.49000000953674316,&quot;transparency&quot;:1}],&quot;type&quot;:3},&quot;glow&quot;:{&quot;colorType&quot;:0},&quot;line&quot;:{&quot;solidLine&quot;:{&quot;brightness&quot;:-0.25,&quot;colorType&quot;:1,&quot;foreColorIndex&quot;:5,&quot;transparency&quot;:0.6200000047683716},&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5"/>
  <p:tag name="KSO_WM_UNIT_LINE_FILL_TYPE" val="2"/>
  <p:tag name="KSO_WM_UNIT_TEXT_FILL_FORE_SCHEMECOLOR_INDEX" val="2"/>
  <p:tag name="KSO_WM_UNIT_TEXT_FILL_TYPE" val="1"/>
  <p:tag name="KSO_WM_UNIT_USESOURCEFORMAT_APPLY" val="1"/>
</p:tagLst>
</file>

<file path=ppt/tags/tag1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i*1_5"/>
  <p:tag name="KSO_WM_TEMPLATE_CATEGORY" val="diagram"/>
  <p:tag name="KSO_WM_TEMPLATE_INDEX" val="20234993"/>
  <p:tag name="KSO_WM_UNIT_LAYERLEVEL" val="1_1"/>
  <p:tag name="KSO_WM_TAG_VERSION" val="3.0"/>
  <p:tag name="KSO_WM_DIAGRAM_GROUP_CODE" val="l1-1"/>
  <p:tag name="KSO_WM_UNIT_TYPE" val="l_i"/>
  <p:tag name="KSO_WM_UNIT_INDEX" val="1_5"/>
  <p:tag name="KSO_WM_DIAGRAM_VERSION" val="3"/>
  <p:tag name="KSO_WM_DIAGRAM_COLOR_TRICK" val="1"/>
  <p:tag name="KSO_WM_DIAGRAM_COLOR_TEXT_CAN_REMOVE" val="n"/>
  <p:tag name="KSO_WM_UNIT_FILL_TYPE" val="1"/>
  <p:tag name="KSO_WM_UNIT_FILL_FORE_SCHEMECOLOR_INDEX" val="16"/>
  <p:tag name="KSO_WM_UNIT_FILL_FORE_SCHEMECOLOR_INDEX_BRIGHTNESS" val="0"/>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2"/>
  <p:tag name="KSO_WM_UNIT_TEXT_FILL_TYPE" val="1"/>
  <p:tag name="KSO_WM_UNIT_USESOURCEFORMAT_APPLY" val="1"/>
</p:tagLst>
</file>

<file path=ppt/tags/tag1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i*1_4"/>
  <p:tag name="KSO_WM_TEMPLATE_CATEGORY" val="diagram"/>
  <p:tag name="KSO_WM_TEMPLATE_INDEX" val="20234993"/>
  <p:tag name="KSO_WM_UNIT_LAYERLEVEL" val="1_1"/>
  <p:tag name="KSO_WM_TAG_VERSION" val="3.0"/>
  <p:tag name="KSO_WM_DIAGRAM_GROUP_CODE" val="l1-1"/>
  <p:tag name="KSO_WM_UNIT_TYPE" val="l_i"/>
  <p:tag name="KSO_WM_UNIT_INDEX" val="1_4"/>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solid&quot;:{&quot;brightness&quot;:0,&quot;colorType&quot;:1,&quot;foreColorIndex&quot;:5,&quot;transparency&quot;:0.970000028610229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1"/>
</p:tagLst>
</file>

<file path=ppt/tags/tag1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4_4"/>
  <p:tag name="KSO_WM_TEMPLATE_CATEGORY" val="diagram"/>
  <p:tag name="KSO_WM_TEMPLATE_INDEX" val="20234993"/>
  <p:tag name="KSO_WM_UNIT_LAYERLEVEL" val="1_1_1"/>
  <p:tag name="KSO_WM_TAG_VERSION" val="3.0"/>
  <p:tag name="KSO_WM_DIAGRAM_GROUP_CODE" val="l1-1"/>
  <p:tag name="KSO_WM_UNIT_TYPE" val="l_h_i"/>
  <p:tag name="KSO_WM_UNIT_INDEX" val="1_4_4"/>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solid&quot;:{&quot;brightness&quot;:0,&quot;colorType&quot;:1,&quot;foreColorIndex&quot;:1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16"/>
  <p:tag name="KSO_WM_UNIT_FILL_FORE_SCHEMECOLOR_INDEX_BRIGHTNESS" val="0"/>
  <p:tag name="KSO_WM_UNIT_TEXT_FILL_FORE_SCHEMECOLOR_INDEX" val="2"/>
  <p:tag name="KSO_WM_UNIT_TEXT_FILL_TYPE" val="1"/>
  <p:tag name="KSO_WM_UNIT_USESOURCEFORMAT_APPLY" val="1"/>
</p:tagLst>
</file>

<file path=ppt/tags/tag1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i*1_6"/>
  <p:tag name="KSO_WM_TEMPLATE_CATEGORY" val="diagram"/>
  <p:tag name="KSO_WM_TEMPLATE_INDEX" val="20234993"/>
  <p:tag name="KSO_WM_UNIT_LAYERLEVEL" val="1_1"/>
  <p:tag name="KSO_WM_TAG_VERSION" val="3.0"/>
  <p:tag name="KSO_WM_DIAGRAM_GROUP_CODE" val="l1-1"/>
  <p:tag name="KSO_WM_UNIT_TYPE" val="l_i"/>
  <p:tag name="KSO_WM_UNIT_INDEX" val="1_6"/>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1,&quot;transparency&quot;:0.8299999833106995},{&quot;brightness&quot;:0,&quot;colorType&quot;:1,&quot;foreColorIndex&quot;:5,&quot;pos&quot;:0,&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TEXT_FILL_FORE_SCHEMECOLOR_INDEX" val="2"/>
  <p:tag name="KSO_WM_UNIT_TEXT_FILL_TYPE" val="1"/>
  <p:tag name="KSO_WM_UNIT_USESOURCEFORMAT_APPLY" val="1"/>
</p:tagLst>
</file>

<file path=ppt/tags/tag1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3_3"/>
  <p:tag name="KSO_WM_TEMPLATE_CATEGORY" val="diagram"/>
  <p:tag name="KSO_WM_TEMPLATE_INDEX" val="20234993"/>
  <p:tag name="KSO_WM_UNIT_LAYERLEVEL" val="1_1_1"/>
  <p:tag name="KSO_WM_TAG_VERSION" val="3.0"/>
  <p:tag name="KSO_WM_DIAGRAM_GROUP_CODE" val="l1-1"/>
  <p:tag name="KSO_WM_UNIT_TYPE" val="l_h_i"/>
  <p:tag name="KSO_WM_UNIT_INDEX" val="1_3_3"/>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0,&quot;transparency&quot;:0.6600000262260437},{&quot;brightness&quot;:0,&quot;colorType&quot;:1,&quot;foreColorIndex&quot;:5,&quot;pos&quot;:0.800000011920929,&quot;transparency&quot;:0.94999998807907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TEXT_FILL_FORE_SCHEMECOLOR_INDEX" val="2"/>
  <p:tag name="KSO_WM_UNIT_TEXT_FILL_TYPE" val="1"/>
  <p:tag name="KSO_WM_UNIT_USESOURCEFORMAT_APPLY" val="1"/>
</p:tagLst>
</file>

<file path=ppt/tags/tag1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3_4"/>
  <p:tag name="KSO_WM_TEMPLATE_CATEGORY" val="diagram"/>
  <p:tag name="KSO_WM_TEMPLATE_INDEX" val="20234993"/>
  <p:tag name="KSO_WM_UNIT_LAYERLEVEL" val="1_1_1"/>
  <p:tag name="KSO_WM_TAG_VERSION" val="3.0"/>
  <p:tag name="KSO_WM_DIAGRAM_GROUP_CODE" val="l1-1"/>
  <p:tag name="KSO_WM_UNIT_TYPE" val="l_h_i"/>
  <p:tag name="KSO_WM_UNIT_INDEX" val="1_3_4"/>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gradient&quot;:[{&quot;brightness&quot;:0,&quot;colorType&quot;:1,&quot;foreColorIndex&quot;:5,&quot;pos&quot;:0.9800000190734863,&quot;transparency&quot;:1},{&quot;brightness&quot;:0,&quot;colorType&quot;:1,&quot;foreColorIndex&quot;:5,&quot;pos&quot;:0,&quot;transparency&quot;:0.7200000286102295}],&quot;type&quot;:2},&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7"/>
  <p:tag name="KSO_WM_UNIT_TEXT_FILL_FORE_SCHEMECOLOR_INDEX" val="13"/>
  <p:tag name="KSO_WM_UNIT_TEXT_FILL_TYPE" val="1"/>
  <p:tag name="KSO_WM_UNIT_USESOURCEFORMAT_APPLY" val="1"/>
</p:tagLst>
</file>

<file path=ppt/tags/tag14.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2_4"/>
  <p:tag name="KSO_WM_TEMPLATE_CATEGORY" val="diagram"/>
  <p:tag name="KSO_WM_TEMPLATE_INDEX" val="20234993"/>
  <p:tag name="KSO_WM_UNIT_LAYERLEVEL" val="1_1_1"/>
  <p:tag name="KSO_WM_TAG_VERSION" val="3.0"/>
  <p:tag name="KSO_WM_DIAGRAM_GROUP_CODE" val="l1-1"/>
  <p:tag name="KSO_WM_UNIT_TYPE" val="l_h_i"/>
  <p:tag name="KSO_WM_UNIT_INDEX" val="1_2_4"/>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gradient&quot;:[{&quot;brightness&quot;:0,&quot;colorType&quot;:1,&quot;foreColorIndex&quot;:5,&quot;pos&quot;:0.9700000286102295,&quot;transparency&quot;:1},{&quot;brightness&quot;:0,&quot;colorType&quot;:1,&quot;foreColorIndex&quot;:5,&quot;pos&quot;:0,&quot;transparency&quot;:0.7200000286102295}],&quot;type&quot;:2},&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6"/>
  <p:tag name="KSO_WM_UNIT_TEXT_FILL_FORE_SCHEMECOLOR_INDEX" val="13"/>
  <p:tag name="KSO_WM_UNIT_TEXT_FILL_TYPE" val="1"/>
  <p:tag name="KSO_WM_UNIT_USESOURCEFORMAT_APPLY" val="1"/>
</p:tagLst>
</file>

<file path=ppt/tags/tag1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2_3"/>
  <p:tag name="KSO_WM_TEMPLATE_CATEGORY" val="diagram"/>
  <p:tag name="KSO_WM_TEMPLATE_INDEX" val="20234993"/>
  <p:tag name="KSO_WM_UNIT_LAYERLEVEL" val="1_1_1"/>
  <p:tag name="KSO_WM_TAG_VERSION" val="3.0"/>
  <p:tag name="KSO_WM_DIAGRAM_GROUP_CODE" val="l1-1"/>
  <p:tag name="KSO_WM_UNIT_TYPE" val="l_h_i"/>
  <p:tag name="KSO_WM_UNIT_INDEX" val="1_2_3"/>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0,&quot;transparency&quot;:0.6600000262260437},{&quot;brightness&quot;:0,&quot;colorType&quot;:1,&quot;foreColorIndex&quot;:5,&quot;pos&quot;:0.800000011920929,&quot;transparency&quot;:0.94999998807907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TEXT_FILL_FORE_SCHEMECOLOR_INDEX" val="2"/>
  <p:tag name="KSO_WM_UNIT_TEXT_FILL_TYPE" val="1"/>
  <p:tag name="KSO_WM_UNIT_USESOURCEFORMAT_APPLY" val="1"/>
</p:tagLst>
</file>

<file path=ppt/tags/tag1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1_3"/>
  <p:tag name="KSO_WM_TEMPLATE_CATEGORY" val="diagram"/>
  <p:tag name="KSO_WM_TEMPLATE_INDEX" val="20234993"/>
  <p:tag name="KSO_WM_UNIT_LAYERLEVEL" val="1_1_1"/>
  <p:tag name="KSO_WM_TAG_VERSION" val="3.0"/>
  <p:tag name="KSO_WM_DIAGRAM_GROUP_CODE" val="l1-1"/>
  <p:tag name="KSO_WM_UNIT_TYPE" val="l_h_i"/>
  <p:tag name="KSO_WM_UNIT_INDEX" val="1_1_3"/>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0,&quot;transparency&quot;:0.6600000262260437},{&quot;brightness&quot;:0,&quot;colorType&quot;:1,&quot;foreColorIndex&quot;:5,&quot;pos&quot;:0.800000011920929,&quot;transparency&quot;:0.94999998807907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TEXT_FILL_FORE_SCHEMECOLOR_INDEX" val="2"/>
  <p:tag name="KSO_WM_UNIT_TEXT_FILL_TYPE" val="1"/>
  <p:tag name="KSO_WM_UNIT_USESOURCEFORMAT_APPLY" val="1"/>
</p:tagLst>
</file>

<file path=ppt/tags/tag1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4_3"/>
  <p:tag name="KSO_WM_TEMPLATE_CATEGORY" val="diagram"/>
  <p:tag name="KSO_WM_TEMPLATE_INDEX" val="20234993"/>
  <p:tag name="KSO_WM_UNIT_LAYERLEVEL" val="1_1_1"/>
  <p:tag name="KSO_WM_TAG_VERSION" val="3.0"/>
  <p:tag name="KSO_WM_DIAGRAM_GROUP_CODE" val="l1-1"/>
  <p:tag name="KSO_WM_UNIT_TYPE" val="l_h_i"/>
  <p:tag name="KSO_WM_UNIT_INDEX" val="1_4_3"/>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0,&quot;transparency&quot;:0.6600000262260437},{&quot;brightness&quot;:0,&quot;colorType&quot;:1,&quot;foreColorIndex&quot;:5,&quot;pos&quot;:0.800000011920929,&quot;transparency&quot;:0.8700000047683716}],&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TEXT_FILL_FORE_SCHEMECOLOR_INDEX" val="2"/>
  <p:tag name="KSO_WM_UNIT_TEXT_FILL_TYPE" val="1"/>
  <p:tag name="KSO_WM_UNIT_USESOURCEFORMAT_APPLY" val="1"/>
</p:tagLst>
</file>

<file path=ppt/tags/tag1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1_4"/>
  <p:tag name="KSO_WM_TEMPLATE_CATEGORY" val="diagram"/>
  <p:tag name="KSO_WM_TEMPLATE_INDEX" val="20234993"/>
  <p:tag name="KSO_WM_UNIT_LAYERLEVEL" val="1_1_1"/>
  <p:tag name="KSO_WM_TAG_VERSION" val="3.0"/>
  <p:tag name="KSO_WM_DIAGRAM_GROUP_CODE" val="l1-1"/>
  <p:tag name="KSO_WM_UNIT_TYPE" val="l_h_i"/>
  <p:tag name="KSO_WM_UNIT_INDEX" val="1_1_4"/>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gradient&quot;:[{&quot;brightness&quot;:0,&quot;colorType&quot;:1,&quot;foreColorIndex&quot;:5,&quot;pos&quot;:0.9700000286102295,&quot;transparency&quot;:1},{&quot;brightness&quot;:0,&quot;colorType&quot;:1,&quot;foreColorIndex&quot;:5,&quot;pos&quot;:0,&quot;transparency&quot;:0.7200000286102295}],&quot;type&quot;:2},&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UNIT_TEXT_FILL_FORE_SCHEMECOLOR_INDEX" val="13"/>
  <p:tag name="KSO_WM_UNIT_TEXT_FILL_TYPE" val="1"/>
  <p:tag name="KSO_WM_UNIT_USESOURCEFORMAT_APPLY" val="1"/>
</p:tagLst>
</file>

<file path=ppt/tags/tag1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x*1_4_1"/>
  <p:tag name="KSO_WM_TEMPLATE_CATEGORY" val="diagram"/>
  <p:tag name="KSO_WM_TEMPLATE_INDEX" val="20234993"/>
  <p:tag name="KSO_WM_UNIT_LAYERLEVEL" val="1_1_1"/>
  <p:tag name="KSO_WM_TAG_VERSION" val="3.0"/>
  <p:tag name="KSO_WM_UNIT_VALUE" val="85*85"/>
  <p:tag name="KSO_WM_UNIT_TYPE" val="l_h_x"/>
  <p:tag name="KSO_WM_UNIT_INDEX" val="1_4_1"/>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0,&quot;transparency&quot;:0.29019609093666077},{&quot;brightness&quot;:0,&quot;colorType&quot;:1,&quot;foreColorIndex&quot;:5,&quot;pos&quot;:0.6800000071525574,&quot;transparency&quot;:0}],&quot;type&quot;:3},&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FORE_SCHEMECOLOR_INDEX" val="8"/>
  <p:tag name="KSO_WM_UNIT_USESOURCEFORMAT_APPLY" val="1"/>
</p:tagLst>
</file>

<file path=ppt/tags/tag1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1_2"/>
  <p:tag name="KSO_WM_TEMPLATE_CATEGORY" val="diagram"/>
  <p:tag name="KSO_WM_TEMPLATE_INDEX" val="20234993"/>
  <p:tag name="KSO_WM_UNIT_LAYERLEVEL" val="1_1_1"/>
  <p:tag name="KSO_WM_TAG_VERSION" val="3.0"/>
  <p:tag name="KSO_WM_DIAGRAM_GROUP_CODE" val="l1-1"/>
  <p:tag name="KSO_WM_UNIT_TYPE" val="l_h_i"/>
  <p:tag name="KSO_WM_UNIT_INDEX" val="1_1_2"/>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1,&quot;transparency&quot;:0.7699999809265137},{&quot;brightness&quot;:0,&quot;colorType&quot;:1,&quot;foreColorIndex&quot;:5,&quot;pos&quot;:0.12999999523162842,&quot;transparency&quot;:1}],&quot;type&quot;:3},&quot;glow&quot;:{&quot;colorType&quot;:0},&quot;line&quot;:{&quot;gradient&quot;:[{&quot;brightness&quot;:0,&quot;colorType&quot;:1,&quot;foreColorIndex&quot;:5,&quot;pos&quot;:0.6899999976158142,&quot;transparency&quot;:1},{&quot;brightness&quot;:0,&quot;colorType&quot;:1,&quot;foreColorIndex&quot;:5,&quot;pos&quot;:0,&quot;transparency&quot;:0.20000000298023224}],&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5"/>
  <p:tag name="KSO_WM_UNIT_TEXT_FILL_FORE_SCHEMECOLOR_INDEX" val="13"/>
  <p:tag name="KSO_WM_UNIT_TEXT_FILL_TYPE" val="1"/>
  <p:tag name="KSO_WM_UNIT_USESOURCEFORMAT_APPLY" val="1"/>
</p:tagLst>
</file>

<file path=ppt/tags/tag1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4_5"/>
  <p:tag name="KSO_WM_TEMPLATE_CATEGORY" val="diagram"/>
  <p:tag name="KSO_WM_TEMPLATE_INDEX" val="20234993"/>
  <p:tag name="KSO_WM_UNIT_LAYERLEVEL" val="1_1_1"/>
  <p:tag name="KSO_WM_TAG_VERSION" val="3.0"/>
  <p:tag name="KSO_WM_DIAGRAM_GROUP_CODE" val="l1-1"/>
  <p:tag name="KSO_WM_UNIT_TYPE" val="l_h_i"/>
  <p:tag name="KSO_WM_UNIT_INDEX" val="1_4_5"/>
  <p:tag name="KSO_WM_DIAGRAM_VERSION" val="3"/>
  <p:tag name="KSO_WM_DIAGRAM_COLOR_TRICK" val="1"/>
  <p:tag name="KSO_WM_DIAGRAM_COLOR_TEXT_CAN_REMOVE" val="n"/>
  <p:tag name="KSO_WM_UNIT_FILL_TYPE" val="1"/>
  <p:tag name="KSO_WM_UNIT_FILL_FORE_SCHEMECOLOR_INDEX" val="16"/>
  <p:tag name="KSO_WM_UNIT_FILL_FORE_SCHEMECOLOR_INDEX_BRIGHTNESS" val="0"/>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3"/>
  <p:tag name="KSO_WM_UNIT_TEXT_FILL_TYPE" val="1"/>
  <p:tag name="KSO_WM_UNIT_USESOURCEFORMAT_APPLY" val="1"/>
</p:tagLst>
</file>

<file path=ppt/tags/tag1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2_2"/>
  <p:tag name="KSO_WM_TEMPLATE_CATEGORY" val="diagram"/>
  <p:tag name="KSO_WM_TEMPLATE_INDEX" val="20234993"/>
  <p:tag name="KSO_WM_UNIT_LAYERLEVEL" val="1_1_1"/>
  <p:tag name="KSO_WM_TAG_VERSION" val="3.0"/>
  <p:tag name="KSO_WM_DIAGRAM_GROUP_CODE" val="l1-1"/>
  <p:tag name="KSO_WM_UNIT_TYPE" val="l_h_i"/>
  <p:tag name="KSO_WM_UNIT_INDEX" val="1_2_2"/>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1,&quot;transparency&quot;:0.7699999809265137},{&quot;brightness&quot;:0,&quot;colorType&quot;:1,&quot;foreColorIndex&quot;:5,&quot;pos&quot;:0,&quot;transparency&quot;:1}],&quot;type&quot;:3},&quot;glow&quot;:{&quot;colorType&quot;:0},&quot;line&quot;:{&quot;gradient&quot;:[{&quot;brightness&quot;:0,&quot;colorType&quot;:1,&quot;foreColorIndex&quot;:5,&quot;pos&quot;:0.6899999976158142,&quot;transparency&quot;:1},{&quot;brightness&quot;:0,&quot;colorType&quot;:1,&quot;foreColorIndex&quot;:5,&quot;pos&quot;:0,&quot;transparency&quot;:0.20000000298023224}],&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6"/>
  <p:tag name="KSO_WM_UNIT_TEXT_FILL_FORE_SCHEMECOLOR_INDEX" val="13"/>
  <p:tag name="KSO_WM_UNIT_TEXT_FILL_TYPE" val="1"/>
  <p:tag name="KSO_WM_UNIT_USESOURCEFORMAT_APPLY" val="1"/>
</p:tagLst>
</file>

<file path=ppt/tags/tag1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4_2"/>
  <p:tag name="KSO_WM_TEMPLATE_CATEGORY" val="diagram"/>
  <p:tag name="KSO_WM_TEMPLATE_INDEX" val="20234993"/>
  <p:tag name="KSO_WM_UNIT_LAYERLEVEL" val="1_1_1"/>
  <p:tag name="KSO_WM_TAG_VERSION" val="3.0"/>
  <p:tag name="KSO_WM_DIAGRAM_GROUP_CODE" val="l1-1"/>
  <p:tag name="KSO_WM_UNIT_TYPE" val="l_h_i"/>
  <p:tag name="KSO_WM_UNIT_INDEX" val="1_4_2"/>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1,&quot;transparency&quot;:0.7699999809265137},{&quot;brightness&quot;:0,&quot;colorType&quot;:1,&quot;foreColorIndex&quot;:5,&quot;pos&quot;:0,&quot;transparency&quot;:1}],&quot;type&quot;:3},&quot;glow&quot;:{&quot;colorType&quot;:0},&quot;line&quot;:{&quot;gradient&quot;:[{&quot;brightness&quot;:0,&quot;colorType&quot;:1,&quot;foreColorIndex&quot;:5,&quot;pos&quot;:0.6899999976158142,&quot;transparency&quot;:1},{&quot;brightness&quot;:0,&quot;colorType&quot;:1,&quot;foreColorIndex&quot;:5,&quot;pos&quot;:0,&quot;transparency&quot;:0.20000000298023224}],&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8"/>
  <p:tag name="KSO_WM_UNIT_TEXT_FILL_FORE_SCHEMECOLOR_INDEX" val="13"/>
  <p:tag name="KSO_WM_UNIT_TEXT_FILL_TYPE" val="1"/>
  <p:tag name="KSO_WM_UNIT_USESOURCEFORMAT_APPLY" val="1"/>
</p:tagLst>
</file>

<file path=ppt/tags/tag15.xml><?xml version="1.0" encoding="utf-8"?>
<p:tagLst xmlns:p="http://schemas.openxmlformats.org/presentationml/2006/main">
  <p:tag name="KSO_WM_UNIT_TYPE" val="i"/>
  <p:tag name="KSO_WM_UNIT_INDEX" val="1"/>
  <p:tag name="KSO_WM_BEAUTIFY_FLAG" val="#wm#"/>
  <p:tag name="KSO_WM_TAG_VERSION" val="3.0"/>
  <p:tag name="KSO_WM_UNIT_ID" val="_0*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x*1_2_1"/>
  <p:tag name="KSO_WM_TEMPLATE_CATEGORY" val="diagram"/>
  <p:tag name="KSO_WM_TEMPLATE_INDEX" val="20234993"/>
  <p:tag name="KSO_WM_UNIT_LAYERLEVEL" val="1_1_1"/>
  <p:tag name="KSO_WM_TAG_VERSION" val="3.0"/>
  <p:tag name="KSO_WM_UNIT_VALUE" val="85*85"/>
  <p:tag name="KSO_WM_UNIT_TYPE" val="l_h_x"/>
  <p:tag name="KSO_WM_UNIT_INDEX" val="1_2_1"/>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0,&quot;transparency&quot;:0.29019609093666077},{&quot;brightness&quot;:0,&quot;colorType&quot;:1,&quot;foreColorIndex&quot;:5,&quot;pos&quot;:0.6800000071525574,&quot;transparency&quot;:0}],&quot;type&quot;:3},&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FORE_SCHEMECOLOR_INDEX" val="6"/>
  <p:tag name="KSO_WM_UNIT_USESOURCEFORMAT_APPLY" val="1"/>
</p:tagLst>
</file>

<file path=ppt/tags/tag1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x*1_1_1"/>
  <p:tag name="KSO_WM_TEMPLATE_CATEGORY" val="diagram"/>
  <p:tag name="KSO_WM_TEMPLATE_INDEX" val="20234993"/>
  <p:tag name="KSO_WM_UNIT_LAYERLEVEL" val="1_1_1"/>
  <p:tag name="KSO_WM_TAG_VERSION" val="3.0"/>
  <p:tag name="KSO_WM_UNIT_VALUE" val="85*85"/>
  <p:tag name="KSO_WM_UNIT_TYPE" val="l_h_x"/>
  <p:tag name="KSO_WM_UNIT_INDEX" val="1_1_1"/>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0,&quot;transparency&quot;:0.29019609093666077},{&quot;brightness&quot;:0,&quot;colorType&quot;:1,&quot;foreColorIndex&quot;:5,&quot;pos&quot;:0.6800000071525574,&quot;transparency&quot;:0}],&quot;type&quot;:3},&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FORE_SCHEMECOLOR_INDEX" val="5"/>
  <p:tag name="KSO_WM_UNIT_USESOURCEFORMAT_APPLY" val="1"/>
</p:tagLst>
</file>

<file path=ppt/tags/tag1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x*1_3_1"/>
  <p:tag name="KSO_WM_TEMPLATE_CATEGORY" val="diagram"/>
  <p:tag name="KSO_WM_TEMPLATE_INDEX" val="20234993"/>
  <p:tag name="KSO_WM_UNIT_LAYERLEVEL" val="1_1_1"/>
  <p:tag name="KSO_WM_TAG_VERSION" val="3.0"/>
  <p:tag name="KSO_WM_UNIT_VALUE" val="85*85"/>
  <p:tag name="KSO_WM_UNIT_TYPE" val="l_h_x"/>
  <p:tag name="KSO_WM_UNIT_INDEX" val="1_3_1"/>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0,&quot;transparency&quot;:0.29019609093666077},{&quot;brightness&quot;:0,&quot;colorType&quot;:1,&quot;foreColorIndex&quot;:5,&quot;pos&quot;:0.6800000071525574,&quot;transparency&quot;:0}],&quot;type&quot;:3},&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FORE_SCHEMECOLOR_INDEX" val="7"/>
  <p:tag name="KSO_WM_UNIT_USESOURCEFORMAT_APPLY" val="1"/>
</p:tagLst>
</file>

<file path=ppt/tags/tag153.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2_1"/>
  <p:tag name="KSO_WM_UNIT_ID" val="diagram20234993_3*l_h_f*1_2_1"/>
  <p:tag name="KSO_WM_TEMPLATE_CATEGORY" val="diagram"/>
  <p:tag name="KSO_WM_TEMPLATE_INDEX" val="20234993"/>
  <p:tag name="KSO_WM_UNIT_LAYERLEVEL" val="1_1_1"/>
  <p:tag name="KSO_WM_TAG_VERSION" val="3.0"/>
  <p:tag name="KSO_WM_DIAGRAM_GROUP_CODE" val="l1-1"/>
  <p:tag name="KSO_WM_DIAGRAM_VERSION" val="3"/>
  <p:tag name="KSO_WM_DIAGRAM_COLOR_TRICK" val="1"/>
  <p:tag name="KSO_WM_DIAGRAM_COLOR_TEXT_CAN_REMOVE" val="n"/>
  <p:tag name="KSO_WM_UNIT_TEXT_TYPE" val="1"/>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LAYER_COUNT" val="1"/>
  <p:tag name="KSO_WM_BEAUTIFY_FLAG" val="#wm#"/>
  <p:tag name="KSO_WM_UNIT_PRESET_TEXT" val="单击此处添加文本内容，文字是您思想的提炼，简明扼要地阐述您的观点。"/>
  <p:tag name="KSO_WM_UNIT_TEXT_FILL_FORE_SCHEMECOLOR_INDEX" val="1"/>
  <p:tag name="KSO_WM_UNIT_TEXT_FILL_TYPE" val="1"/>
  <p:tag name="KSO_WM_UNIT_USESOURCEFORMAT_APPLY" val="1"/>
</p:tagLst>
</file>

<file path=ppt/tags/tag1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2_1"/>
  <p:tag name="KSO_WM_UNIT_ID" val="diagram20234993_3*l_h_i*1_2_1"/>
  <p:tag name="KSO_WM_TEMPLATE_CATEGORY" val="diagram"/>
  <p:tag name="KSO_WM_TEMPLATE_INDEX" val="20234993"/>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
  <p:tag name="KSO_WM_UNIT_TEXT_FILL_TYPE" val="1"/>
  <p:tag name="KSO_WM_UNIT_USESOURCEFORMAT_APPLY" val="1"/>
</p:tagLst>
</file>

<file path=ppt/tags/tag1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1_1"/>
  <p:tag name="KSO_WM_UNIT_ID" val="diagram20234993_3*l_h_i*1_1_1"/>
  <p:tag name="KSO_WM_TEMPLATE_CATEGORY" val="diagram"/>
  <p:tag name="KSO_WM_TEMPLATE_INDEX" val="20234993"/>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
  <p:tag name="KSO_WM_UNIT_TEXT_FILL_TYPE" val="1"/>
  <p:tag name="KSO_WM_UNIT_USESOURCEFORMAT_APPLY" val="1"/>
</p:tagLst>
</file>

<file path=ppt/tags/tag156.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1_1"/>
  <p:tag name="KSO_WM_UNIT_ID" val="diagram20234993_3*l_h_f*1_1_1"/>
  <p:tag name="KSO_WM_TEMPLATE_CATEGORY" val="diagram"/>
  <p:tag name="KSO_WM_TEMPLATE_INDEX" val="20234993"/>
  <p:tag name="KSO_WM_UNIT_LAYERLEVEL" val="1_1_1"/>
  <p:tag name="KSO_WM_TAG_VERSION" val="3.0"/>
  <p:tag name="KSO_WM_DIAGRAM_GROUP_CODE" val="l1-1"/>
  <p:tag name="KSO_WM_DIAGRAM_VERSION" val="3"/>
  <p:tag name="KSO_WM_DIAGRAM_COLOR_TRICK" val="1"/>
  <p:tag name="KSO_WM_DIAGRAM_COLOR_TEXT_CAN_REMOVE" val="n"/>
  <p:tag name="KSO_WM_UNIT_TEXT_TYPE" val="1"/>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LAYER_COUNT" val="1"/>
  <p:tag name="KSO_WM_BEAUTIFY_FLAG" val="#wm#"/>
  <p:tag name="KSO_WM_UNIT_PRESET_TEXT" val="单击此处添加文本具体内容，文字是您思想的提炼，请尽量简明扼要地阐述您的观点。"/>
  <p:tag name="KSO_WM_UNIT_TEXT_FILL_FORE_SCHEMECOLOR_INDEX" val="1"/>
  <p:tag name="KSO_WM_UNIT_TEXT_FILL_TYPE" val="1"/>
  <p:tag name="KSO_WM_UNIT_USESOURCEFORMAT_APPLY" val="1"/>
</p:tagLst>
</file>

<file path=ppt/tags/tag157.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4_1"/>
  <p:tag name="KSO_WM_UNIT_ID" val="diagram20234993_3*l_h_f*1_4_1"/>
  <p:tag name="KSO_WM_TEMPLATE_CATEGORY" val="diagram"/>
  <p:tag name="KSO_WM_TEMPLATE_INDEX" val="20234993"/>
  <p:tag name="KSO_WM_UNIT_LAYERLEVEL" val="1_1_1"/>
  <p:tag name="KSO_WM_TAG_VERSION" val="3.0"/>
  <p:tag name="KSO_WM_DIAGRAM_GROUP_CODE" val="l1-1"/>
  <p:tag name="KSO_WM_DIAGRAM_VERSION" val="3"/>
  <p:tag name="KSO_WM_DIAGRAM_COLOR_TRICK" val="1"/>
  <p:tag name="KSO_WM_DIAGRAM_COLOR_TEXT_CAN_REMOVE" val="n"/>
  <p:tag name="KSO_WM_UNIT_TEXT_TYPE" val="1"/>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LAYER_COUNT" val="1"/>
  <p:tag name="KSO_WM_BEAUTIFY_FLAG" val="#wm#"/>
  <p:tag name="KSO_WM_UNIT_PRESET_TEXT" val="单击此处添加文本具体内容，文字是您思想的提炼，请尽量简明扼要地阐述您的观点。"/>
  <p:tag name="KSO_WM_UNIT_TEXT_FILL_FORE_SCHEMECOLOR_INDEX" val="1"/>
  <p:tag name="KSO_WM_UNIT_TEXT_FILL_TYPE" val="1"/>
  <p:tag name="KSO_WM_UNIT_USESOURCEFORMAT_APPLY" val="1"/>
</p:tagLst>
</file>

<file path=ppt/tags/tag1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4_1"/>
  <p:tag name="KSO_WM_UNIT_ID" val="diagram20234993_3*l_h_i*1_4_1"/>
  <p:tag name="KSO_WM_TEMPLATE_CATEGORY" val="diagram"/>
  <p:tag name="KSO_WM_TEMPLATE_INDEX" val="20234993"/>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
  <p:tag name="KSO_WM_UNIT_TEXT_FILL_TYPE" val="1"/>
  <p:tag name="KSO_WM_UNIT_USESOURCEFORMAT_APPLY" val="1"/>
</p:tagLst>
</file>

<file path=ppt/tags/tag1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3_5"/>
  <p:tag name="KSO_WM_TEMPLATE_CATEGORY" val="diagram"/>
  <p:tag name="KSO_WM_TEMPLATE_INDEX" val="20234993"/>
  <p:tag name="KSO_WM_UNIT_LAYERLEVEL" val="1_1_1"/>
  <p:tag name="KSO_WM_TAG_VERSION" val="3.0"/>
  <p:tag name="KSO_WM_DIAGRAM_GROUP_CODE" val="l1-1"/>
  <p:tag name="KSO_WM_UNIT_TYPE" val="l_h_i"/>
  <p:tag name="KSO_WM_UNIT_INDEX" val="1_3_5"/>
  <p:tag name="KSO_WM_DIAGRAM_VERSION" val="3"/>
  <p:tag name="KSO_WM_DIAGRAM_COLOR_TRICK" val="1"/>
  <p:tag name="KSO_WM_DIAGRAM_COLOR_TEXT_CAN_REMOVE" val="n"/>
  <p:tag name="KSO_WM_UNIT_FILL_TYPE" val="1"/>
  <p:tag name="KSO_WM_UNIT_FILL_FORE_SCHEMECOLOR_INDEX" val="16"/>
  <p:tag name="KSO_WM_UNIT_FILL_FORE_SCHEMECOLOR_INDEX_BRIGHTNESS" val="0"/>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3"/>
  <p:tag name="KSO_WM_UNIT_TEXT_FILL_TYPE" val="1"/>
  <p:tag name="KSO_WM_UNIT_USESOURCEFORMAT_APPLY" val="1"/>
</p:tagLst>
</file>

<file path=ppt/tags/tag16.xml><?xml version="1.0" encoding="utf-8"?>
<p:tagLst xmlns:p="http://schemas.openxmlformats.org/presentationml/2006/main">
  <p:tag name="KSO_WM_UNIT_TYPE" val="i"/>
  <p:tag name="KSO_WM_UNIT_INDEX" val="2"/>
  <p:tag name="KSO_WM_BEAUTIFY_FLAG" val="#wm#"/>
  <p:tag name="KSO_WM_TAG_VERSION" val="3.0"/>
  <p:tag name="KSO_WM_UNIT_ID" val="_0*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4993_3*l_h_i*1_3_2"/>
  <p:tag name="KSO_WM_TEMPLATE_CATEGORY" val="diagram"/>
  <p:tag name="KSO_WM_TEMPLATE_INDEX" val="20234993"/>
  <p:tag name="KSO_WM_UNIT_LAYERLEVEL" val="1_1_1"/>
  <p:tag name="KSO_WM_TAG_VERSION" val="3.0"/>
  <p:tag name="KSO_WM_DIAGRAM_GROUP_CODE" val="l1-1"/>
  <p:tag name="KSO_WM_UNIT_TYPE" val="l_h_i"/>
  <p:tag name="KSO_WM_UNIT_INDEX" val="1_3_2"/>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gradient&quot;:[{&quot;brightness&quot;:0,&quot;colorType&quot;:1,&quot;foreColorIndex&quot;:5,&quot;pos&quot;:1,&quot;transparency&quot;:0.7699999809265137},{&quot;brightness&quot;:0,&quot;colorType&quot;:1,&quot;foreColorIndex&quot;:5,&quot;pos&quot;:0.12999999523162842,&quot;transparency&quot;:1}],&quot;type&quot;:3},&quot;glow&quot;:{&quot;colorType&quot;:0},&quot;line&quot;:{&quot;gradient&quot;:[{&quot;brightness&quot;:0,&quot;colorType&quot;:1,&quot;foreColorIndex&quot;:5,&quot;pos&quot;:0.6899999976158142,&quot;transparency&quot;:1},{&quot;brightness&quot;:0,&quot;colorType&quot;:1,&quot;foreColorIndex&quot;:5,&quot;pos&quot;:0,&quot;transparency&quot;:0.20000000298023224}],&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UNIT_LINE_FORE_SCHEMECOLOR_INDEX" val="7"/>
  <p:tag name="KSO_WM_UNIT_TEXT_FILL_FORE_SCHEMECOLOR_INDEX" val="13"/>
  <p:tag name="KSO_WM_UNIT_TEXT_FILL_TYPE" val="1"/>
  <p:tag name="KSO_WM_UNIT_USESOURCEFORMAT_APPLY" val="1"/>
</p:tagLst>
</file>

<file path=ppt/tags/tag1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3_1"/>
  <p:tag name="KSO_WM_UNIT_ID" val="diagram20234993_3*l_h_i*1_3_1"/>
  <p:tag name="KSO_WM_TEMPLATE_CATEGORY" val="diagram"/>
  <p:tag name="KSO_WM_TEMPLATE_INDEX" val="20234993"/>
  <p:tag name="KSO_WM_UNIT_LAYERLEVEL" val="1_1_1"/>
  <p:tag name="KSO_WM_TAG_VERSION" val="3.0"/>
  <p:tag name="KSO_WM_DIAGRAM_GROUP_CODE" val="l1-1"/>
  <p:tag name="KSO_WM_DIAGRAM_VERSION" val="3"/>
  <p:tag name="KSO_WM_DIAGRAM_COLOR_TRICK" val="1"/>
  <p:tag name="KSO_WM_DIAGRAM_COLOR_TEXT_CAN_REMOVE" val="n"/>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1"/>
  <p:tag name="KSO_WM_UNIT_TEXT_FILL_TYPE" val="1"/>
  <p:tag name="KSO_WM_UNIT_USESOURCEFORMAT_APPLY" val="1"/>
</p:tagLst>
</file>

<file path=ppt/tags/tag162.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3_1"/>
  <p:tag name="KSO_WM_UNIT_ID" val="diagram20234993_3*l_h_f*1_3_1"/>
  <p:tag name="KSO_WM_TEMPLATE_CATEGORY" val="diagram"/>
  <p:tag name="KSO_WM_TEMPLATE_INDEX" val="20234993"/>
  <p:tag name="KSO_WM_UNIT_LAYERLEVEL" val="1_1_1"/>
  <p:tag name="KSO_WM_TAG_VERSION" val="3.0"/>
  <p:tag name="KSO_WM_DIAGRAM_GROUP_CODE" val="l1-1"/>
  <p:tag name="KSO_WM_DIAGRAM_VERSION" val="3"/>
  <p:tag name="KSO_WM_DIAGRAM_COLOR_TRICK" val="1"/>
  <p:tag name="KSO_WM_DIAGRAM_COLOR_TEXT_CAN_REMOVE" val="n"/>
  <p:tag name="KSO_WM_UNIT_TEXT_TYPE" val="1"/>
  <p:tag name="KSO_WM_DIAGRAM_MAX_ITEMCNT" val="4"/>
  <p:tag name="KSO_WM_DIAGRAM_MIN_ITEMCNT" val="2"/>
  <p:tag name="KSO_WM_DIAGRAM_VIRTUALLY_FRAME" val="{&quot;height&quot;:361.4,&quot;left&quot;:55.05000000000001,&quot;top&quot;:131.65,&quot;width&quot;:850.6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LAYER_COUNT" val="1"/>
  <p:tag name="KSO_WM_BEAUTIFY_FLAG" val="#wm#"/>
  <p:tag name="KSO_WM_UNIT_PRESET_TEXT" val="单击此处添加文本内容，文字是您思想的提炼，简明扼要地阐述您的观点。"/>
  <p:tag name="KSO_WM_UNIT_TEXT_FILL_FORE_SCHEMECOLOR_INDEX" val="1"/>
  <p:tag name="KSO_WM_UNIT_TEXT_FILL_TYPE" val="1"/>
  <p:tag name="KSO_WM_UNIT_USESOURCEFORMAT_APPLY" val="1"/>
</p:tagLst>
</file>

<file path=ppt/tags/tag163.xml><?xml version="1.0" encoding="utf-8"?>
<p:tagLst xmlns:p="http://schemas.openxmlformats.org/presentationml/2006/main">
  <p:tag name="KSO_WM_SLIDE_ID" val="diagram20234993_3"/>
  <p:tag name="KSO_WM_TEMPLATE_SUBCATEGORY" val="0"/>
  <p:tag name="KSO_WM_TEMPLATE_MASTER_TYPE" val="0"/>
  <p:tag name="KSO_WM_TEMPLATE_COLOR_TYPE" val="0"/>
  <p:tag name="KSO_WM_SLIDE_ITEM_CNT" val="4"/>
  <p:tag name="KSO_WM_SLIDE_INDEX" val="3"/>
  <p:tag name="KSO_WM_TAG_VERSION" val="3.0"/>
  <p:tag name="KSO_WM_BEAUTIFY_FLAG" val="#wm#"/>
  <p:tag name="KSO_WM_TEMPLATE_CATEGORY" val="diagram"/>
  <p:tag name="KSO_WM_TEMPLATE_INDEX" val="20234993"/>
  <p:tag name="KSO_WM_SLIDE_TYPE" val="text"/>
  <p:tag name="KSO_WM_SLIDE_SUBTYPE" val="diag"/>
  <p:tag name="KSO_WM_SLIDE_SIZE" val="850.65*361.4"/>
  <p:tag name="KSO_WM_SLIDE_POSITION" val="55.05*131.65"/>
  <p:tag name="KSO_WM_SLIDE_LAYOUT" val="a_l"/>
  <p:tag name="KSO_WM_SLIDE_LAYOUT_CNT" val="1_1"/>
  <p:tag name="KSO_WM_SPECIAL_SOURCE" val="bdnull"/>
  <p:tag name="KSO_WM_DIAGRAM_GROUP_CODE" val="l1-1"/>
  <p:tag name="KSO_WM_SLIDE_DIAGTYPE" val="l"/>
</p:tagLst>
</file>

<file path=ppt/tags/tag1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5633_1*i*1"/>
  <p:tag name="KSO_WM_TEMPLATE_CATEGORY" val="custom"/>
  <p:tag name="KSO_WM_TEMPLATE_INDEX" val="20235633"/>
  <p:tag name="KSO_WM_UNIT_LAYERLEVEL" val="1"/>
  <p:tag name="KSO_WM_TAG_VERSION" val="3.0"/>
  <p:tag name="KSO_WM_BEAUTIFY_FLAG" val="#wm#"/>
</p:tagLst>
</file>

<file path=ppt/tags/tag1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633_1*i*2"/>
  <p:tag name="KSO_WM_TEMPLATE_CATEGORY" val="custom"/>
  <p:tag name="KSO_WM_TEMPLATE_INDEX" val="20235633"/>
  <p:tag name="KSO_WM_UNIT_LAYERLEVEL" val="1"/>
  <p:tag name="KSO_WM_TAG_VERSION" val="3.0"/>
  <p:tag name="KSO_WM_BEAUTIFY_FLAG" val="#wm#"/>
</p:tagLst>
</file>

<file path=ppt/tags/tag16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33_1*a*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添加标题内容"/>
</p:tagLst>
</file>

<file path=ppt/tags/tag16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3_1*f*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输入你的正文，文字是您思想的提炼，为了最终演示发布的良好效果，请尽量言简意赅的阐述观点。根据需要可酌情增减文字。&#10;单击此处输入你的正文，文字是您思想的提炼，为了最终演示发布的良好效果，请尽量言简意赅的阐述观点。&#10;单击此处输入你的正文，文字是您思想的提炼，为了最终演示发布的良好效果，请尽量言简意赅的阐述观点。根据需要可酌情增减文字，以便观者可以准确理解您所传达的信息。单击此处输入你的正文。"/>
</p:tagLst>
</file>

<file path=ppt/tags/tag168.xml><?xml version="1.0" encoding="utf-8"?>
<p:tagLst xmlns:p="http://schemas.openxmlformats.org/presentationml/2006/main">
  <p:tag name="KSO_WM_SLIDE_ID" val="custom20235633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959*539"/>
  <p:tag name="KSO_WM_SLIDE_POSITION" val="0*0"/>
  <p:tag name="KSO_WM_TAG_VERSION" val="3.0"/>
  <p:tag name="KSO_WM_BEAUTIFY_FLAG" val="#wm#"/>
  <p:tag name="KSO_WM_TEMPLATE_CATEGORY" val="custom"/>
  <p:tag name="KSO_WM_TEMPLATE_INDEX" val="20235633"/>
  <p:tag name="KSO_WM_SLIDE_LAYOUT" val="a_f"/>
  <p:tag name="KSO_WM_SLIDE_LAYOUT_CNT" val="1_1"/>
</p:tagLst>
</file>

<file path=ppt/tags/tag1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5633_1*i*1"/>
  <p:tag name="KSO_WM_TEMPLATE_CATEGORY" val="custom"/>
  <p:tag name="KSO_WM_TEMPLATE_INDEX" val="20235633"/>
  <p:tag name="KSO_WM_UNIT_LAYERLEVEL" val="1"/>
  <p:tag name="KSO_WM_TAG_VERSION" val="3.0"/>
  <p:tag name="KSO_WM_BEAUTIFY_FLAG" val="#wm#"/>
</p:tagLst>
</file>

<file path=ppt/tags/tag17.xml><?xml version="1.0" encoding="utf-8"?>
<p:tagLst xmlns:p="http://schemas.openxmlformats.org/presentationml/2006/main">
  <p:tag name="KSO_WM_UNIT_TYPE" val="i"/>
  <p:tag name="KSO_WM_UNIT_INDEX" val="3"/>
  <p:tag name="KSO_WM_BEAUTIFY_FLAG" val="#wm#"/>
  <p:tag name="KSO_WM_TAG_VERSION" val="3.0"/>
  <p:tag name="KSO_WM_UNIT_ID" val="_0*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633_1*i*2"/>
  <p:tag name="KSO_WM_TEMPLATE_CATEGORY" val="custom"/>
  <p:tag name="KSO_WM_TEMPLATE_INDEX" val="20235633"/>
  <p:tag name="KSO_WM_UNIT_LAYERLEVEL" val="1"/>
  <p:tag name="KSO_WM_TAG_VERSION" val="3.0"/>
  <p:tag name="KSO_WM_BEAUTIFY_FLAG" val="#wm#"/>
</p:tagLst>
</file>

<file path=ppt/tags/tag17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33_1*a*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添加标题内容"/>
</p:tagLst>
</file>

<file path=ppt/tags/tag17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3_1*f*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输入你的正文，文字是您思想的提炼，为了最终演示发布的良好效果，请尽量言简意赅的阐述观点。根据需要可酌情增减文字。&#10;单击此处输入你的正文，文字是您思想的提炼，为了最终演示发布的良好效果，请尽量言简意赅的阐述观点。&#10;单击此处输入你的正文，文字是您思想的提炼，为了最终演示发布的良好效果，请尽量言简意赅的阐述观点。根据需要可酌情增减文字，以便观者可以准确理解您所传达的信息。单击此处输入你的正文。"/>
</p:tagLst>
</file>

<file path=ppt/tags/tag173.xml><?xml version="1.0" encoding="utf-8"?>
<p:tagLst xmlns:p="http://schemas.openxmlformats.org/presentationml/2006/main">
  <p:tag name="KSO_WM_SLIDE_ID" val="custom20235633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959*539"/>
  <p:tag name="KSO_WM_SLIDE_POSITION" val="0*0"/>
  <p:tag name="KSO_WM_TAG_VERSION" val="3.0"/>
  <p:tag name="KSO_WM_BEAUTIFY_FLAG" val="#wm#"/>
  <p:tag name="KSO_WM_TEMPLATE_CATEGORY" val="custom"/>
  <p:tag name="KSO_WM_TEMPLATE_INDEX" val="20235633"/>
  <p:tag name="KSO_WM_SLIDE_LAYOUT" val="a_f"/>
  <p:tag name="KSO_WM_SLIDE_LAYOUT_CNT" val="1_1"/>
</p:tagLst>
</file>

<file path=ppt/tags/tag1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5633_1*i*1"/>
  <p:tag name="KSO_WM_TEMPLATE_CATEGORY" val="custom"/>
  <p:tag name="KSO_WM_TEMPLATE_INDEX" val="20235633"/>
  <p:tag name="KSO_WM_UNIT_LAYERLEVEL" val="1"/>
  <p:tag name="KSO_WM_TAG_VERSION" val="3.0"/>
  <p:tag name="KSO_WM_BEAUTIFY_FLAG" val="#wm#"/>
</p:tagLst>
</file>

<file path=ppt/tags/tag1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633_1*i*2"/>
  <p:tag name="KSO_WM_TEMPLATE_CATEGORY" val="custom"/>
  <p:tag name="KSO_WM_TEMPLATE_INDEX" val="20235633"/>
  <p:tag name="KSO_WM_UNIT_LAYERLEVEL" val="1"/>
  <p:tag name="KSO_WM_TAG_VERSION" val="3.0"/>
  <p:tag name="KSO_WM_BEAUTIFY_FLAG" val="#wm#"/>
</p:tagLst>
</file>

<file path=ppt/tags/tag17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33_1*a*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添加标题内容"/>
</p:tagLst>
</file>

<file path=ppt/tags/tag17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3_1*f*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输入你的正文，文字是您思想的提炼，为了最终演示发布的良好效果，请尽量言简意赅的阐述观点。根据需要可酌情增减文字。&#10;单击此处输入你的正文，文字是您思想的提炼，为了最终演示发布的良好效果，请尽量言简意赅的阐述观点。&#10;单击此处输入你的正文，文字是您思想的提炼，为了最终演示发布的良好效果，请尽量言简意赅的阐述观点。根据需要可酌情增减文字，以便观者可以准确理解您所传达的信息。单击此处输入你的正文。"/>
</p:tagLst>
</file>

<file path=ppt/tags/tag178.xml><?xml version="1.0" encoding="utf-8"?>
<p:tagLst xmlns:p="http://schemas.openxmlformats.org/presentationml/2006/main">
  <p:tag name="KSO_WM_SLIDE_ID" val="custom20235633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959*539"/>
  <p:tag name="KSO_WM_SLIDE_POSITION" val="0*0"/>
  <p:tag name="KSO_WM_TAG_VERSION" val="3.0"/>
  <p:tag name="KSO_WM_BEAUTIFY_FLAG" val="#wm#"/>
  <p:tag name="KSO_WM_TEMPLATE_CATEGORY" val="custom"/>
  <p:tag name="KSO_WM_TEMPLATE_INDEX" val="20235633"/>
  <p:tag name="KSO_WM_SLIDE_LAYOUT" val="a_f"/>
  <p:tag name="KSO_WM_SLIDE_LAYOUT_CNT" val="1_1"/>
</p:tagLst>
</file>

<file path=ppt/tags/tag179.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18.xml><?xml version="1.0" encoding="utf-8"?>
<p:tagLst xmlns:p="http://schemas.openxmlformats.org/presentationml/2006/main">
  <p:tag name="KSO_WM_UNIT_TYPE" val="a"/>
  <p:tag name="KSO_WM_UNIT_INDEX" val="1"/>
  <p:tag name="KSO_WM_BEAUTIFY_FLAG" val="#wm#"/>
  <p:tag name="KSO_WM_TAG_VERSION" val="1.0"/>
  <p:tag name="KSO_WM_UNIT_PRESET_TEXT" val="单击此处编辑母版标题样式"/>
  <p:tag name="KSO_WM_UNIT_ID" val="_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TEMPLATE_CATEGORY" val="custom"/>
  <p:tag name="KSO_WM_TEMPLATE_INDEX" val="20236811"/>
</p:tagLst>
</file>

<file path=ppt/tags/tag18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1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1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1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1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185.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1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5633_1*i*1"/>
  <p:tag name="KSO_WM_TEMPLATE_CATEGORY" val="custom"/>
  <p:tag name="KSO_WM_TEMPLATE_INDEX" val="20235633"/>
  <p:tag name="KSO_WM_UNIT_LAYERLEVEL" val="1"/>
  <p:tag name="KSO_WM_TAG_VERSION" val="3.0"/>
  <p:tag name="KSO_WM_BEAUTIFY_FLAG" val="#wm#"/>
</p:tagLst>
</file>

<file path=ppt/tags/tag1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633_1*i*2"/>
  <p:tag name="KSO_WM_TEMPLATE_CATEGORY" val="custom"/>
  <p:tag name="KSO_WM_TEMPLATE_INDEX" val="20235633"/>
  <p:tag name="KSO_WM_UNIT_LAYERLEVEL" val="1"/>
  <p:tag name="KSO_WM_TAG_VERSION" val="3.0"/>
  <p:tag name="KSO_WM_BEAUTIFY_FLAG" val="#wm#"/>
</p:tagLst>
</file>

<file path=ppt/tags/tag18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33_1*a*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添加标题内容"/>
</p:tagLst>
</file>

<file path=ppt/tags/tag18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3_1*f*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输入你的正文，文字是您思想的提炼，为了最终演示发布的良好效果，请尽量言简意赅的阐述观点。根据需要可酌情增减文字。&#10;单击此处输入你的正文，文字是您思想的提炼，为了最终演示发布的良好效果，请尽量言简意赅的阐述观点。&#10;单击此处输入你的正文，文字是您思想的提炼，为了最终演示发布的良好效果，请尽量言简意赅的阐述观点。根据需要可酌情增减文字，以便观者可以准确理解您所传达的信息。单击此处输入你的正文。"/>
</p:tagLst>
</file>

<file path=ppt/tags/tag19.xml><?xml version="1.0" encoding="utf-8"?>
<p:tagLst xmlns:p="http://schemas.openxmlformats.org/presentationml/2006/main">
  <p:tag name="KSO_WM_UNIT_TYPE" val="f"/>
  <p:tag name="KSO_WM_UNIT_SUBTYPE" val="a"/>
  <p:tag name="KSO_WM_UNIT_INDEX" val="1"/>
  <p:tag name="KSO_WM_BEAUTIFY_FLAG" val="#wm#"/>
  <p:tag name="KSO_WM_TAG_VERSION" val="1.0"/>
  <p:tag name="KSO_WM_UNIT_PRESET_TEXT" val="单击此处编辑母版文本样式&#10;第二级&#10;第三级&#10;第四级&#10;第五级"/>
  <p:tag name="KSO_WM_UNIT_ID" val="_0*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TEMPLATE_CATEGORY" val="custom"/>
  <p:tag name="KSO_WM_TEMPLATE_INDEX" val="20236811"/>
</p:tagLst>
</file>

<file path=ppt/tags/tag190.xml><?xml version="1.0" encoding="utf-8"?>
<p:tagLst xmlns:p="http://schemas.openxmlformats.org/presentationml/2006/main">
  <p:tag name="KSO_WM_SLIDE_ID" val="custom20235633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959*539"/>
  <p:tag name="KSO_WM_SLIDE_POSITION" val="0*0"/>
  <p:tag name="KSO_WM_TAG_VERSION" val="3.0"/>
  <p:tag name="KSO_WM_BEAUTIFY_FLAG" val="#wm#"/>
  <p:tag name="KSO_WM_TEMPLATE_CATEGORY" val="custom"/>
  <p:tag name="KSO_WM_TEMPLATE_INDEX" val="20235633"/>
  <p:tag name="KSO_WM_SLIDE_LAYOUT" val="a_f"/>
  <p:tag name="KSO_WM_SLIDE_LAYOUT_CNT" val="1_1"/>
</p:tagLst>
</file>

<file path=ppt/tags/tag19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9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9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19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19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19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19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19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19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20.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0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0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0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0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0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0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0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08.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209.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21.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725_1*h_a*1_1"/>
  <p:tag name="KSO_WM_TEMPLATE_CATEGORY" val="custom"/>
  <p:tag name="KSO_WM_TEMPLATE_INDEX" val="20234725"/>
  <p:tag name="KSO_WM_UNIT_LAYERLEVEL" val="1_1"/>
  <p:tag name="KSO_WM_TAG_VERSION" val="3.0"/>
  <p:tag name="KSO_WM_BEAUTIFY_FLAG" val="#wm#"/>
  <p:tag name="KSO_WM_UNIT_VALUE" val="25"/>
  <p:tag name="KSO_WM_UNIT_TEXT_TYPE" val="1"/>
  <p:tag name="KSO_WM_UNIT_PRESET_TEXT" val="单击此处添加项标题"/>
</p:tagLst>
</file>

<file path=ppt/tags/tag2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21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213.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21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1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1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1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1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2.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2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2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2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2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2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2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2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2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2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3.xml><?xml version="1.0" encoding="utf-8"?>
<p:tagLst xmlns:p="http://schemas.openxmlformats.org/presentationml/2006/main">
  <p:tag name="KSO_WM_TEMPLATE_SUBCATEGORY" val="29"/>
  <p:tag name="KSO_WM_TEMPLATE_COLOR_TYPE" val="0"/>
  <p:tag name="KSO_WM_TAG_VERSION" val="3.0"/>
  <p:tag name="KSO_WM_TEMPLATE_THUMBS_INDEX" val="1、9"/>
  <p:tag name="KSO_WM_BEAUTIFY_FLAG" val="#wm#"/>
  <p:tag name="KSO_WM_TEMPLATE_INDEX" val="20236811"/>
  <p:tag name="KSO_WM_TEMPLATE_CATEGORY" val="custom"/>
  <p:tag name="KSO_WM_TEMPLATE_MASTER_TYPE" val="0"/>
</p:tagLst>
</file>

<file path=ppt/tags/tag23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3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32.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23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2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2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2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2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238.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23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4.xml><?xml version="1.0" encoding="utf-8"?>
<p:tagLst xmlns:p="http://schemas.openxmlformats.org/presentationml/2006/main">
  <p:tag name="YOO_CHATSHAPE_TYPE" val="YOO_CHATSHAPE_TITLE"/>
</p:tagLst>
</file>

<file path=ppt/tags/tag24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4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4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4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4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4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4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4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4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4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5.xml><?xml version="1.0" encoding="utf-8"?>
<p:tagLst xmlns:p="http://schemas.openxmlformats.org/presentationml/2006/main">
  <p:tag name="YOO_CHATSHAPE_AUTHOR" val="倍进教育"/>
  <p:tag name="YOO_CHATSHAPE_TYPE" val="YOO_CHATSHAPE_AUTHOR"/>
</p:tagLst>
</file>

<file path=ppt/tags/tag25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5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5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5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5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5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5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5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5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5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6.xml><?xml version="1.0" encoding="utf-8"?>
<p:tagLst xmlns:p="http://schemas.openxmlformats.org/presentationml/2006/main">
  <p:tag name="TAG_AIGCCREATORID" val="AIGC生成内容仅供参考-2025/8/5 18:04:21"/>
  <p:tag name="YOO_CHATPAGE_TYPE" val="TAG_CHATPAGE_COVER"/>
  <p:tag name="YOO_CHATSHAPE_TITLE" val="幼儿园教育评价"/>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6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6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6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6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6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6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6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6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6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6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f"/>
  <p:tag name="KSO_WM_UNIT_INDEX" val="1"/>
  <p:tag name="KSO_WM_UNIT_ID" val="custom20235135_1*f*1"/>
  <p:tag name="KSO_WM_TEMPLATE_CATEGORY" val="custom"/>
  <p:tag name="KSO_WM_TEMPLATE_INDEX" val="20235135"/>
  <p:tag name="KSO_WM_UNIT_LAYERLEVEL" val="1"/>
  <p:tag name="KSO_WM_TAG_VERSION" val="3.0"/>
  <p:tag name="KSO_WM_BEAUTIFY_FLAG" val="#wm#"/>
  <p:tag name="KSO_WM_UNIT_VALUE" val="120"/>
  <p:tag name="KSO_WM_UNIT_TEXT_TYPE" val="1"/>
  <p:tag name="KSO_WM_UNIT_PRESET_TEXT" val="单击此处添加文本具体内容，简明扼要的阐述您的观点。根据需要可酌情增减文字，以便观者准确的理解您传达的思想。"/>
  <p:tag name="KSO_WM_UNIT_FILL_FORE_SCHEMECOLOR_INDEX" val="5"/>
  <p:tag name="KSO_WM_UNIT_LINE_FORE_SCHEMECOLOR_INDEX" val="5"/>
  <p:tag name="KSO_WM_UNIT_TEXT_FILL_FORE_SCHEMECOLOR_INDEX" val="13"/>
  <p:tag name="KSO_WM_UNIT_TEXT_FILL_TYPE" val="1"/>
  <p:tag name="KSO_WM_UNIT_USESOURCEFORMAT_APPLY" val="1"/>
</p:tagLst>
</file>

<file path=ppt/tags/tag27.xml><?xml version="1.0" encoding="utf-8"?>
<p:tagLst xmlns:p="http://schemas.openxmlformats.org/presentationml/2006/main">
  <p:tag name="KSO_WM_BEAUTIFY_FLAG" val=""/>
  <p:tag name="TAG_CHATPAGE_CHAPTER" val="0"/>
  <p:tag name="YOO_CHATSHAPE_TYPE" val="YOO_CHATSHAPE_NUM"/>
</p:tagLst>
</file>

<file path=ppt/tags/tag270.xml><?xml version="1.0" encoding="utf-8"?>
<p:tagLst xmlns:p="http://schemas.openxmlformats.org/presentationml/2006/main">
  <p:tag name="TABLE_ENDDRAG_ORIGIN_RECT" val="815*319"/>
  <p:tag name="TABLE_ENDDRAG_RECT" val="77*194*815*319"/>
</p:tagLst>
</file>

<file path=ppt/tags/tag271.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710_2*l_h_f*1_1_1"/>
  <p:tag name="KSO_WM_TEMPLATE_CATEGORY" val="diagram"/>
  <p:tag name="KSO_WM_TEMPLATE_INDEX" val="20235710"/>
  <p:tag name="KSO_WM_UNIT_LAYERLEVEL" val="1_1_1"/>
  <p:tag name="KSO_WM_TAG_VERSION" val="3.0"/>
  <p:tag name="KSO_WM_BEAUTIFY_FLAG" val="#wm#"/>
  <p:tag name="KSO_WM_UNIT_PRESET_TEXT" val="单击添加正文，文字是您思想的提炼，为了最终演示发布的良好效果。根据需要可酌情增减文字，以便观者准确理解您所传达的信息。"/>
  <p:tag name="KSO_WM_UNIT_LINE_FORE_SCHEMECOLOR_INDEX" val="-2"/>
  <p:tag name="KSO_WM_UNIT_TEXT_FILL_FORE_SCHEMECOLOR_INDEX" val="1"/>
  <p:tag name="KSO_WM_UNIT_TEXT_FILL_TYPE" val="1"/>
  <p:tag name="KSO_WM_UNIT_TEXT_TYPE" val="1"/>
  <p:tag name="KSO_WM_DIAGRAM_MAX_ITEMCNT" val="3"/>
  <p:tag name="KSO_WM_DIAGRAM_MIN_ITEMCNT" val="2"/>
  <p:tag name="KSO_WM_DIAGRAM_VIRTUALLY_FRAME" val="{&quot;height&quot;:97.75,&quot;left&quot;:63.750000000000014,&quot;top&quot;:82.1,&quot;width&quot;:828.3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272.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5710_2*l_h_i*1_1_1"/>
  <p:tag name="KSO_WM_TEMPLATE_CATEGORY" val="diagram"/>
  <p:tag name="KSO_WM_TEMPLATE_INDEX" val="20235710"/>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2"/>
  <p:tag name="KSO_WM_DIAGRAM_VIRTUALLY_FRAME" val="{&quot;height&quot;:97.75,&quot;left&quot;:63.750000000000014,&quot;top&quot;:82.1,&quot;width&quot;:828.3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FORE_SCHEMECOLOR_INDEX" val="2"/>
  <p:tag name="KSO_WM_UNIT_TEXT_FILL_TYPE" val="1"/>
  <p:tag name="KSO_WM_UNIT_USESOURCEFORMAT_APPLY" val="1"/>
</p:tagLst>
</file>

<file path=ppt/tags/tag273.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710_2*l_h_f*1_2_1"/>
  <p:tag name="KSO_WM_TEMPLATE_CATEGORY" val="diagram"/>
  <p:tag name="KSO_WM_TEMPLATE_INDEX" val="20235710"/>
  <p:tag name="KSO_WM_UNIT_LAYERLEVEL" val="1_1_1"/>
  <p:tag name="KSO_WM_TAG_VERSION" val="3.0"/>
  <p:tag name="KSO_WM_BEAUTIFY_FLAG" val="#wm#"/>
  <p:tag name="KSO_WM_UNIT_PRESET_TEXT" val="单击添加正文，文字是思想的提炼，为了最终演示发布的良好效果。根据需要可增减文字，以便观者准确理解您所传达的信息。"/>
  <p:tag name="KSO_WM_UNIT_LINE_FORE_SCHEMECOLOR_INDEX" val="-2"/>
  <p:tag name="KSO_WM_UNIT_TEXT_FILL_FORE_SCHEMECOLOR_INDEX" val="1"/>
  <p:tag name="KSO_WM_UNIT_TEXT_FILL_TYPE" val="1"/>
  <p:tag name="KSO_WM_UNIT_TEXT_TYPE" val="1"/>
  <p:tag name="KSO_WM_DIAGRAM_MAX_ITEMCNT" val="3"/>
  <p:tag name="KSO_WM_DIAGRAM_MIN_ITEMCNT" val="2"/>
  <p:tag name="KSO_WM_DIAGRAM_VIRTUALLY_FRAME" val="{&quot;height&quot;:97.75,&quot;left&quot;:63.750000000000014,&quot;top&quot;:82.1,&quot;width&quot;:828.3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274.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5710_2*l_h_i*1_2_1"/>
  <p:tag name="KSO_WM_TEMPLATE_CATEGORY" val="diagram"/>
  <p:tag name="KSO_WM_TEMPLATE_INDEX" val="20235710"/>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2"/>
  <p:tag name="KSO_WM_DIAGRAM_VIRTUALLY_FRAME" val="{&quot;height&quot;:97.75,&quot;left&quot;:63.750000000000014,&quot;top&quot;:82.1,&quot;width&quot;:828.3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FORE_SCHEMECOLOR_INDEX" val="2"/>
  <p:tag name="KSO_WM_UNIT_TEXT_FILL_TYPE" val="1"/>
  <p:tag name="KSO_WM_UNIT_USESOURCEFORMAT_APPLY" val="1"/>
</p:tagLst>
</file>

<file path=ppt/tags/tag275.xml><?xml version="1.0" encoding="utf-8"?>
<p:tagLst xmlns:p="http://schemas.openxmlformats.org/presentationml/2006/main">
  <p:tag name="KSO_WM_DIAGRAM_VERSION" val="3"/>
  <p:tag name="KSO_WM_DIAGRAM_COLOR_TRICK" val="1"/>
  <p:tag name="KSO_WM_DIAGRAM_COLOR_TEXT_CAN_REMOVE" val="n"/>
  <p:tag name="KSO_WM_UNIT_SUBTYPE" val="a"/>
  <p:tag name="KSO_WM_UNIT_TEXT_LAYER_COUNT" val="1"/>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235710_2*l_h_f*1_3_1"/>
  <p:tag name="KSO_WM_TEMPLATE_CATEGORY" val="diagram"/>
  <p:tag name="KSO_WM_TEMPLATE_INDEX" val="20235710"/>
  <p:tag name="KSO_WM_UNIT_LAYERLEVEL" val="1_1_1"/>
  <p:tag name="KSO_WM_TAG_VERSION" val="3.0"/>
  <p:tag name="KSO_WM_BEAUTIFY_FLAG" val="#wm#"/>
  <p:tag name="KSO_WM_UNIT_PRESET_TEXT" val="单击添加正文，文字是您思想的提炼，为了最终演示发布的良好效果。根据需要可酌情增减文字，以便观者准确理解您所传达的信息。"/>
  <p:tag name="KSO_WM_UNIT_LINE_FORE_SCHEMECOLOR_INDEX" val="-2"/>
  <p:tag name="KSO_WM_UNIT_TEXT_FILL_FORE_SCHEMECOLOR_INDEX" val="1"/>
  <p:tag name="KSO_WM_UNIT_TEXT_FILL_TYPE" val="1"/>
  <p:tag name="KSO_WM_UNIT_TEXT_TYPE" val="1"/>
  <p:tag name="KSO_WM_DIAGRAM_MAX_ITEMCNT" val="3"/>
  <p:tag name="KSO_WM_DIAGRAM_MIN_ITEMCNT" val="2"/>
  <p:tag name="KSO_WM_DIAGRAM_VIRTUALLY_FRAME" val="{&quot;height&quot;:97.75,&quot;left&quot;:63.750000000000014,&quot;top&quot;:82.1,&quot;width&quot;:828.3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276.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235710_2*l_h_i*1_3_1"/>
  <p:tag name="KSO_WM_TEMPLATE_CATEGORY" val="diagram"/>
  <p:tag name="KSO_WM_TEMPLATE_INDEX" val="20235710"/>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2"/>
  <p:tag name="KSO_WM_DIAGRAM_VIRTUALLY_FRAME" val="{&quot;height&quot;:97.75,&quot;left&quot;:63.750000000000014,&quot;top&quot;:82.1,&quot;width&quot;:828.3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FORE_SCHEMECOLOR_INDEX" val="2"/>
  <p:tag name="KSO_WM_UNIT_TEXT_FILL_TYPE" val="1"/>
  <p:tag name="KSO_WM_UNIT_USESOURCEFORMAT_APPLY" val="1"/>
</p:tagLst>
</file>

<file path=ppt/tags/tag277.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511.35*149.75"/>
  <p:tag name="KSO_WM_SLIDE_POSITION" val="49.05*349.55"/>
  <p:tag name="KSO_WM_SLIDE_LAYOUT" val="a_d_f_β_l"/>
  <p:tag name="KSO_WM_SLIDE_LAYOUT_CNT" val="1_2_1_1_1"/>
  <p:tag name="KSO_WM_SPECIAL_SOURCE" val="bdnull"/>
  <p:tag name="KSO_WM_DIAGRAM_GROUP_CODE" val="l1-1"/>
  <p:tag name="KSO_WM_SLIDE_DIAGTYPE" val="l"/>
  <p:tag name="KSO_WM_TEMPLATE_INDEX" val="20235135"/>
  <p:tag name="KSO_WM_TEMPLATE_SUBCATEGORY" val="0"/>
  <p:tag name="KSO_WM_SLIDE_INDEX" val="1"/>
  <p:tag name="KSO_WM_TAG_VERSION" val="3.0"/>
  <p:tag name="KSO_WM_SLIDE_ID" val="custom20235135_1"/>
  <p:tag name="KSO_WM_SLIDE_ITEM_CNT" val="2"/>
</p:tagLst>
</file>

<file path=ppt/tags/tag27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7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8.xml><?xml version="1.0" encoding="utf-8"?>
<p:tagLst xmlns:p="http://schemas.openxmlformats.org/presentationml/2006/main">
  <p:tag name="KSO_WM_BEAUTIFY_FLAG" val=""/>
  <p:tag name="YOO_CHATSHAPE_TYPE" val="YOO_CHATSHAPE_TITLE"/>
</p:tagLst>
</file>

<file path=ppt/tags/tag28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8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8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83.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8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8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8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28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28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28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29.xml><?xml version="1.0" encoding="utf-8"?>
<p:tagLst xmlns:p="http://schemas.openxmlformats.org/presentationml/2006/main">
  <p:tag name="KSO_WM_BEAUTIFY_FLAG" val=""/>
</p:tagLst>
</file>

<file path=ppt/tags/tag290.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29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2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2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2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2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296.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29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29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29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30.xml><?xml version="1.0" encoding="utf-8"?>
<p:tagLst xmlns:p="http://schemas.openxmlformats.org/presentationml/2006/main">
  <p:tag name="KSO_WM_BEAUTIFY_FLAG" val=""/>
</p:tagLst>
</file>

<file path=ppt/tags/tag30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0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0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03.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52_1*f*1"/>
  <p:tag name="KSO_WM_TEMPLATE_CATEGORY" val="custom"/>
  <p:tag name="KSO_WM_TEMPLATE_INDEX" val="20234952"/>
  <p:tag name="KSO_WM_UNIT_LAYERLEVEL" val="1"/>
  <p:tag name="KSO_WM_TAG_VERSION" val="3.0"/>
  <p:tag name="KSO_WM_BEAUTIFY_FLAG" val="#wm#"/>
  <p:tag name="KSO_WM_UNIT_VALUE" val="236"/>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单击此处添加文本具体内容，简明扼要地阐述您的观点。根据需要可酌情增减文字，以便观者准确地理解您传达的思想。单击此处添加文本具体内容，简明扼要地阐述您的观点。"/>
</p:tagLst>
</file>

<file path=ppt/tags/tag30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952_1*a*1"/>
  <p:tag name="KSO_WM_TEMPLATE_CATEGORY" val="custom"/>
  <p:tag name="KSO_WM_TEMPLATE_INDEX" val="20234952"/>
  <p:tag name="KSO_WM_UNIT_LAYERLEVEL" val="1"/>
  <p:tag name="KSO_WM_TAG_VERSION" val="3.0"/>
  <p:tag name="KSO_WM_BEAUTIFY_FLAG" val="#wm#"/>
  <p:tag name="KSO_WM_UNIT_VALUE" val="26"/>
  <p:tag name="KSO_WM_UNIT_PRESET_TEXT" val="单击此处添加标题"/>
</p:tagLst>
</file>

<file path=ppt/tags/tag3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52_1*i*1"/>
  <p:tag name="KSO_WM_TEMPLATE_CATEGORY" val="custom"/>
  <p:tag name="KSO_WM_TEMPLATE_INDEX" val="20234952"/>
  <p:tag name="KSO_WM_UNIT_LAYERLEVEL" val="1"/>
  <p:tag name="KSO_WM_TAG_VERSION" val="3.0"/>
  <p:tag name="KSO_WM_BEAUTIFY_FLAG" val="#wm#"/>
</p:tagLst>
</file>

<file path=ppt/tags/tag3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52_1*i*2"/>
  <p:tag name="KSO_WM_TEMPLATE_CATEGORY" val="custom"/>
  <p:tag name="KSO_WM_TEMPLATE_INDEX" val="20234952"/>
  <p:tag name="KSO_WM_UNIT_LAYERLEVEL" val="1"/>
  <p:tag name="KSO_WM_TAG_VERSION" val="3.0"/>
  <p:tag name="KSO_WM_BEAUTIFY_FLAG" val="#wm#"/>
</p:tagLst>
</file>

<file path=ppt/tags/tag3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52_1*i*3"/>
  <p:tag name="KSO_WM_TEMPLATE_CATEGORY" val="custom"/>
  <p:tag name="KSO_WM_TEMPLATE_INDEX" val="20234952"/>
  <p:tag name="KSO_WM_UNIT_LAYERLEVEL" val="1"/>
  <p:tag name="KSO_WM_TAG_VERSION" val="3.0"/>
  <p:tag name="KSO_WM_BEAUTIFY_FLAG" val="#wm#"/>
</p:tagLst>
</file>

<file path=ppt/tags/tag3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52_1*i*4"/>
  <p:tag name="KSO_WM_TEMPLATE_CATEGORY" val="custom"/>
  <p:tag name="KSO_WM_TEMPLATE_INDEX" val="20234952"/>
  <p:tag name="KSO_WM_UNIT_LAYERLEVEL" val="1"/>
  <p:tag name="KSO_WM_TAG_VERSION" val="3.0"/>
  <p:tag name="KSO_WM_BEAUTIFY_FLAG" val="#wm#"/>
</p:tagLst>
</file>

<file path=ppt/tags/tag3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52_1*i*5"/>
  <p:tag name="KSO_WM_TEMPLATE_CATEGORY" val="custom"/>
  <p:tag name="KSO_WM_TEMPLATE_INDEX" val="20234952"/>
  <p:tag name="KSO_WM_UNIT_LAYERLEVEL" val="1"/>
  <p:tag name="KSO_WM_TAG_VERSION" val="3.0"/>
  <p:tag name="KSO_WM_BEAUTIFY_FLAG" val="#wm#"/>
</p:tagLst>
</file>

<file path=ppt/tags/tag31.xml><?xml version="1.0" encoding="utf-8"?>
<p:tagLst xmlns:p="http://schemas.openxmlformats.org/presentationml/2006/main">
  <p:tag name="KSO_WM_BEAUTIFY_FLAG" val=""/>
</p:tagLst>
</file>

<file path=ppt/tags/tag310.xml><?xml version="1.0" encoding="utf-8"?>
<p:tagLst xmlns:p="http://schemas.openxmlformats.org/presentationml/2006/main">
  <p:tag name="TABLE_ENDDRAG_ORIGIN_RECT" val="823*324"/>
  <p:tag name="TABLE_ENDDRAG_RECT" val="74*109*823*324"/>
</p:tagLst>
</file>

<file path=ppt/tags/tag311.xml><?xml version="1.0" encoding="utf-8"?>
<p:tagLst xmlns:p="http://schemas.openxmlformats.org/presentationml/2006/main">
  <p:tag name="KSO_WM_SLIDE_ID" val="custom20234952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77*464"/>
  <p:tag name="KSO_WM_SLIDE_POSITION" val="47*47"/>
  <p:tag name="KSO_WM_TAG_VERSION" val="3.0"/>
  <p:tag name="KSO_WM_BEAUTIFY_FLAG" val="#wm#"/>
  <p:tag name="KSO_WM_TEMPLATE_CATEGORY" val="custom"/>
  <p:tag name="KSO_WM_TEMPLATE_INDEX" val="20234952"/>
  <p:tag name="KSO_WM_SLIDE_LAYOUT" val="a_f_β"/>
  <p:tag name="KSO_WM_SLIDE_LAYOUT_CNT" val="1_1_1"/>
</p:tagLst>
</file>

<file path=ppt/tags/tag312.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custom20235029_1*i*1"/>
  <p:tag name="KSO_WM_TEMPLATE_CATEGORY" val="custom"/>
  <p:tag name="KSO_WM_TEMPLATE_INDEX" val="20235029"/>
  <p:tag name="KSO_WM_UNIT_LAYERLEVEL" val="1"/>
  <p:tag name="KSO_WM_TAG_VERSION" val="3.0"/>
  <p:tag name="KSO_WM_UNIT_TYPE" val="i"/>
  <p:tag name="KSO_WM_UNIT_INDEX" val="1"/>
</p:tagLst>
</file>

<file path=ppt/tags/tag31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029_1*a*1"/>
  <p:tag name="KSO_WM_TEMPLATE_CATEGORY" val="custom"/>
  <p:tag name="KSO_WM_TEMPLATE_INDEX" val="20235029"/>
  <p:tag name="KSO_WM_UNIT_LAYERLEVEL" val="1"/>
  <p:tag name="KSO_WM_TAG_VERSION" val="3.0"/>
  <p:tag name="KSO_WM_BEAUTIFY_FLAG" val="#wm#"/>
  <p:tag name="KSO_WM_UNIT_VALUE" val="29"/>
  <p:tag name="KSO_WM_UNIT_TEXT_TYPE" val="1"/>
  <p:tag name="KSO_WM_UNIT_PRESET_TEXT" val="单击此处添加标题"/>
</p:tagLst>
</file>

<file path=ppt/tags/tag3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029_1*i*2"/>
  <p:tag name="KSO_WM_TEMPLATE_CATEGORY" val="custom"/>
  <p:tag name="KSO_WM_TEMPLATE_INDEX" val="20235029"/>
  <p:tag name="KSO_WM_UNIT_LAYERLEVEL" val="1"/>
  <p:tag name="KSO_WM_TAG_VERSION" val="3.0"/>
  <p:tag name="KSO_WM_BEAUTIFY_FLAG" val="#wm#"/>
</p:tagLst>
</file>

<file path=ppt/tags/tag3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029_1*i*3"/>
  <p:tag name="KSO_WM_TEMPLATE_CATEGORY" val="custom"/>
  <p:tag name="KSO_WM_TEMPLATE_INDEX" val="20235029"/>
  <p:tag name="KSO_WM_UNIT_LAYERLEVEL" val="1"/>
  <p:tag name="KSO_WM_TAG_VERSION" val="3.0"/>
  <p:tag name="KSO_WM_BEAUTIFY_FLAG" val="#wm#"/>
</p:tagLst>
</file>

<file path=ppt/tags/tag3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029_1*i*4"/>
  <p:tag name="KSO_WM_TEMPLATE_CATEGORY" val="custom"/>
  <p:tag name="KSO_WM_TEMPLATE_INDEX" val="20235029"/>
  <p:tag name="KSO_WM_UNIT_LAYERLEVEL" val="1"/>
  <p:tag name="KSO_WM_TAG_VERSION" val="3.0"/>
  <p:tag name="KSO_WM_BEAUTIFY_FLAG" val="#wm#"/>
</p:tagLst>
</file>

<file path=ppt/tags/tag3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029_1*i*5"/>
  <p:tag name="KSO_WM_TEMPLATE_CATEGORY" val="custom"/>
  <p:tag name="KSO_WM_TEMPLATE_INDEX" val="20235029"/>
  <p:tag name="KSO_WM_UNIT_LAYERLEVEL" val="1"/>
  <p:tag name="KSO_WM_TAG_VERSION" val="3.0"/>
  <p:tag name="KSO_WM_BEAUTIFY_FLAG" val="#wm#"/>
</p:tagLst>
</file>

<file path=ppt/tags/tag318.xml><?xml version="1.0" encoding="utf-8"?>
<p:tagLst xmlns:p="http://schemas.openxmlformats.org/presentationml/2006/main">
  <p:tag name="KSO_WM_SLIDE_ID" val="custom20235029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TAG_VERSION" val="3.0"/>
  <p:tag name="KSO_WM_BEAUTIFY_FLAG" val="#wm#"/>
  <p:tag name="KSO_WM_TEMPLATE_CATEGORY" val="custom"/>
  <p:tag name="KSO_WM_TEMPLATE_INDEX" val="20235029"/>
  <p:tag name="KSO_WM_SLIDE_LAYOUT" val="a_β"/>
  <p:tag name="KSO_WM_SLIDE_LAYOUT_CNT" val="1_1"/>
  <p:tag name="KSO_WM_SLIDE_SIZE" val="857*477"/>
  <p:tag name="KSO_WM_SLIDE_POSITION" val="51*28"/>
</p:tagLst>
</file>

<file path=ppt/tags/tag31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2.xml><?xml version="1.0" encoding="utf-8"?>
<p:tagLst xmlns:p="http://schemas.openxmlformats.org/presentationml/2006/main">
  <p:tag name="TAG_AIGCCREATORID" val="AIGC生成内容仅供参考-2025/8/5 18:04:21"/>
  <p:tag name="TAG_CHAPTER_ID" val="0"/>
  <p:tag name="YOO_CHATPAGE_TYPE" val="TAG_CHATPAGE_CHAPTER"/>
  <p:tag name="YOO_CHATSHAPE_TITLE" val="第一章 幼儿园教育评价概述"/>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2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2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2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2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2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25.xml><?xml version="1.0" encoding="utf-8"?>
<p:tagLst xmlns:p="http://schemas.openxmlformats.org/presentationml/2006/main">
  <p:tag name="KSO_WM_UNIT_ISCONTENTSTITLE" val="0"/>
  <p:tag name="KSO_WM_UNIT_ISNUMDGMTITLE" val="0"/>
  <p:tag name="KSO_WM_UNIT_NOCLEAR" val="0"/>
  <p:tag name="KSO_WM_UNIT_VALUE" val="26"/>
  <p:tag name="KSO_WM_UNIT_HIGHLIGHT" val="0"/>
  <p:tag name="KSO_WM_UNIT_COMPATIBLE" val="0"/>
  <p:tag name="KSO_WM_UNIT_DIAGRAM_ISNUMVISUAL" val="0"/>
  <p:tag name="KSO_WM_UNIT_DIAGRAM_ISREFERUNIT" val="0"/>
  <p:tag name="KSO_WM_UNIT_TYPE" val="a"/>
  <p:tag name="KSO_WM_UNIT_INDEX" val="1"/>
  <p:tag name="KSO_WM_TEMPLATE_CATEGORY" val="custom"/>
  <p:tag name="KSO_WM_UNIT_LAYERLEVEL" val="1"/>
  <p:tag name="KSO_WM_TAG_VERSION" val="3.0"/>
  <p:tag name="KSO_WM_BEAUTIFY_FLAG" val="#wm#"/>
  <p:tag name="KSO_WM_TEMPLATE_INDEX" val="20231323"/>
  <p:tag name="KSO_WM_UNIT_ID" val="custom20231323_1*a*1"/>
  <p:tag name="KSO_WM_UNIT_PRESET_TEXT" val="单击此处添加标题"/>
</p:tagLst>
</file>

<file path=ppt/tags/tag326.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f"/>
  <p:tag name="KSO_WM_UNIT_INDEX" val="1"/>
  <p:tag name="KSO_WM_UNIT_ID" val="custom20231323_1*f*1"/>
  <p:tag name="KSO_WM_TEMPLATE_CATEGORY" val="custom"/>
  <p:tag name="KSO_WM_TEMPLATE_INDEX" val="20231323"/>
  <p:tag name="KSO_WM_UNIT_LAYERLEVEL" val="1"/>
  <p:tag name="KSO_WM_TAG_VERSION" val="3.0"/>
  <p:tag name="KSO_WM_BEAUTIFY_FLAG" val="#wm#"/>
  <p:tag name="KSO_WM_UNIT_TEXT_FILL_FORE_SCHEMECOLOR_INDEX_BRIGHTNESS" val="0.15"/>
  <p:tag name="KSO_WM_UNIT_TEXT_FILL_FORE_SCHEMECOLOR_INDEX" val="13"/>
  <p:tag name="KSO_WM_UNIT_TEXT_FILL_TYPE" val="1"/>
  <p:tag name="KSO_WM_UNIT_PRESET_TEXT" val="单击此处添加文本具体内容，简明扼要地阐述您的观点,以便观者准确地理解您传达的思想根据需要可酌情增减文字以便观者准确地理解您传达的思想"/>
</p:tagLst>
</file>

<file path=ppt/tags/tag327.xml><?xml version="1.0" encoding="utf-8"?>
<p:tagLst xmlns:p="http://schemas.openxmlformats.org/presentationml/2006/main">
  <p:tag name="TABLE_ENDDRAG_ORIGIN_RECT" val="858*358"/>
  <p:tag name="TABLE_ENDDRAG_RECT" val="37*126*858*358"/>
</p:tagLst>
</file>

<file path=ppt/tags/tag328.xml><?xml version="1.0" encoding="utf-8"?>
<p:tagLst xmlns:p="http://schemas.openxmlformats.org/presentationml/2006/main">
  <p:tag name="KSO_WM_TEMPLATE_MASTER_TYPE" val="0"/>
  <p:tag name="KSO_WM_TEMPLATE_COLOR_TYPE" val="0"/>
  <p:tag name="KSO_WM_BEAUTIFY_FLAG" val="#wm#"/>
  <p:tag name="KSO_WM_TEMPLATE_CATEGORY" val="custom"/>
  <p:tag name="KSO_WM_SLIDE_TYPE" val="text"/>
  <p:tag name="KSO_WM_SLIDE_SUBTYPE" val="picTxt"/>
  <p:tag name="KSO_WM_SLIDE_SIZE" val="864*445"/>
  <p:tag name="KSO_WM_SLIDE_POSITION" val="41*47"/>
  <p:tag name="KSO_WM_SLIDE_LAYOUT" val="a_f_β"/>
  <p:tag name="KSO_WM_SLIDE_LAYOUT_CNT" val="1_1_1"/>
  <p:tag name="KSO_WM_SPECIAL_SOURCE" val="bdnull"/>
  <p:tag name="KSO_WM_TEMPLATE_INDEX" val="20231323"/>
  <p:tag name="KSO_WM_TEMPLATE_SUBCATEGORY" val="0"/>
  <p:tag name="KSO_WM_SLIDE_INDEX" val="1"/>
  <p:tag name="KSO_WM_TAG_VERSION" val="3.0"/>
  <p:tag name="KSO_WM_SLIDE_ID" val="custom20231323_1"/>
  <p:tag name="KSO_WM_SLIDE_ITEM_CNT" val="0"/>
</p:tagLst>
</file>

<file path=ppt/tags/tag3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33.xml><?xml version="1.0" encoding="utf-8"?>
<p:tagLst xmlns:p="http://schemas.openxmlformats.org/presentationml/2006/main">
  <p:tag name="YOO_CHATSHAPE_TYPE" val="YOO_CHATSHAPE_DECORATION"/>
</p:tagLst>
</file>

<file path=ppt/tags/tag33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3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332.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33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diagram20235187_5*a*1"/>
  <p:tag name="KSO_WM_TEMPLATE_CATEGORY" val="diagram"/>
  <p:tag name="KSO_WM_TEMPLATE_INDEX" val="20235187"/>
  <p:tag name="KSO_WM_UNIT_LAYERLEVEL" val="1"/>
  <p:tag name="KSO_WM_TAG_VERSION" val="3.0"/>
  <p:tag name="KSO_WM_BEAUTIFY_FLAG" val="#wm#"/>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3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1"/>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2"/>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2"/>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3"/>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3"/>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4"/>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4"/>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5"/>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5"/>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999999761581421},&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6"/>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6"/>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xml><?xml version="1.0" encoding="utf-8"?>
<p:tagLst xmlns:p="http://schemas.openxmlformats.org/presentationml/2006/main">
  <p:tag name="TAG_CONTENT_SUBINDEX" val="2"/>
  <p:tag name="YOO_CHATSHAPE_TYPE" val="YOO_CHATSHAPE_HIDDEN"/>
</p:tagLst>
</file>

<file path=ppt/tags/tag3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7"/>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7"/>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999999761581421},&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8"/>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8"/>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9"/>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9"/>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999999761581421},&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h_i*1_3_2"/>
  <p:tag name="KSO_WM_TEMPLATE_CATEGORY" val="diagram"/>
  <p:tag name="KSO_WM_TEMPLATE_INDEX" val="20235187"/>
  <p:tag name="KSO_WM_UNIT_LAYERLEVEL" val="1_1_1"/>
  <p:tag name="KSO_WM_TAG_VERSION" val="3.0"/>
  <p:tag name="KSO_WM_BEAUTIFY_FLAG" val="#wm#"/>
  <p:tag name="KSO_WM_DIAGRAM_GROUP_CODE" val="l1-1"/>
  <p:tag name="KSO_WM_UNIT_TYPE" val="l_h_i"/>
  <p:tag name="KSO_WM_UNIT_INDEX" val="1_3_2"/>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10"/>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10"/>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11"/>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11"/>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12"/>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12"/>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13"/>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13"/>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999999761581421},&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14"/>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14"/>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h_i*1_1_1"/>
  <p:tag name="KSO_WM_TEMPLATE_CATEGORY" val="diagram"/>
  <p:tag name="KSO_WM_TEMPLATE_INDEX" val="20235187"/>
  <p:tag name="KSO_WM_UNIT_LAYERLEVEL" val="1_1_1"/>
  <p:tag name="KSO_WM_TAG_VERSION" val="3.0"/>
  <p:tag name="KSO_WM_BEAUTIFY_FLAG" val="#wm#"/>
  <p:tag name="KSO_WM_DIAGRAM_GROUP_CODE" val="l1-1"/>
  <p:tag name="KSO_WM_UNIT_TYPE" val="l_h_i"/>
  <p:tag name="KSO_WM_UNIT_INDEX" val="1_1_1"/>
  <p:tag name="KSO_WM_DIAGRAM_VERSION" val="3"/>
  <p:tag name="KSO_WM_DIAGRAM_COLOR_TRICK" val="4"/>
  <p:tag name="KSO_WM_DIAGRAM_COLOR_TEXT_CAN_REMOVE" val="n"/>
  <p:tag name="KSO_WM_UNIT_FILL_TYPE" val="3"/>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gradient&quot;:[{&quot;brightness&quot;:-0.05000000074505806,&quot;colorType&quot;:1,&quot;foreColorIndex&quot;:10,&quot;pos&quot;:0,&quot;transparency&quot;:0},{&quot;brightness&quot;:0.10000000149011612,&quot;colorType&quot;:1,&quot;foreColorIndex&quot;:10,&quot;pos&quot;:0.5,&quot;transparency&quot;:0},{&quot;brightness&quot;:0.5,&quot;colorType&quot;:1,&quot;foreColorIndex&quot;:10,&quot;pos&quot;:1,&quot;transparency&quot;:0}],&quot;type&quot;:3},&quot;glow&quot;:{&quot;colorType&quot;:0},&quot;line&quot;:{&quot;type&quot;:0},&quot;shadow&quot;:{&quot;brightness&quot;:0,&quot;colorType&quot;:1,&quot;foreColorIndex&quot;:10,&quot;transparency&quot;:0.80000001192092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SHADOW_SCHEMECOLOR_INDEX" val="5"/>
  <p:tag name="KSO_WM_UNIT_TEXT_FILL_FORE_SCHEMECOLOR_INDEX" val="13"/>
  <p:tag name="KSO_WM_UNIT_TEXT_FILL_TYPE" val="1"/>
  <p:tag name="KSO_WM_UNIT_USESOURCEFORMAT_APPLY" val="1"/>
</p:tagLst>
</file>

<file path=ppt/tags/tag35.xml><?xml version="1.0" encoding="utf-8"?>
<p:tagLst xmlns:p="http://schemas.openxmlformats.org/presentationml/2006/main">
  <p:tag name="TAG_CONTENT_SUBINDEX" val="1"/>
  <p:tag name="YOO_CHATSHAPE_TYPE" val="YOO_CHATSHAPE_IMAGE"/>
</p:tagLst>
</file>

<file path=ppt/tags/tag3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h_i*1_3_1"/>
  <p:tag name="KSO_WM_TEMPLATE_CATEGORY" val="diagram"/>
  <p:tag name="KSO_WM_TEMPLATE_INDEX" val="20235187"/>
  <p:tag name="KSO_WM_UNIT_LAYERLEVEL" val="1_1_1"/>
  <p:tag name="KSO_WM_TAG_VERSION" val="3.0"/>
  <p:tag name="KSO_WM_BEAUTIFY_FLAG" val="#wm#"/>
  <p:tag name="KSO_WM_DIAGRAM_GROUP_CODE" val="l1-1"/>
  <p:tag name="KSO_WM_UNIT_TYPE" val="l_h_i"/>
  <p:tag name="KSO_WM_UNIT_INDEX" val="1_3_1"/>
  <p:tag name="KSO_WM_DIAGRAM_VERSION" val="3"/>
  <p:tag name="KSO_WM_DIAGRAM_COLOR_TRICK" val="4"/>
  <p:tag name="KSO_WM_DIAGRAM_COLOR_TEXT_CAN_REMOVE" val="n"/>
  <p:tag name="KSO_WM_UNIT_FILL_TYPE" val="3"/>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gradient&quot;:[{&quot;brightness&quot;:-0.05000000074505806,&quot;colorType&quot;:1,&quot;foreColorIndex&quot;:6,&quot;pos&quot;:0,&quot;transparency&quot;:0},{&quot;brightness&quot;:0.10000000149011612,&quot;colorType&quot;:1,&quot;foreColorIndex&quot;:6,&quot;pos&quot;:0.5,&quot;transparency&quot;:0},{&quot;brightness&quot;:0.5,&quot;colorType&quot;:1,&quot;foreColorIndex&quot;:6,&quot;pos&quot;:1,&quot;transparency&quot;:0}],&quot;type&quot;:3},&quot;glow&quot;:{&quot;colorType&quot;:0},&quot;line&quot;:{&quot;type&quot;:0},&quot;shadow&quot;:{&quot;brightness&quot;:0,&quot;colorType&quot;:1,&quot;foreColorIndex&quot;:6,&quot;transparency&quot;:0.80000001192092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SHADOW_SCHEMECOLOR_INDEX" val="7"/>
  <p:tag name="KSO_WM_UNIT_TEXT_FILL_FORE_SCHEMECOLOR_INDEX" val="13"/>
  <p:tag name="KSO_WM_UNIT_TEXT_FILL_TYPE" val="1"/>
  <p:tag name="KSO_WM_UNIT_USESOURCEFORMAT_APPLY" val="1"/>
</p:tagLst>
</file>

<file path=ppt/tags/tag3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h_x*1_1_1"/>
  <p:tag name="KSO_WM_TEMPLATE_CATEGORY" val="diagram"/>
  <p:tag name="KSO_WM_TEMPLATE_INDEX" val="20235187"/>
  <p:tag name="KSO_WM_UNIT_LAYERLEVEL" val="1_1_1"/>
  <p:tag name="KSO_WM_TAG_VERSION" val="3.0"/>
  <p:tag name="KSO_WM_BEAUTIFY_FLAG" val="#wm#"/>
  <p:tag name="KSO_WM_UNIT_VALUE" val="160*160"/>
  <p:tag name="KSO_WM_DIAGRAM_GROUP_CODE" val="l1-1"/>
  <p:tag name="KSO_WM_UNIT_TYPE" val="l_h_x"/>
  <p:tag name="KSO_WM_UNIT_INDEX" val="1_1_1"/>
  <p:tag name="KSO_WM_DIAGRAM_VERSION" val="3"/>
  <p:tag name="KSO_WM_DIAGRAM_COLOR_TRICK" val="4"/>
  <p:tag name="KSO_WM_DIAGRAM_COLOR_TEXT_CAN_REMOVE" val="n"/>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USESOURCEFORMAT_APPLY" val="1"/>
</p:tagLst>
</file>

<file path=ppt/tags/tag352.xml><?xml version="1.0" encoding="utf-8"?>
<p:tagLst xmlns:p="http://schemas.openxmlformats.org/presentationml/2006/main">
  <p:tag name="KSO_WM_UNIT_ISCONTENTSTITLE" val="0"/>
  <p:tag name="KSO_WM_UNIT_ISNUMDGMTITLE" val="0"/>
  <p:tag name="KSO_WM_UNIT_NOCLEAR" val="0"/>
  <p:tag name="KSO_WM_UNIT_VALUE" val="8"/>
  <p:tag name="KSO_WM_UNIT_HIGHLIGHT" val="0"/>
  <p:tag name="KSO_WM_UNIT_COMPATIBLE" val="0"/>
  <p:tag name="KSO_WM_UNIT_DIAGRAM_ISNUMVISUAL" val="0"/>
  <p:tag name="KSO_WM_UNIT_DIAGRAM_ISREFERUNIT" val="0"/>
  <p:tag name="KSO_WM_UNIT_TYPE" val="l_h_f"/>
  <p:tag name="KSO_WM_UNIT_INDEX" val="1_1_1"/>
  <p:tag name="KSO_WM_UNIT_ID" val="diagram20235187_2*l_h_f*1_1_1"/>
  <p:tag name="KSO_WM_TEMPLATE_CATEGORY" val="diagram"/>
  <p:tag name="KSO_WM_TEMPLATE_INDEX" val="20235187"/>
  <p:tag name="KSO_WM_UNIT_LAYERLEVEL" val="1_1_1"/>
  <p:tag name="KSO_WM_TAG_VERSION" val="3.0"/>
  <p:tag name="KSO_WM_BEAUTIFY_FLAG" val="#wm#"/>
  <p:tag name="KSO_WM_UNIT_TEXT_FILL_FORE_SCHEMECOLOR_INDEX_BRIGHTNESS" val="0.15"/>
  <p:tag name="KSO_WM_UNIT_TEXT_FILL_TYPE" val="1"/>
  <p:tag name="KSO_WM_UNIT_SUBTYPE" val="a"/>
  <p:tag name="KSO_WM_UNIT_TEXT_LAYER_COUNT" val="1"/>
  <p:tag name="KSO_WM_DIAGRAM_GROUP_CODE" val="l1-1"/>
  <p:tag name="KSO_WM_DIAGRAM_VERSION" val="3"/>
  <p:tag name="KSO_WM_DIAGRAM_COLOR_TRICK" val="4"/>
  <p:tag name="KSO_WM_DIAGRAM_COLOR_TEXT_CAN_REMOVE" val="n"/>
  <p:tag name="KSO_WM_UNIT_PRESET_TEXT" val="一亿"/>
  <p:tag name="KSO_WM_UNIT_TEXT_TYPE" val="1"/>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35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l_h_f"/>
  <p:tag name="KSO_WM_UNIT_INDEX" val="1_3_1"/>
  <p:tag name="KSO_WM_UNIT_ID" val="diagram20235187_2*l_h_f*1_3_1"/>
  <p:tag name="KSO_WM_TEMPLATE_CATEGORY" val="diagram"/>
  <p:tag name="KSO_WM_TEMPLATE_INDEX" val="20235187"/>
  <p:tag name="KSO_WM_UNIT_LAYERLEVEL" val="1_1_1"/>
  <p:tag name="KSO_WM_TAG_VERSION" val="3.0"/>
  <p:tag name="KSO_WM_BEAUTIFY_FLAG" val="#wm#"/>
  <p:tag name="KSO_WM_UNIT_TEXT_FILL_FORE_SCHEMECOLOR_INDEX_BRIGHTNESS" val="0.15"/>
  <p:tag name="KSO_WM_UNIT_TEXT_FILL_TYPE" val="1"/>
  <p:tag name="KSO_WM_UNIT_SUBTYPE" val="a"/>
  <p:tag name="KSO_WM_UNIT_TEXT_LAYER_COUNT" val="1"/>
  <p:tag name="KSO_WM_DIAGRAM_GROUP_CODE" val="l1-1"/>
  <p:tag name="KSO_WM_UNIT_VALUE" val="10"/>
  <p:tag name="KSO_WM_DIAGRAM_VERSION" val="3"/>
  <p:tag name="KSO_WM_DIAGRAM_COLOR_TRICK" val="4"/>
  <p:tag name="KSO_WM_DIAGRAM_COLOR_TEXT_CAN_REMOVE" val="n"/>
  <p:tag name="KSO_WM_UNIT_PRESET_TEXT" val="30+"/>
  <p:tag name="KSO_WM_UNIT_TEXT_TYPE" val="1"/>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3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h_i*1_2_1"/>
  <p:tag name="KSO_WM_TEMPLATE_CATEGORY" val="diagram"/>
  <p:tag name="KSO_WM_TEMPLATE_INDEX" val="20235187"/>
  <p:tag name="KSO_WM_UNIT_LAYERLEVEL" val="1_1_1"/>
  <p:tag name="KSO_WM_TAG_VERSION" val="3.0"/>
  <p:tag name="KSO_WM_BEAUTIFY_FLAG" val="#wm#"/>
  <p:tag name="KSO_WM_DIAGRAM_GROUP_CODE" val="l1-1"/>
  <p:tag name="KSO_WM_UNIT_TYPE" val="l_h_i"/>
  <p:tag name="KSO_WM_UNIT_INDEX" val="1_2_1"/>
  <p:tag name="KSO_WM_DIAGRAM_VERSION" val="3"/>
  <p:tag name="KSO_WM_DIAGRAM_COLOR_TRICK" val="4"/>
  <p:tag name="KSO_WM_DIAGRAM_COLOR_TEXT_CAN_REMOVE" val="n"/>
  <p:tag name="KSO_WM_UNIT_FILL_TYPE" val="3"/>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gradient&quot;:[{&quot;brightness&quot;:-0.05000000074505806,&quot;colorType&quot;:1,&quot;foreColorIndex&quot;:5,&quot;pos&quot;:0,&quot;transparency&quot;:0},{&quot;brightness&quot;:0.10000000149011612,&quot;colorType&quot;:1,&quot;foreColorIndex&quot;:5,&quot;pos&quot;:0.5,&quot;transparency&quot;:0},{&quot;brightness&quot;:0.5,&quot;colorType&quot;:1,&quot;foreColorIndex&quot;:5,&quot;pos&quot;:1,&quot;transparency&quot;:0}],&quot;type&quot;:3},&quot;glow&quot;:{&quot;colorType&quot;:0},&quot;line&quot;:{&quot;type&quot;:0},&quot;shadow&quot;:{&quot;brightness&quot;:0,&quot;colorType&quot;:1,&quot;foreColorIndex&quot;:5,&quot;transparency&quot;:0.800000011920929},&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SHADOW_SCHEMECOLOR_INDEX" val="6"/>
  <p:tag name="KSO_WM_UNIT_TEXT_FILL_FORE_SCHEMECOLOR_INDEX" val="13"/>
  <p:tag name="KSO_WM_UNIT_TEXT_FILL_TYPE" val="1"/>
  <p:tag name="KSO_WM_UNIT_USESOURCEFORMAT_APPLY" val="1"/>
</p:tagLst>
</file>

<file path=ppt/tags/tag3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h_x*1_2_1"/>
  <p:tag name="KSO_WM_TEMPLATE_CATEGORY" val="diagram"/>
  <p:tag name="KSO_WM_TEMPLATE_INDEX" val="20235187"/>
  <p:tag name="KSO_WM_UNIT_LAYERLEVEL" val="1_1_1"/>
  <p:tag name="KSO_WM_TAG_VERSION" val="3.0"/>
  <p:tag name="KSO_WM_BEAUTIFY_FLAG" val="#wm#"/>
  <p:tag name="KSO_WM_UNIT_VALUE" val="120*120"/>
  <p:tag name="KSO_WM_DIAGRAM_GROUP_CODE" val="l1-1"/>
  <p:tag name="KSO_WM_UNIT_TYPE" val="l_h_x"/>
  <p:tag name="KSO_WM_UNIT_INDEX" val="1_2_1"/>
  <p:tag name="KSO_WM_DIAGRAM_VERSION" val="3"/>
  <p:tag name="KSO_WM_DIAGRAM_COLOR_TRICK" val="4"/>
  <p:tag name="KSO_WM_DIAGRAM_COLOR_TEXT_CAN_REMOVE" val="n"/>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USESOURCEFORMAT_APPLY" val="1"/>
</p:tagLst>
</file>

<file path=ppt/tags/tag35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l_h_f"/>
  <p:tag name="KSO_WM_UNIT_INDEX" val="1_2_1"/>
  <p:tag name="KSO_WM_UNIT_ID" val="diagram20235187_2*l_h_f*1_2_1"/>
  <p:tag name="KSO_WM_TEMPLATE_CATEGORY" val="diagram"/>
  <p:tag name="KSO_WM_TEMPLATE_INDEX" val="20235187"/>
  <p:tag name="KSO_WM_UNIT_LAYERLEVEL" val="1_1_1"/>
  <p:tag name="KSO_WM_TAG_VERSION" val="3.0"/>
  <p:tag name="KSO_WM_BEAUTIFY_FLAG" val="#wm#"/>
  <p:tag name="KSO_WM_UNIT_TEXT_FILL_FORE_SCHEMECOLOR_INDEX_BRIGHTNESS" val="0.15"/>
  <p:tag name="KSO_WM_UNIT_TEXT_FILL_TYPE" val="1"/>
  <p:tag name="KSO_WM_UNIT_SUBTYPE" val="a"/>
  <p:tag name="KSO_WM_UNIT_TEXT_LAYER_COUNT" val="1"/>
  <p:tag name="KSO_WM_DIAGRAM_GROUP_CODE" val="l1-1"/>
  <p:tag name="KSO_WM_UNIT_VALUE" val="10"/>
  <p:tag name="KSO_WM_DIAGRAM_VERSION" val="3"/>
  <p:tag name="KSO_WM_DIAGRAM_COLOR_TRICK" val="4"/>
  <p:tag name="KSO_WM_DIAGRAM_COLOR_TEXT_CAN_REMOVE" val="n"/>
  <p:tag name="KSO_WM_UNIT_PRESET_TEXT" val="七千万"/>
  <p:tag name="KSO_WM_UNIT_TEXT_TYPE" val="1"/>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3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h_i*1_2_2"/>
  <p:tag name="KSO_WM_TEMPLATE_CATEGORY" val="diagram"/>
  <p:tag name="KSO_WM_TEMPLATE_INDEX" val="20235187"/>
  <p:tag name="KSO_WM_UNIT_LAYERLEVEL" val="1_1_1"/>
  <p:tag name="KSO_WM_TAG_VERSION" val="3.0"/>
  <p:tag name="KSO_WM_BEAUTIFY_FLAG" val="#wm#"/>
  <p:tag name="KSO_WM_DIAGRAM_GROUP_CODE" val="l1-1"/>
  <p:tag name="KSO_WM_UNIT_TYPE" val="l_h_i"/>
  <p:tag name="KSO_WM_UNIT_INDEX" val="1_2_2"/>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50000023841857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187_2*l_i*1_15"/>
  <p:tag name="KSO_WM_TEMPLATE_CATEGORY" val="diagram"/>
  <p:tag name="KSO_WM_TEMPLATE_INDEX" val="20235187"/>
  <p:tag name="KSO_WM_UNIT_LAYERLEVEL" val="1_1"/>
  <p:tag name="KSO_WM_TAG_VERSION" val="3.0"/>
  <p:tag name="KSO_WM_BEAUTIFY_FLAG" val="#wm#"/>
  <p:tag name="KSO_WM_DIAGRAM_GROUP_CODE" val="l1-1"/>
  <p:tag name="KSO_WM_UNIT_TYPE" val="l_i"/>
  <p:tag name="KSO_WM_UNIT_INDEX" val="1_15"/>
  <p:tag name="KSO_WM_DIAGRAM_VERSION" val="3"/>
  <p:tag name="KSO_WM_DIAGRAM_COLOR_TRICK" val="4"/>
  <p:tag name="KSO_WM_DIAGRAM_COLOR_TEXT_CAN_REMOVE" val="n"/>
  <p:tag name="KSO_WM_UNIT_LINE_FORE_SCHEMECOLOR_INDEX" val="15"/>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type&quot;:0},&quot;glow&quot;:{&quot;colorType&quot;:0},&quot;line&quot;:{&quot;solidLine&quot;:{&quot;brightness&quot;:0.5,&quot;colorType&quot;:1,&quot;foreColorIndex&quot;:15,&quot;transparency&quot;:0.8999999761581421},&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ILL_TYPE" val="2"/>
  <p:tag name="KSO_WM_UNIT_TEXT_FILL_FORE_SCHEMECOLOR_INDEX" val="13"/>
  <p:tag name="KSO_WM_UNIT_TEXT_FILL_TYPE" val="1"/>
  <p:tag name="KSO_WM_UNIT_USESOURCEFORMAT_APPLY" val="1"/>
</p:tagLst>
</file>

<file path=ppt/tags/tag359.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5187_2*l_h_x*1_3_1"/>
  <p:tag name="KSO_WM_TEMPLATE_CATEGORY" val="diagram"/>
  <p:tag name="KSO_WM_TEMPLATE_INDEX" val="20235187"/>
  <p:tag name="KSO_WM_UNIT_LAYERLEVEL" val="1_1_1"/>
  <p:tag name="KSO_WM_TAG_VERSION" val="3.0"/>
  <p:tag name="KSO_WM_UNIT_VALUE" val="120*120"/>
  <p:tag name="KSO_WM_DIAGRAM_GROUP_CODE" val="l1-1"/>
  <p:tag name="KSO_WM_UNIT_TYPE" val="l_h_x"/>
  <p:tag name="KSO_WM_UNIT_INDEX" val="1_3_1"/>
  <p:tag name="KSO_WM_DIAGRAM_VERSION" val="3"/>
  <p:tag name="KSO_WM_DIAGRAM_COLOR_TRICK" val="4"/>
  <p:tag name="KSO_WM_DIAGRAM_COLOR_TEXT_CAN_REMOVE" val="n"/>
  <p:tag name="KSO_WM_DIAGRAM_MAX_ITEMCNT" val="6"/>
  <p:tag name="KSO_WM_DIAGRAM_MIN_ITEMCNT" val="2"/>
  <p:tag name="KSO_WM_DIAGRAM_VIRTUALLY_FRAME" val="{&quot;height&quot;:402.5085461190084,&quot;left&quot;:25.236614173228347,&quot;top&quot;:93.85602081012544,&quot;width&quot;:870.6627559055117}"/>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UNIT_USESOURCEFORMAT_APPLY" val="1"/>
</p:tagLst>
</file>

<file path=ppt/tags/tag36.xml><?xml version="1.0" encoding="utf-8"?>
<p:tagLst xmlns:p="http://schemas.openxmlformats.org/presentationml/2006/main">
  <p:tag name="TAG_CONTENT_SUBINDEX" val="2"/>
  <p:tag name="YOO_CHATSHAPE_TYPE" val="YOO_CHATSHAPE_IMAGE"/>
</p:tagLst>
</file>

<file path=ppt/tags/tag360.xml><?xml version="1.0" encoding="utf-8"?>
<p:tagLst xmlns:p="http://schemas.openxmlformats.org/presentationml/2006/main">
  <p:tag name="KSO_WM_SLIDE_ID" val="diagram20235187_5"/>
  <p:tag name="KSO_WM_TEMPLATE_SUBCATEGORY" val="0"/>
  <p:tag name="KSO_WM_TEMPLATE_MASTER_TYPE" val="0"/>
  <p:tag name="KSO_WM_TEMPLATE_COLOR_TYPE" val="0"/>
  <p:tag name="KSO_WM_SLIDE_ITEM_CNT" val="6"/>
  <p:tag name="KSO_WM_SLIDE_INDEX" val="5"/>
  <p:tag name="KSO_WM_TAG_VERSION" val="3.0"/>
  <p:tag name="KSO_WM_BEAUTIFY_FLAG" val="#wm#"/>
  <p:tag name="KSO_WM_TEMPLATE_CATEGORY" val="diagram"/>
  <p:tag name="KSO_WM_TEMPLATE_INDEX" val="20235187"/>
  <p:tag name="KSO_WM_SLIDE_TYPE" val="text"/>
  <p:tag name="KSO_WM_SLIDE_SUBTYPE" val="diag"/>
  <p:tag name="KSO_WM_SLIDE_SIZE" val="870.636*386.879"/>
  <p:tag name="KSO_WM_SLIDE_POSITION" val="25.2366*101.653"/>
  <p:tag name="KSO_WM_SLIDE_LAYOUT" val="a_l"/>
  <p:tag name="KSO_WM_SLIDE_LAYOUT_CNT" val="1_1"/>
  <p:tag name="KSO_WM_SPECIAL_SOURCE" val="bdnull"/>
  <p:tag name="RESOURCE_RECORD_KEY" val="{&quot;10&quot;:[20252132,4122883,50021438,3650163,3732269,4487340,3655368,3505420,3644345,4450828],&quot;65&quot;:[3]}"/>
  <p:tag name="KSO_WM_DIAGRAM_GROUP_CODE" val="l1-1"/>
  <p:tag name="KSO_WM_SLIDE_DIAGTYPE" val="l"/>
</p:tagLst>
</file>

<file path=ppt/tags/tag3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5633_1*i*1"/>
  <p:tag name="KSO_WM_TEMPLATE_CATEGORY" val="custom"/>
  <p:tag name="KSO_WM_TEMPLATE_INDEX" val="20235633"/>
  <p:tag name="KSO_WM_UNIT_LAYERLEVEL" val="1"/>
  <p:tag name="KSO_WM_TAG_VERSION" val="3.0"/>
  <p:tag name="KSO_WM_BEAUTIFY_FLAG" val="#wm#"/>
</p:tagLst>
</file>

<file path=ppt/tags/tag3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633_1*i*2"/>
  <p:tag name="KSO_WM_TEMPLATE_CATEGORY" val="custom"/>
  <p:tag name="KSO_WM_TEMPLATE_INDEX" val="20235633"/>
  <p:tag name="KSO_WM_UNIT_LAYERLEVEL" val="1"/>
  <p:tag name="KSO_WM_TAG_VERSION" val="3.0"/>
  <p:tag name="KSO_WM_BEAUTIFY_FLAG" val="#wm#"/>
</p:tagLst>
</file>

<file path=ppt/tags/tag36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33_1*a*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添加标题内容"/>
</p:tagLst>
</file>

<file path=ppt/tags/tag36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3_1*f*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输入你的正文，文字是您思想的提炼，为了最终演示发布的良好效果，请尽量言简意赅的阐述观点。根据需要可酌情增减文字。&#10;单击此处输入你的正文，文字是您思想的提炼，为了最终演示发布的良好效果，请尽量言简意赅的阐述观点。&#10;单击此处输入你的正文，文字是您思想的提炼，为了最终演示发布的良好效果，请尽量言简意赅的阐述观点。根据需要可酌情增减文字，以便观者可以准确理解您所传达的信息。单击此处输入你的正文。"/>
</p:tagLst>
</file>

<file path=ppt/tags/tag365.xml><?xml version="1.0" encoding="utf-8"?>
<p:tagLst xmlns:p="http://schemas.openxmlformats.org/presentationml/2006/main">
  <p:tag name="KSO_WM_SLIDE_ID" val="custom20235633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959*539"/>
  <p:tag name="KSO_WM_SLIDE_POSITION" val="0*0"/>
  <p:tag name="KSO_WM_TAG_VERSION" val="3.0"/>
  <p:tag name="KSO_WM_BEAUTIFY_FLAG" val="#wm#"/>
  <p:tag name="KSO_WM_TEMPLATE_CATEGORY" val="custom"/>
  <p:tag name="KSO_WM_TEMPLATE_INDEX" val="20235633"/>
  <p:tag name="KSO_WM_SLIDE_LAYOUT" val="a_f"/>
  <p:tag name="KSO_WM_SLIDE_LAYOUT_CNT" val="1_1"/>
</p:tagLst>
</file>

<file path=ppt/tags/tag36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6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6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6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7.xml><?xml version="1.0" encoding="utf-8"?>
<p:tagLst xmlns:p="http://schemas.openxmlformats.org/presentationml/2006/main">
  <p:tag name="YOO_CHATSHAPE_TYPE" val="YOO_CHATSHAPE_TITLE"/>
</p:tagLst>
</file>

<file path=ppt/tags/tag37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7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5633_1*i*1"/>
  <p:tag name="KSO_WM_TEMPLATE_CATEGORY" val="custom"/>
  <p:tag name="KSO_WM_TEMPLATE_INDEX" val="20235633"/>
  <p:tag name="KSO_WM_UNIT_LAYERLEVEL" val="1"/>
  <p:tag name="KSO_WM_TAG_VERSION" val="3.0"/>
  <p:tag name="KSO_WM_BEAUTIFY_FLAG" val="#wm#"/>
</p:tagLst>
</file>

<file path=ppt/tags/tag3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633_1*i*2"/>
  <p:tag name="KSO_WM_TEMPLATE_CATEGORY" val="custom"/>
  <p:tag name="KSO_WM_TEMPLATE_INDEX" val="20235633"/>
  <p:tag name="KSO_WM_UNIT_LAYERLEVEL" val="1"/>
  <p:tag name="KSO_WM_TAG_VERSION" val="3.0"/>
  <p:tag name="KSO_WM_BEAUTIFY_FLAG" val="#wm#"/>
</p:tagLst>
</file>

<file path=ppt/tags/tag37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33_1*a*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添加标题内容"/>
</p:tagLst>
</file>

<file path=ppt/tags/tag37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3_1*f*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输入你的正文，文字是您思想的提炼，为了最终演示发布的良好效果，请尽量言简意赅的阐述观点。根据需要可酌情增减文字。&#10;单击此处输入你的正文，文字是您思想的提炼，为了最终演示发布的良好效果，请尽量言简意赅的阐述观点。&#10;单击此处输入你的正文，文字是您思想的提炼，为了最终演示发布的良好效果，请尽量言简意赅的阐述观点。根据需要可酌情增减文字，以便观者可以准确理解您所传达的信息。单击此处输入你的正文。"/>
</p:tagLst>
</file>

<file path=ppt/tags/tag376.xml><?xml version="1.0" encoding="utf-8"?>
<p:tagLst xmlns:p="http://schemas.openxmlformats.org/presentationml/2006/main">
  <p:tag name="KSO_WM_SLIDE_ID" val="custom20235633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959*539"/>
  <p:tag name="KSO_WM_SLIDE_POSITION" val="0*0"/>
  <p:tag name="KSO_WM_TAG_VERSION" val="3.0"/>
  <p:tag name="KSO_WM_BEAUTIFY_FLAG" val="#wm#"/>
  <p:tag name="KSO_WM_TEMPLATE_CATEGORY" val="custom"/>
  <p:tag name="KSO_WM_TEMPLATE_INDEX" val="20235633"/>
  <p:tag name="KSO_WM_SLIDE_LAYOUT" val="a_f"/>
  <p:tag name="KSO_WM_SLIDE_LAYOUT_CNT" val="1_1"/>
</p:tagLst>
</file>

<file path=ppt/tags/tag37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7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7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8.xml><?xml version="1.0" encoding="utf-8"?>
<p:tagLst xmlns:p="http://schemas.openxmlformats.org/presentationml/2006/main">
  <p:tag name="YOO_CHATSHAPE_TYPE" val="YOO_CHATSHAPE_CONTENT"/>
</p:tagLst>
</file>

<file path=ppt/tags/tag38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8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8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8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38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38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38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38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38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389.xml><?xml version="1.0" encoding="utf-8"?>
<p:tagLst xmlns:p="http://schemas.openxmlformats.org/presentationml/2006/main">
  <p:tag name="KSO_WM_DIAGRAM_VIRTUALLY_FRAME" val="{&quot;height&quot;:410.12503937007875,&quot;left&quot;:120,&quot;top&quot;:101.25,&quot;width&quot;:632.25}"/>
</p:tagLst>
</file>

<file path=ppt/tags/tag39.xml><?xml version="1.0" encoding="utf-8"?>
<p:tagLst xmlns:p="http://schemas.openxmlformats.org/presentationml/2006/main">
  <p:tag name="TAG_CONTENT_SUBINDEX" val="3"/>
  <p:tag name="YOO_CHATSHAPE_TYPE" val="YOO_CHATSHAPE_IMAGE"/>
</p:tagLst>
</file>

<file path=ppt/tags/tag390.xml><?xml version="1.0" encoding="utf-8"?>
<p:tagLst xmlns:p="http://schemas.openxmlformats.org/presentationml/2006/main">
  <p:tag name="KSO_WM_DIAGRAM_VIRTUALLY_FRAME" val="{&quot;height&quot;:410.12503937007875,&quot;left&quot;:120,&quot;top&quot;:101.25,&quot;width&quot;:632.25}"/>
</p:tagLst>
</file>

<file path=ppt/tags/tag391.xml><?xml version="1.0" encoding="utf-8"?>
<p:tagLst xmlns:p="http://schemas.openxmlformats.org/presentationml/2006/main">
  <p:tag name="KSO_WM_DIAGRAM_VIRTUALLY_FRAME" val="{&quot;height&quot;:410.12503937007875,&quot;left&quot;:120,&quot;top&quot;:101.25,&quot;width&quot;:632.25}"/>
</p:tagLst>
</file>

<file path=ppt/tags/tag392.xml><?xml version="1.0" encoding="utf-8"?>
<p:tagLst xmlns:p="http://schemas.openxmlformats.org/presentationml/2006/main">
  <p:tag name="KSO_WM_DIAGRAM_VIRTUALLY_FRAME" val="{&quot;height&quot;:410.12503937007875,&quot;left&quot;:120,&quot;top&quot;:101.25,&quot;width&quot;:632.25}"/>
</p:tagLst>
</file>

<file path=ppt/tags/tag393.xml><?xml version="1.0" encoding="utf-8"?>
<p:tagLst xmlns:p="http://schemas.openxmlformats.org/presentationml/2006/main">
  <p:tag name="KSO_WM_DIAGRAM_VIRTUALLY_FRAME" val="{&quot;height&quot;:410.12503937007875,&quot;left&quot;:120,&quot;top&quot;:101.25,&quot;width&quot;:632.25}"/>
</p:tagLst>
</file>

<file path=ppt/tags/tag394.xml><?xml version="1.0" encoding="utf-8"?>
<p:tagLst xmlns:p="http://schemas.openxmlformats.org/presentationml/2006/main">
  <p:tag name="KSO_WM_DIAGRAM_VIRTUALLY_FRAME" val="{&quot;height&quot;:410.12503937007875,&quot;left&quot;:120,&quot;top&quot;:101.25,&quot;width&quot;:632.25}"/>
</p:tagLst>
</file>

<file path=ppt/tags/tag395.xml><?xml version="1.0" encoding="utf-8"?>
<p:tagLst xmlns:p="http://schemas.openxmlformats.org/presentationml/2006/main">
  <p:tag name="KSO_WM_DIAGRAM_VIRTUALLY_FRAME" val="{&quot;height&quot;:410.12503937007875,&quot;left&quot;:120,&quot;top&quot;:101.25,&quot;width&quot;:632.25}"/>
</p:tagLst>
</file>

<file path=ppt/tags/tag396.xml><?xml version="1.0" encoding="utf-8"?>
<p:tagLst xmlns:p="http://schemas.openxmlformats.org/presentationml/2006/main">
  <p:tag name="KSO_WM_DIAGRAM_VIRTUALLY_FRAME" val="{&quot;height&quot;:410.12503937007875,&quot;left&quot;:120,&quot;top&quot;:101.25,&quot;width&quot;:632.25}"/>
</p:tagLst>
</file>

<file path=ppt/tags/tag397.xml><?xml version="1.0" encoding="utf-8"?>
<p:tagLst xmlns:p="http://schemas.openxmlformats.org/presentationml/2006/main">
  <p:tag name="KSO_WM_DIAGRAM_VIRTUALLY_FRAME" val="{&quot;height&quot;:410.12503937007875,&quot;left&quot;:120,&quot;top&quot;:101.25,&quot;width&quot;:632.25}"/>
</p:tagLst>
</file>

<file path=ppt/tags/tag398.xml><?xml version="1.0" encoding="utf-8"?>
<p:tagLst xmlns:p="http://schemas.openxmlformats.org/presentationml/2006/main">
  <p:tag name="KSO_WM_DIAGRAM_VIRTUALLY_FRAME" val="{&quot;height&quot;:410.12503937007875,&quot;left&quot;:120,&quot;top&quot;:101.25,&quot;width&quot;:632.25}"/>
</p:tagLst>
</file>

<file path=ppt/tags/tag399.xml><?xml version="1.0" encoding="utf-8"?>
<p:tagLst xmlns:p="http://schemas.openxmlformats.org/presentationml/2006/main">
  <p:tag name="KSO_WM_DIAGRAM_VIRTUALLY_FRAME" val="{&quot;height&quot;:410.12503937007875,&quot;left&quot;:120,&quot;top&quot;:101.25,&quot;width&quot;:632.25}"/>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40.xml><?xml version="1.0" encoding="utf-8"?>
<p:tagLst xmlns:p="http://schemas.openxmlformats.org/presentationml/2006/main">
  <p:tag name="YOO_CHATSHAPE_TYPE" val="YOO_CHATSHAPE_PAGEDECORATE"/>
</p:tagLst>
</file>

<file path=ppt/tags/tag400.xml><?xml version="1.0" encoding="utf-8"?>
<p:tagLst xmlns:p="http://schemas.openxmlformats.org/presentationml/2006/main">
  <p:tag name="KSO_WM_DIAGRAM_VIRTUALLY_FRAME" val="{&quot;height&quot;:410.12503937007875,&quot;left&quot;:120,&quot;top&quot;:101.25,&quot;width&quot;:632.25}"/>
</p:tagLst>
</file>

<file path=ppt/tags/tag40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0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0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0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0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0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0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0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0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1.xml><?xml version="1.0" encoding="utf-8"?>
<p:tagLst xmlns:p="http://schemas.openxmlformats.org/presentationml/2006/main">
  <p:tag name="TAG_AIGCCREATORID" val="AIGC生成内容仅供参考-2025/8/5 18:04:21"/>
  <p:tag name="TAG_CHAPTER_ID" val="0"/>
  <p:tag name="TAG_CONTENT_TYPE" val="1标题1内容3图"/>
  <p:tag name="TAG_SECTION_ID" val="0"/>
  <p:tag name="YOO_CHATPAGE_TYPE" val="TAG_CHATPAGE_CONTENT"/>
  <p:tag name="YOO_CHATSHAPE_TITLE" val="学习目标"/>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1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1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1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185_1*a*1"/>
  <p:tag name="KSO_WM_TEMPLATE_CATEGORY" val="custom"/>
  <p:tag name="KSO_WM_TEMPLATE_INDEX" val="20235185"/>
  <p:tag name="KSO_WM_UNIT_LAYERLEVEL" val="1"/>
  <p:tag name="KSO_WM_TAG_VERSION" val="3.0"/>
  <p:tag name="KSO_WM_BEAUTIFY_FLAG" val="#wm#"/>
  <p:tag name="KSO_WM_UNIT_VALUE" val="29"/>
  <p:tag name="KSO_WM_UNIT_TEXT_TYPE" val="1"/>
  <p:tag name="KSO_WM_UNIT_PRESET_TEXT" val="单击此处添加标题"/>
</p:tagLst>
</file>

<file path=ppt/tags/tag414.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9"/>
  <p:tag name="KSO_WM_UNIT_ID" val="custom20235185_1*i*9"/>
  <p:tag name="KSO_WM_TEMPLATE_CATEGORY" val="custom"/>
  <p:tag name="KSO_WM_TEMPLATE_INDEX" val="20235185"/>
  <p:tag name="KSO_WM_UNIT_LAYERLEVEL" val="1"/>
  <p:tag name="KSO_WM_TAG_VERSION" val="3.0"/>
  <p:tag name="KSO_WM_BEAUTIFY_FLAG" val="#wm#"/>
</p:tagLst>
</file>

<file path=ppt/tags/tag415.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11"/>
  <p:tag name="KSO_WM_UNIT_ID" val="custom20235185_1*i*11"/>
  <p:tag name="KSO_WM_TEMPLATE_CATEGORY" val="custom"/>
  <p:tag name="KSO_WM_TEMPLATE_INDEX" val="20235185"/>
  <p:tag name="KSO_WM_UNIT_LAYERLEVEL" val="1"/>
  <p:tag name="KSO_WM_TAG_VERSION" val="3.0"/>
  <p:tag name="KSO_WM_BEAUTIFY_FLAG" val="#wm#"/>
</p:tagLst>
</file>

<file path=ppt/tags/tag416.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1"/>
  <p:tag name="KSO_WM_UNIT_ID" val="custom20235185_1*i*1"/>
  <p:tag name="KSO_WM_TEMPLATE_CATEGORY" val="custom"/>
  <p:tag name="KSO_WM_TEMPLATE_INDEX" val="20235185"/>
  <p:tag name="KSO_WM_UNIT_LAYERLEVEL" val="1"/>
  <p:tag name="KSO_WM_TAG_VERSION" val="3.0"/>
  <p:tag name="KSO_WM_BEAUTIFY_FLAG" val="#wm#"/>
</p:tagLst>
</file>

<file path=ppt/tags/tag417.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7"/>
  <p:tag name="KSO_WM_UNIT_ID" val="custom20235185_1*i*7"/>
  <p:tag name="KSO_WM_TEMPLATE_CATEGORY" val="custom"/>
  <p:tag name="KSO_WM_TEMPLATE_INDEX" val="20235185"/>
  <p:tag name="KSO_WM_UNIT_LAYERLEVEL" val="1"/>
  <p:tag name="KSO_WM_TAG_VERSION" val="3.0"/>
  <p:tag name="KSO_WM_BEAUTIFY_FLAG" val="#wm#"/>
</p:tagLst>
</file>

<file path=ppt/tags/tag418.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5"/>
  <p:tag name="KSO_WM_UNIT_ID" val="custom20235185_1*i*5"/>
  <p:tag name="KSO_WM_TEMPLATE_CATEGORY" val="custom"/>
  <p:tag name="KSO_WM_TEMPLATE_INDEX" val="20235185"/>
  <p:tag name="KSO_WM_UNIT_LAYERLEVEL" val="1"/>
  <p:tag name="KSO_WM_TAG_VERSION" val="3.0"/>
  <p:tag name="KSO_WM_BEAUTIFY_FLAG" val="#wm#"/>
</p:tagLst>
</file>

<file path=ppt/tags/tag419.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3"/>
  <p:tag name="KSO_WM_UNIT_ID" val="custom20235185_1*i*3"/>
  <p:tag name="KSO_WM_TEMPLATE_CATEGORY" val="custom"/>
  <p:tag name="KSO_WM_TEMPLATE_INDEX" val="20235185"/>
  <p:tag name="KSO_WM_UNIT_LAYERLEVEL" val="1"/>
  <p:tag name="KSO_WM_TAG_VERSION" val="3.0"/>
  <p:tag name="KSO_WM_BEAUTIFY_FLAG" val="#wm#"/>
</p:tagLst>
</file>

<file path=ppt/tags/tag42.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420.xml><?xml version="1.0" encoding="utf-8"?>
<p:tagLst xmlns:p="http://schemas.openxmlformats.org/presentationml/2006/main">
  <p:tag name="KSO_WM_DIAGRAM_VIRTUALLY_FRAME" val="{&quot;height&quot;:388.35,&quot;left&quot;:54.775,&quot;top&quot;:113.4,&quot;width&quot;:850.425}"/>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185_1*f*1"/>
  <p:tag name="KSO_WM_TEMPLATE_CATEGORY" val="custom"/>
  <p:tag name="KSO_WM_TEMPLATE_INDEX" val="20235185"/>
  <p:tag name="KSO_WM_UNIT_LAYERLEVEL" val="1"/>
  <p:tag name="KSO_WM_TAG_VERSION" val="3.0"/>
  <p:tag name="KSO_WM_BEAUTIFY_FLAG" val="#wm#"/>
  <p:tag name="KSO_WM_UNIT_VALUE" val="208"/>
  <p:tag name="KSO_WM_UNIT_TEXT_TYPE" val="1"/>
  <p:tag name="KSO_WM_UNIT_PRESET_TEXT" val="单击此处添加文本具体内容，简明扼要地阐述您的观点。根据需要可酌情增减文字，以便观者准确地理解您传达的思想。&#10;单击此处添加文本具体内容，简明扼要地阐述您的观点。根据需要可酌情增减文字，以便观者准确地理解您传达的思想。"/>
</p:tagLst>
</file>

<file path=ppt/tags/tag421.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10"/>
  <p:tag name="KSO_WM_UNIT_ID" val="custom20235185_1*i*10"/>
  <p:tag name="KSO_WM_TEMPLATE_CATEGORY" val="custom"/>
  <p:tag name="KSO_WM_TEMPLATE_INDEX" val="20235185"/>
  <p:tag name="KSO_WM_UNIT_LAYERLEVEL" val="1"/>
  <p:tag name="KSO_WM_TAG_VERSION" val="3.0"/>
  <p:tag name="KSO_WM_BEAUTIFY_FLAG" val="#wm#"/>
</p:tagLst>
</file>

<file path=ppt/tags/tag422.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12"/>
  <p:tag name="KSO_WM_UNIT_ID" val="custom20235185_1*i*12"/>
  <p:tag name="KSO_WM_TEMPLATE_CATEGORY" val="custom"/>
  <p:tag name="KSO_WM_TEMPLATE_INDEX" val="20235185"/>
  <p:tag name="KSO_WM_UNIT_LAYERLEVEL" val="1"/>
  <p:tag name="KSO_WM_TAG_VERSION" val="3.0"/>
  <p:tag name="KSO_WM_BEAUTIFY_FLAG" val="#wm#"/>
</p:tagLst>
</file>

<file path=ppt/tags/tag423.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2"/>
  <p:tag name="KSO_WM_UNIT_ID" val="custom20235185_1*i*2"/>
  <p:tag name="KSO_WM_TEMPLATE_CATEGORY" val="custom"/>
  <p:tag name="KSO_WM_TEMPLATE_INDEX" val="20235185"/>
  <p:tag name="KSO_WM_UNIT_LAYERLEVEL" val="1"/>
  <p:tag name="KSO_WM_TAG_VERSION" val="3.0"/>
  <p:tag name="KSO_WM_BEAUTIFY_FLAG" val="#wm#"/>
</p:tagLst>
</file>

<file path=ppt/tags/tag424.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8"/>
  <p:tag name="KSO_WM_UNIT_ID" val="custom20235185_1*i*8"/>
  <p:tag name="KSO_WM_TEMPLATE_CATEGORY" val="custom"/>
  <p:tag name="KSO_WM_TEMPLATE_INDEX" val="20235185"/>
  <p:tag name="KSO_WM_UNIT_LAYERLEVEL" val="1"/>
  <p:tag name="KSO_WM_TAG_VERSION" val="3.0"/>
  <p:tag name="KSO_WM_BEAUTIFY_FLAG" val="#wm#"/>
</p:tagLst>
</file>

<file path=ppt/tags/tag425.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6"/>
  <p:tag name="KSO_WM_UNIT_ID" val="custom20235185_1*i*6"/>
  <p:tag name="KSO_WM_TEMPLATE_CATEGORY" val="custom"/>
  <p:tag name="KSO_WM_TEMPLATE_INDEX" val="20235185"/>
  <p:tag name="KSO_WM_UNIT_LAYERLEVEL" val="1"/>
  <p:tag name="KSO_WM_TAG_VERSION" val="3.0"/>
  <p:tag name="KSO_WM_BEAUTIFY_FLAG" val="#wm#"/>
</p:tagLst>
</file>

<file path=ppt/tags/tag426.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4"/>
  <p:tag name="KSO_WM_UNIT_ID" val="custom20235185_1*i*4"/>
  <p:tag name="KSO_WM_TEMPLATE_CATEGORY" val="custom"/>
  <p:tag name="KSO_WM_TEMPLATE_INDEX" val="20235185"/>
  <p:tag name="KSO_WM_UNIT_LAYERLEVEL" val="1"/>
  <p:tag name="KSO_WM_TAG_VERSION" val="3.0"/>
  <p:tag name="KSO_WM_BEAUTIFY_FLAG" val="#wm#"/>
</p:tagLst>
</file>

<file path=ppt/tags/tag427.xml><?xml version="1.0" encoding="utf-8"?>
<p:tagLst xmlns:p="http://schemas.openxmlformats.org/presentationml/2006/main">
  <p:tag name="KSO_WM_DIAGRAM_VIRTUALLY_FRAME" val="{&quot;height&quot;:388.35,&quot;left&quot;:54.775,&quot;top&quot;:113.4,&quot;width&quot;:850.425}"/>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2"/>
  <p:tag name="KSO_WM_UNIT_ID" val="custom20235185_1*f*2"/>
  <p:tag name="KSO_WM_TEMPLATE_CATEGORY" val="custom"/>
  <p:tag name="KSO_WM_TEMPLATE_INDEX" val="20235185"/>
  <p:tag name="KSO_WM_UNIT_LAYERLEVEL" val="1"/>
  <p:tag name="KSO_WM_TAG_VERSION" val="3.0"/>
  <p:tag name="KSO_WM_BEAUTIFY_FLAG" val="#wm#"/>
  <p:tag name="KSO_WM_UNIT_TEXT_TYPE" val="1"/>
  <p:tag name="KSO_WM_UNIT_PRESET_TEXT" val="单击此处添加文本具体内容，简明扼要地阐述您的观点。根据需要可酌情增减文字，以便观者准确地理解您传达的思想。&#13;单击此处添加文本具体内容，简明扼要地阐述您的观点。根据需要可酌情增减文字，以便观者准确地理解您传达的思想。"/>
</p:tagLst>
</file>

<file path=ppt/tags/tag428.xml><?xml version="1.0" encoding="utf-8"?>
<p:tagLst xmlns:p="http://schemas.openxmlformats.org/presentationml/2006/main">
  <p:tag name="KSO_WM_SLIDE_ID" val="custom2023518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185"/>
  <p:tag name="KSO_WM_SLIDE_LAYOUT" val="a_f"/>
  <p:tag name="KSO_WM_SLIDE_LAYOUT_CNT" val="1_2"/>
  <p:tag name="KSO_WM_SLIDE_TYPE" val="text"/>
  <p:tag name="KSO_WM_SLIDE_SUBTYPE" val="picTxt"/>
  <p:tag name="KSO_WM_SLIDE_SIZE" val="850*473"/>
  <p:tag name="KSO_WM_SLIDE_POSITION" val="54*28"/>
</p:tagLst>
</file>

<file path=ppt/tags/tag42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3.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43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3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3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3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3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3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3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3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3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3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725_1*h_a*1_1"/>
  <p:tag name="KSO_WM_TEMPLATE_CATEGORY" val="custom"/>
  <p:tag name="KSO_WM_TEMPLATE_INDEX" val="20234725"/>
  <p:tag name="KSO_WM_UNIT_LAYERLEVEL" val="1_1"/>
  <p:tag name="KSO_WM_TAG_VERSION" val="3.0"/>
  <p:tag name="KSO_WM_BEAUTIFY_FLAG" val="#wm#"/>
  <p:tag name="KSO_WM_UNIT_VALUE" val="25"/>
  <p:tag name="KSO_WM_UNIT_TEXT_TYPE" val="1"/>
  <p:tag name="KSO_WM_UNIT_PRESET_TEXT" val="单击此处添加项标题"/>
</p:tagLst>
</file>

<file path=ppt/tags/tag44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4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4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4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4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4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4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4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4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4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45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5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5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5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5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5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5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5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5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46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6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6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6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6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6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6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6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6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6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7.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47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7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7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7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7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7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7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7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7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7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8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8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8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8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8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8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8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8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8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8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9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9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9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9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49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49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49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49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49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49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xml><?xml version="1.0" encoding="utf-8"?>
<p:tagLst xmlns:p="http://schemas.openxmlformats.org/presentationml/2006/main">
  <p:tag name="KSO_WM_UNIT_TYPE" val="i"/>
  <p:tag name="KSO_WM_UNIT_INDEX" val="1"/>
  <p:tag name="KSO_WM_BEAUTIFY_FLAG" val="#wm#"/>
  <p:tag name="KSO_WM_TAG_VERSION" val="3.0"/>
  <p:tag name="KSO_WM_UNIT_ID" val="_3*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0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01.xml><?xml version="1.0" encoding="utf-8"?>
<p:tagLst xmlns:p="http://schemas.openxmlformats.org/presentationml/2006/main">
  <p:tag name="KSO_WM_UNIT_PIC_EFFECT" val="1"/>
</p:tagLst>
</file>

<file path=ppt/tags/tag502.xml><?xml version="1.0" encoding="utf-8"?>
<p:tagLst xmlns:p="http://schemas.openxmlformats.org/presentationml/2006/main">
  <p:tag name="KSO_WM_UNIT_VALUE" val="2269*2269"/>
  <p:tag name="KSO_WM_UNIT_HIGHLIGHT" val="0"/>
  <p:tag name="KSO_WM_UNIT_COMPATIBLE" val="0"/>
  <p:tag name="KSO_WM_UNIT_DIAGRAM_ISNUMVISUAL" val="0"/>
  <p:tag name="KSO_WM_UNIT_DIAGRAM_ISREFERUNIT" val="0"/>
  <p:tag name="KSO_WM_UNIT_TYPE" val="d"/>
  <p:tag name="KSO_WM_UNIT_INDEX" val="1"/>
  <p:tag name="KSO_WM_UNIT_ID" val="custom40492805_1*d*1"/>
  <p:tag name="KSO_WM_TEMPLATE_CATEGORY" val="custom"/>
  <p:tag name="KSO_WM_TEMPLATE_INDEX" val="40492805"/>
  <p:tag name="KSO_WM_UNIT_LAYERLEVEL" val="1"/>
  <p:tag name="KSO_WM_TAG_VERSION" val="3.0"/>
  <p:tag name="KSO_WM_BEAUTIFY_FLAG" val="#wm#"/>
  <p:tag name="KSO_WM_UNIT_PIC_EFFECT" val="1"/>
</p:tagLst>
</file>

<file path=ppt/tags/tag5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05_1*i*1"/>
  <p:tag name="KSO_WM_TEMPLATE_CATEGORY" val="custom"/>
  <p:tag name="KSO_WM_TEMPLATE_INDEX" val="40492805"/>
  <p:tag name="KSO_WM_UNIT_LAYERLEVEL" val="1"/>
  <p:tag name="KSO_WM_TAG_VERSION" val="3.0"/>
  <p:tag name="KSO_WM_BEAUTIFY_FLAG" val="#wm#"/>
  <p:tag name="KSO_WM_UNIT_PIC_EFFECT" val="1"/>
</p:tagLst>
</file>

<file path=ppt/tags/tag5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05_1*i*2"/>
  <p:tag name="KSO_WM_TEMPLATE_CATEGORY" val="custom"/>
  <p:tag name="KSO_WM_TEMPLATE_INDEX" val="40492805"/>
  <p:tag name="KSO_WM_UNIT_LAYERLEVEL" val="1"/>
  <p:tag name="KSO_WM_TAG_VERSION" val="3.0"/>
  <p:tag name="KSO_WM_BEAUTIFY_FLAG" val="#wm#"/>
  <p:tag name="KSO_WM_UNIT_PIC_EFFECT" val="1"/>
</p:tagLst>
</file>

<file path=ppt/tags/tag5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805_1*i*3"/>
  <p:tag name="KSO_WM_TEMPLATE_CATEGORY" val="custom"/>
  <p:tag name="KSO_WM_TEMPLATE_INDEX" val="40492805"/>
  <p:tag name="KSO_WM_UNIT_LAYERLEVEL" val="1"/>
  <p:tag name="KSO_WM_TAG_VERSION" val="3.0"/>
  <p:tag name="KSO_WM_BEAUTIFY_FLAG" val="#wm#"/>
  <p:tag name="KSO_WM_UNIT_PIC_EFFECT" val="1"/>
</p:tagLst>
</file>

<file path=ppt/tags/tag5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805_1*i*4"/>
  <p:tag name="KSO_WM_TEMPLATE_CATEGORY" val="custom"/>
  <p:tag name="KSO_WM_TEMPLATE_INDEX" val="40492805"/>
  <p:tag name="KSO_WM_UNIT_LAYERLEVEL" val="1"/>
  <p:tag name="KSO_WM_TAG_VERSION" val="3.0"/>
  <p:tag name="KSO_WM_BEAUTIFY_FLAG" val="#wm#"/>
  <p:tag name="KSO_WM_UNIT_PIC_EFFECT" val="1"/>
</p:tagLst>
</file>

<file path=ppt/tags/tag5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805_1*i*5"/>
  <p:tag name="KSO_WM_TEMPLATE_CATEGORY" val="custom"/>
  <p:tag name="KSO_WM_TEMPLATE_INDEX" val="40492805"/>
  <p:tag name="KSO_WM_UNIT_LAYERLEVEL" val="1"/>
  <p:tag name="KSO_WM_TAG_VERSION" val="3.0"/>
  <p:tag name="KSO_WM_BEAUTIFY_FLAG" val="#wm#"/>
  <p:tag name="KSO_WM_UNIT_PIC_EFFECT" val="1"/>
</p:tagLst>
</file>

<file path=ppt/tags/tag5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2480_1*i*1"/>
  <p:tag name="KSO_WM_TEMPLATE_CATEGORY" val="custom"/>
  <p:tag name="KSO_WM_TEMPLATE_INDEX" val="20232480"/>
  <p:tag name="KSO_WM_UNIT_LAYERLEVEL" val="1"/>
  <p:tag name="KSO_WM_TAG_VERSION" val="3.0"/>
  <p:tag name="KSO_WM_BEAUTIFY_FLAG" val="#wm#"/>
  <p:tag name="KSO_WM_DIAGRAM_VERSION" val="3"/>
  <p:tag name="KSO_WM_DIAGRAM_COLOR_TRICK" val="1"/>
  <p:tag name="KSO_WM_DIAGRAM_COLOR_TEXT_CAN_REMOVE" val="n"/>
</p:tagLst>
</file>

<file path=ppt/tags/tag5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2480_1*i*2"/>
  <p:tag name="KSO_WM_TEMPLATE_CATEGORY" val="custom"/>
  <p:tag name="KSO_WM_TEMPLATE_INDEX" val="20232480"/>
  <p:tag name="KSO_WM_UNIT_LAYERLEVEL" val="1"/>
  <p:tag name="KSO_WM_TAG_VERSION" val="3.0"/>
  <p:tag name="KSO_WM_BEAUTIFY_FLAG" val="#wm#"/>
  <p:tag name="KSO_WM_DIAGRAM_VERSION" val="3"/>
  <p:tag name="KSO_WM_DIAGRAM_COLOR_TRICK" val="1"/>
  <p:tag name="KSO_WM_DIAGRAM_COLOR_TEXT_CAN_REMOVE" val="n"/>
</p:tagLst>
</file>

<file path=ppt/tags/tag5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1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c_f"/>
  <p:tag name="KSO_WM_UNIT_INDEX" val="1_1"/>
  <p:tag name="KSO_WM_UNIT_ID" val="custom20232480_1*c_f*1_1"/>
  <p:tag name="KSO_WM_TEMPLATE_CATEGORY" val="custom"/>
  <p:tag name="KSO_WM_TEMPLATE_INDEX" val="20232480"/>
  <p:tag name="KSO_WM_UNIT_LAYERLEVEL" val="1_1"/>
  <p:tag name="KSO_WM_TAG_VERSION" val="3.0"/>
  <p:tag name="KSO_WM_BEAUTIFY_FLAG" val="#wm#"/>
  <p:tag name="KSO_WM_UNIT_VALUE" val="76"/>
  <p:tag name="KSO_WM_UNIT_PRESET_TEXT" val="单击此处添加正文，文字是您思想的提炼，为了最终演示发布的良好效果，请言简的阐述观点。根据需要可酌情增减文字，以便观者准确理解您所传达的信息。"/>
  <p:tag name="KSO_WM_UNIT_LINE_FORE_SCHEMECOLOR_INDEX" val="-2"/>
  <p:tag name="KSO_WM_UNIT_TEXT_FILL_FORE_SCHEMECOLOR_INDEX" val="1"/>
  <p:tag name="KSO_WM_UNIT_TEXT_FILL_TYPE" val="1"/>
  <p:tag name="KSO_WM_UNIT_TEXT_TYPE" val="1"/>
</p:tagLst>
</file>

<file path=ppt/tags/tag51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2480_1*a*1"/>
  <p:tag name="KSO_WM_TEMPLATE_CATEGORY" val="custom"/>
  <p:tag name="KSO_WM_TEMPLATE_INDEX" val="20232480"/>
  <p:tag name="KSO_WM_UNIT_LAYERLEVEL" val="1"/>
  <p:tag name="KSO_WM_TAG_VERSION" val="3.0"/>
  <p:tag name="KSO_WM_BEAUTIFY_FLAG" val="#wm#"/>
  <p:tag name="KSO_WM_UNIT_VALUE" val="18"/>
  <p:tag name="KSO_WM_UNIT_PRESET_TEXT" val="单击添加&#13;页面的标题"/>
  <p:tag name="KSO_WM_UNIT_TEXT_TYPE" val="1"/>
</p:tagLst>
</file>

<file path=ppt/tags/tag512.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UNIT_TYPE" val="i"/>
  <p:tag name="KSO_WM_UNIT_INDEX" val="3"/>
  <p:tag name="KSO_WM_UNIT_ID" val="custom20232480_1*i*3"/>
  <p:tag name="KSO_WM_TEMPLATE_CATEGORY" val="custom"/>
  <p:tag name="KSO_WM_TEMPLATE_INDEX" val="20232480"/>
  <p:tag name="KSO_WM_UNIT_LAYERLEVEL" val="1"/>
  <p:tag name="KSO_WM_TAG_VERSION" val="3.0"/>
  <p:tag name="KSO_WM_UNIT_LINE_FORE_SCHEMECOLOR_INDEX" val="5"/>
  <p:tag name="KSO_WM_DIAGRAM_MAX_ITEMCNT" val="4"/>
  <p:tag name="KSO_WM_DIAGRAM_MIN_ITEMCNT" val="2"/>
  <p:tag name="KSO_WM_DIAGRAM_VIRTUALLY_FRAME" val="{&quot;height&quot;:360.75,&quot;left&quot;:48.299993896484374,&quot;top&quot;:132.1,&quot;width&quot;:408.20001220703125}"/>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_BRIGHTNESS" val="0"/>
  <p:tag name="KSO_WM_UNIT_LINE_FILL_TYPE" val="2"/>
  <p:tag name="KSO_WM_UNIT_USESOURCEFORMAT_APPLY" val="1"/>
  <p:tag name="KSO_WM_BEAUTIFY_FLAG" val="#wm#"/>
</p:tagLst>
</file>

<file path=ppt/tags/tag513.xml><?xml version="1.0" encoding="utf-8"?>
<p:tagLst xmlns:p="http://schemas.openxmlformats.org/presentationml/2006/main">
  <p:tag name="KSO_WM_SLIDE_ID" val="custom20232480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2480"/>
  <p:tag name="KSO_WM_SLIDE_TYPE" val="text"/>
  <p:tag name="KSO_WM_SLIDE_SUBTYPE" val="picTxt"/>
  <p:tag name="KSO_WM_SLIDE_SIZE" val="349.1*137.6"/>
  <p:tag name="KSO_WM_SLIDE_POSITION" val="143.575*297.15"/>
  <p:tag name="KSO_WM_SLIDE_LAYOUT" val="a_d_c"/>
  <p:tag name="KSO_WM_SLIDE_LAYOUT_CNT" val="1_1_1"/>
  <p:tag name="KSO_WM_SPECIAL_SOURCE" val="bdnull"/>
</p:tagLst>
</file>

<file path=ppt/tags/tag5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5633_1*i*1"/>
  <p:tag name="KSO_WM_TEMPLATE_CATEGORY" val="custom"/>
  <p:tag name="KSO_WM_TEMPLATE_INDEX" val="20235633"/>
  <p:tag name="KSO_WM_UNIT_LAYERLEVEL" val="1"/>
  <p:tag name="KSO_WM_TAG_VERSION" val="3.0"/>
  <p:tag name="KSO_WM_BEAUTIFY_FLAG" val="#wm#"/>
</p:tagLst>
</file>

<file path=ppt/tags/tag5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633_1*i*2"/>
  <p:tag name="KSO_WM_TEMPLATE_CATEGORY" val="custom"/>
  <p:tag name="KSO_WM_TEMPLATE_INDEX" val="20235633"/>
  <p:tag name="KSO_WM_UNIT_LAYERLEVEL" val="1"/>
  <p:tag name="KSO_WM_TAG_VERSION" val="3.0"/>
  <p:tag name="KSO_WM_BEAUTIFY_FLAG" val="#wm#"/>
</p:tagLst>
</file>

<file path=ppt/tags/tag51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633_1*a*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添加标题内容"/>
</p:tagLst>
</file>

<file path=ppt/tags/tag51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3_1*f*1"/>
  <p:tag name="KSO_WM_TEMPLATE_CATEGORY" val="custom"/>
  <p:tag name="KSO_WM_TEMPLATE_INDEX" val="20235633"/>
  <p:tag name="KSO_WM_UNIT_LAYERLEVEL" val="1"/>
  <p:tag name="KSO_WM_TAG_VERSION" val="3.0"/>
  <p:tag name="KSO_WM_BEAUTIFY_FLAG" val="#wm#"/>
  <p:tag name="KSO_WM_UNIT_TEXT_TYPE" val="1"/>
  <p:tag name="KSO_WM_UNIT_PRESET_TEXT" val="单击此处输入你的正文，文字是您思想的提炼，为了最终演示发布的良好效果，请尽量言简意赅的阐述观点。根据需要可酌情增减文字。&#10;单击此处输入你的正文，文字是您思想的提炼，为了最终演示发布的良好效果，请尽量言简意赅的阐述观点。&#10;单击此处输入你的正文，文字是您思想的提炼，为了最终演示发布的良好效果，请尽量言简意赅的阐述观点。根据需要可酌情增减文字，以便观者可以准确理解您所传达的信息。单击此处输入你的正文。"/>
</p:tagLst>
</file>

<file path=ppt/tags/tag518.xml><?xml version="1.0" encoding="utf-8"?>
<p:tagLst xmlns:p="http://schemas.openxmlformats.org/presentationml/2006/main">
  <p:tag name="KSO_WM_SLIDE_ID" val="custom20235633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959*539"/>
  <p:tag name="KSO_WM_SLIDE_POSITION" val="0*0"/>
  <p:tag name="KSO_WM_TAG_VERSION" val="3.0"/>
  <p:tag name="KSO_WM_BEAUTIFY_FLAG" val="#wm#"/>
  <p:tag name="KSO_WM_TEMPLATE_CATEGORY" val="custom"/>
  <p:tag name="KSO_WM_TEMPLATE_INDEX" val="20235633"/>
  <p:tag name="KSO_WM_SLIDE_LAYOUT" val="a_f"/>
  <p:tag name="KSO_WM_SLIDE_LAYOUT_CNT" val="1_1"/>
</p:tagLst>
</file>

<file path=ppt/tags/tag51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2.xml><?xml version="1.0" encoding="utf-8"?>
<p:tagLst xmlns:p="http://schemas.openxmlformats.org/presentationml/2006/main">
  <p:tag name="KSO_WM_UNIT_COLOR_SCHEME_SHAPE_ID" val="14"/>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6"/>
  <p:tag name="KSO_WM_UNIT_ID" val="custom20235630_1*i*6"/>
  <p:tag name="KSO_WM_TEMPLATE_CATEGORY" val="custom"/>
  <p:tag name="KSO_WM_TEMPLATE_INDEX" val="20235630"/>
  <p:tag name="KSO_WM_UNIT_LAYERLEVEL" val="1"/>
  <p:tag name="KSO_WM_TAG_VERSION" val="3.0"/>
  <p:tag name="KSO_WM_BEAUTIFY_FLAG" val="#wm#"/>
</p:tagLst>
</file>

<file path=ppt/tags/tag52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2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2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2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2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h_i*1_3_1"/>
  <p:tag name="KSO_WM_TEMPLATE_CATEGORY" val="diagram"/>
  <p:tag name="KSO_WM_TEMPLATE_INDEX" val="40492923"/>
  <p:tag name="KSO_WM_UNIT_LAYERLEVEL" val="1_1_1"/>
  <p:tag name="KSO_WM_TAG_VERSION" val="3.0"/>
  <p:tag name="KSO_WM_BEAUTIFY_FLAG" val="#wm#"/>
  <p:tag name="KSO_WM_UNIT_TYPE" val="l_h_i"/>
  <p:tag name="KSO_WM_UNIT_INDEX" val="1_3_1"/>
  <p:tag name="KSO_WM_DIAGRAM_GROUP_CODE" val="l1-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i*1_1"/>
  <p:tag name="KSO_WM_TEMPLATE_CATEGORY" val="diagram"/>
  <p:tag name="KSO_WM_TEMPLATE_INDEX" val="40492923"/>
  <p:tag name="KSO_WM_UNIT_LAYERLEVEL" val="1_1"/>
  <p:tag name="KSO_WM_TAG_VERSION" val="3.0"/>
  <p:tag name="KSO_WM_BEAUTIFY_FLAG" val="#wm#"/>
  <p:tag name="KSO_WM_UNIT_TYPE" val="l_i"/>
  <p:tag name="KSO_WM_UNIT_INDEX" val="1_1"/>
  <p:tag name="KSO_WM_DIAGRAM_GROUP_CODE" val="l1-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1,&quot;foreColorIndex&quot;:5,&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i*1_2"/>
  <p:tag name="KSO_WM_TEMPLATE_CATEGORY" val="diagram"/>
  <p:tag name="KSO_WM_TEMPLATE_INDEX" val="40492923"/>
  <p:tag name="KSO_WM_UNIT_LAYERLEVEL" val="1_1"/>
  <p:tag name="KSO_WM_TAG_VERSION" val="3.0"/>
  <p:tag name="KSO_WM_BEAUTIFY_FLAG" val="#wm#"/>
  <p:tag name="KSO_WM_UNIT_TYPE" val="l_i"/>
  <p:tag name="KSO_WM_UNIT_INDEX" val="1_2"/>
  <p:tag name="KSO_WM_DIAGRAM_GROUP_CODE" val="l1-1"/>
  <p:tag name="KSO_WM_DIAGRAM_VERSION" val="3"/>
  <p:tag name="KSO_WM_DIAGRAM_COLOR_TRICK" val="1"/>
  <p:tag name="KSO_WM_DIAGRAM_COLOR_TEXT_CAN_REMOVE" val="n"/>
  <p:tag name="KSO_WM_UNIT_FILL_TYPE" val="3"/>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gradient&quot;:[{&quot;brightness&quot;:0,&quot;colorType&quot;:1,&quot;foreColorIndex&quot;:5,&quot;pos&quot;:0,&quot;transparency&quot;:1},{&quot;brightness&quot;:0,&quot;colorType&quot;:1,&quot;foreColorIndex&quot;:5,&quot;pos&quot;:1,&quot;transparency&quot;:0.5799999833106995}],&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h_i*1_2_1"/>
  <p:tag name="KSO_WM_TEMPLATE_CATEGORY" val="diagram"/>
  <p:tag name="KSO_WM_TEMPLATE_INDEX" val="40492923"/>
  <p:tag name="KSO_WM_UNIT_LAYERLEVEL" val="1_1_1"/>
  <p:tag name="KSO_WM_TAG_VERSION" val="3.0"/>
  <p:tag name="KSO_WM_BEAUTIFY_FLAG" val="#wm#"/>
  <p:tag name="KSO_WM_UNIT_TYPE" val="l_h_i"/>
  <p:tag name="KSO_WM_UNIT_INDEX" val="1_2_1"/>
  <p:tag name="KSO_WM_DIAGRAM_GROUP_CODE" val="l1-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h_i*1_1_1"/>
  <p:tag name="KSO_WM_TEMPLATE_CATEGORY" val="diagram"/>
  <p:tag name="KSO_WM_TEMPLATE_INDEX" val="40492923"/>
  <p:tag name="KSO_WM_UNIT_LAYERLEVEL" val="1_1_1"/>
  <p:tag name="KSO_WM_TAG_VERSION" val="3.0"/>
  <p:tag name="KSO_WM_BEAUTIFY_FLAG" val="#wm#"/>
  <p:tag name="KSO_WM_UNIT_TYPE" val="l_h_i"/>
  <p:tag name="KSO_WM_UNIT_INDEX" val="1_1_1"/>
  <p:tag name="KSO_WM_DIAGRAM_GROUP_CODE" val="l1-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xml><?xml version="1.0" encoding="utf-8"?>
<p:tagLst xmlns:p="http://schemas.openxmlformats.org/presentationml/2006/main">
  <p:tag name="KSO_WM_UNIT_COLOR_SCHEME_SHAPE_ID" val="15"/>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4"/>
  <p:tag name="KSO_WM_UNIT_ID" val="custom20235630_1*i*4"/>
  <p:tag name="KSO_WM_TEMPLATE_CATEGORY" val="custom"/>
  <p:tag name="KSO_WM_TEMPLATE_INDEX" val="20235630"/>
  <p:tag name="KSO_WM_UNIT_LAYERLEVEL" val="1"/>
  <p:tag name="KSO_WM_TAG_VERSION" val="3.0"/>
  <p:tag name="KSO_WM_BEAUTIFY_FLAG" val="#wm#"/>
</p:tagLst>
</file>

<file path=ppt/tags/tag5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i*1_3"/>
  <p:tag name="KSO_WM_TEMPLATE_CATEGORY" val="diagram"/>
  <p:tag name="KSO_WM_TEMPLATE_INDEX" val="40492923"/>
  <p:tag name="KSO_WM_UNIT_LAYERLEVEL" val="1_1"/>
  <p:tag name="KSO_WM_TAG_VERSION" val="3.0"/>
  <p:tag name="KSO_WM_BEAUTIFY_FLAG" val="#wm#"/>
  <p:tag name="KSO_WM_UNIT_TYPE" val="l_i"/>
  <p:tag name="KSO_WM_UNIT_INDEX" val="1_3"/>
  <p:tag name="KSO_WM_DIAGRAM_GROUP_CODE" val="l1-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1,&quot;foreColorIndex&quot;:5,&quot;transparency&quot;:0.69999998807907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i*1_4"/>
  <p:tag name="KSO_WM_TEMPLATE_CATEGORY" val="diagram"/>
  <p:tag name="KSO_WM_TEMPLATE_INDEX" val="40492923"/>
  <p:tag name="KSO_WM_UNIT_LAYERLEVEL" val="1_1"/>
  <p:tag name="KSO_WM_TAG_VERSION" val="3.0"/>
  <p:tag name="KSO_WM_BEAUTIFY_FLAG" val="#wm#"/>
  <p:tag name="KSO_WM_UNIT_TYPE" val="l_i"/>
  <p:tag name="KSO_WM_UNIT_INDEX" val="1_4"/>
  <p:tag name="KSO_WM_DIAGRAM_GROUP_CODE" val="l1-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1,&quot;foreColorIndex&quot;:5,&quot;transparency&quot;:0.69999998807907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i*1_5"/>
  <p:tag name="KSO_WM_TEMPLATE_CATEGORY" val="diagram"/>
  <p:tag name="KSO_WM_TEMPLATE_INDEX" val="40492923"/>
  <p:tag name="KSO_WM_UNIT_LAYERLEVEL" val="1_1"/>
  <p:tag name="KSO_WM_TAG_VERSION" val="3.0"/>
  <p:tag name="KSO_WM_BEAUTIFY_FLAG" val="#wm#"/>
  <p:tag name="KSO_WM_UNIT_TYPE" val="l_i"/>
  <p:tag name="KSO_WM_UNIT_INDEX" val="1_5"/>
  <p:tag name="KSO_WM_DIAGRAM_GROUP_CODE" val="l1-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1,&quot;foreColorIndex&quot;:5,&quot;transparency&quot;:0.69999998807907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i*1_6"/>
  <p:tag name="KSO_WM_TEMPLATE_CATEGORY" val="diagram"/>
  <p:tag name="KSO_WM_TEMPLATE_INDEX" val="40492923"/>
  <p:tag name="KSO_WM_UNIT_LAYERLEVEL" val="1_1"/>
  <p:tag name="KSO_WM_TAG_VERSION" val="3.0"/>
  <p:tag name="KSO_WM_BEAUTIFY_FLAG" val="#wm#"/>
  <p:tag name="KSO_WM_UNIT_TYPE" val="l_i"/>
  <p:tag name="KSO_WM_UNIT_INDEX" val="1_6"/>
  <p:tag name="KSO_WM_DIAGRAM_GROUP_CODE" val="l1-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1,&quot;foreColorIndex&quot;:5,&quot;transparency&quot;:0.69999998807907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i*1_7"/>
  <p:tag name="KSO_WM_TEMPLATE_CATEGORY" val="diagram"/>
  <p:tag name="KSO_WM_TEMPLATE_INDEX" val="40492923"/>
  <p:tag name="KSO_WM_UNIT_LAYERLEVEL" val="1_1"/>
  <p:tag name="KSO_WM_TAG_VERSION" val="3.0"/>
  <p:tag name="KSO_WM_BEAUTIFY_FLAG" val="#wm#"/>
  <p:tag name="KSO_WM_UNIT_TYPE" val="l_i"/>
  <p:tag name="KSO_WM_UNIT_INDEX" val="1_7"/>
  <p:tag name="KSO_WM_DIAGRAM_GROUP_CODE" val="l1-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1,&quot;foreColorIndex&quot;:5,&quot;transparency&quot;:0.69999998807907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i*1_8"/>
  <p:tag name="KSO_WM_TEMPLATE_CATEGORY" val="diagram"/>
  <p:tag name="KSO_WM_TEMPLATE_INDEX" val="40492923"/>
  <p:tag name="KSO_WM_UNIT_LAYERLEVEL" val="1_1"/>
  <p:tag name="KSO_WM_TAG_VERSION" val="3.0"/>
  <p:tag name="KSO_WM_BEAUTIFY_FLAG" val="#wm#"/>
  <p:tag name="KSO_WM_UNIT_TYPE" val="l_i"/>
  <p:tag name="KSO_WM_UNIT_INDEX" val="1_8"/>
  <p:tag name="KSO_WM_DIAGRAM_GROUP_CODE" val="l1-1"/>
  <p:tag name="KSO_WM_DIAGRAM_VERSION" val="3"/>
  <p:tag name="KSO_WM_DIAGRAM_COLOR_TRICK" val="1"/>
  <p:tag name="KSO_WM_DIAGRAM_COLOR_TEXT_CAN_REMOVE" val="n"/>
  <p:tag name="KSO_WM_UNIT_LINE_FORE_SCHEMECOLOR_INDEX" val="5"/>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2923_1*l_i*1_9"/>
  <p:tag name="KSO_WM_TEMPLATE_CATEGORY" val="diagram"/>
  <p:tag name="KSO_WM_TEMPLATE_INDEX" val="40492923"/>
  <p:tag name="KSO_WM_UNIT_LAYERLEVEL" val="1_1"/>
  <p:tag name="KSO_WM_TAG_VERSION" val="3.0"/>
  <p:tag name="KSO_WM_BEAUTIFY_FLAG" val="#wm#"/>
  <p:tag name="KSO_WM_UNIT_TYPE" val="l_i"/>
  <p:tag name="KSO_WM_UNIT_INDEX" val="1_9"/>
  <p:tag name="KSO_WM_DIAGRAM_GROUP_CODE" val="l1-1"/>
  <p:tag name="KSO_WM_DIAGRAM_VERSION" val="3"/>
  <p:tag name="KSO_WM_DIAGRAM_COLOR_TRICK" val="1"/>
  <p:tag name="KSO_WM_DIAGRAM_COLOR_TEXT_CAN_REMOVE" val="n"/>
  <p:tag name="KSO_WM_UNIT_LINE_FORE_SCHEMECOLOR_INDEX" val="-2"/>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solid&quot;:{&quot;brightness&quot;:0,&quot;colorType&quot;:2,&quot;rgb&quot;:&quot;#ffffff&quot;,&quot;transparency&quot;:0.8100000023841858},&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l_h_f"/>
  <p:tag name="KSO_WM_UNIT_INDEX" val="1_2_1"/>
  <p:tag name="KSO_WM_UNIT_ID" val="diagram40492923_1*l_h_f*1_2_1"/>
  <p:tag name="KSO_WM_TEMPLATE_CATEGORY" val="diagram"/>
  <p:tag name="KSO_WM_TEMPLATE_INDEX" val="40492923"/>
  <p:tag name="KSO_WM_UNIT_LAYERLEVEL" val="1_1_1"/>
  <p:tag name="KSO_WM_TAG_VERSION" val="3.0"/>
  <p:tag name="KSO_WM_BEAUTIFY_FLAG" val="#wm#"/>
  <p:tag name="KSO_WM_UNIT_VALUE" val="20"/>
  <p:tag name="KSO_WM_DIAGRAM_GROUP_CODE" val="l1-1"/>
  <p:tag name="KSO_WM_DIAGRAM_VERSION" val="3"/>
  <p:tag name="KSO_WM_DIAGRAM_COLOR_TRICK" val="1"/>
  <p:tag name="KSO_WM_DIAGRAM_COLOR_TEXT_CAN_REMOVE" val="n"/>
  <p:tag name="KSO_WM_UNIT_PRESET_TEXT" val="添加&#13;正文"/>
  <p:tag name="KSO_WM_UNIT_LINE_FORE_SCHEMECOLOR_INDEX" val="-2"/>
  <p:tag name="KSO_WM_UNIT_TEXT_TYPE" val="1"/>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l_h_f"/>
  <p:tag name="KSO_WM_UNIT_INDEX" val="1_3_1"/>
  <p:tag name="KSO_WM_UNIT_ID" val="diagram40492923_1*l_h_f*1_3_1"/>
  <p:tag name="KSO_WM_TEMPLATE_CATEGORY" val="diagram"/>
  <p:tag name="KSO_WM_TEMPLATE_INDEX" val="40492923"/>
  <p:tag name="KSO_WM_UNIT_LAYERLEVEL" val="1_1_1"/>
  <p:tag name="KSO_WM_TAG_VERSION" val="3.0"/>
  <p:tag name="KSO_WM_BEAUTIFY_FLAG" val="#wm#"/>
  <p:tag name="KSO_WM_UNIT_VALUE" val="20"/>
  <p:tag name="KSO_WM_DIAGRAM_GROUP_CODE" val="l1-1"/>
  <p:tag name="KSO_WM_DIAGRAM_VERSION" val="3"/>
  <p:tag name="KSO_WM_DIAGRAM_COLOR_TRICK" val="1"/>
  <p:tag name="KSO_WM_DIAGRAM_COLOR_TEXT_CAN_REMOVE" val="n"/>
  <p:tag name="KSO_WM_UNIT_PRESET_TEXT" val="添加&#13;正文"/>
  <p:tag name="KSO_WM_UNIT_LINE_FORE_SCHEMECOLOR_INDEX" val="-2"/>
  <p:tag name="KSO_WM_UNIT_TEXT_TYPE" val="1"/>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3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l_h_f"/>
  <p:tag name="KSO_WM_UNIT_INDEX" val="1_1_1"/>
  <p:tag name="KSO_WM_UNIT_ID" val="diagram40492923_1*l_h_f*1_1_1"/>
  <p:tag name="KSO_WM_TEMPLATE_CATEGORY" val="diagram"/>
  <p:tag name="KSO_WM_TEMPLATE_INDEX" val="40492923"/>
  <p:tag name="KSO_WM_UNIT_LAYERLEVEL" val="1_1_1"/>
  <p:tag name="KSO_WM_TAG_VERSION" val="3.0"/>
  <p:tag name="KSO_WM_BEAUTIFY_FLAG" val="#wm#"/>
  <p:tag name="KSO_WM_UNIT_VALUE" val="20"/>
  <p:tag name="KSO_WM_DIAGRAM_GROUP_CODE" val="l1-1"/>
  <p:tag name="KSO_WM_DIAGRAM_VERSION" val="3"/>
  <p:tag name="KSO_WM_DIAGRAM_COLOR_TRICK" val="1"/>
  <p:tag name="KSO_WM_DIAGRAM_COLOR_TEXT_CAN_REMOVE" val="n"/>
  <p:tag name="KSO_WM_UNIT_PRESET_TEXT" val="添加&#13;正文"/>
  <p:tag name="KSO_WM_UNIT_LINE_FORE_SCHEMECOLOR_INDEX" val="-2"/>
  <p:tag name="KSO_WM_UNIT_TEXT_TYPE" val="1"/>
  <p:tag name="KSO_WM_DIAGRAM_MAX_ITEMCNT" val="3"/>
  <p:tag name="KSO_WM_DIAGRAM_MIN_ITEMCNT" val="3"/>
  <p:tag name="KSO_WM_DIAGRAM_VIRTUALLY_FRAME" val="{&quot;height&quot;:258.9668503937008,&quot;left&quot;:136.87503937007872,&quot;top&quot;:140.6,&quot;width&quot;:678.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5,6,5,6,5,6]}"/>
</p:tagLst>
</file>

<file path=ppt/tags/tag54.xml><?xml version="1.0" encoding="utf-8"?>
<p:tagLst xmlns:p="http://schemas.openxmlformats.org/presentationml/2006/main">
  <p:tag name="KSO_WM_UNIT_COLOR_SCHEME_SHAPE_ID" val="12"/>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3"/>
  <p:tag name="KSO_WM_UNIT_ID" val="custom20235630_1*i*3"/>
  <p:tag name="KSO_WM_TEMPLATE_CATEGORY" val="custom"/>
  <p:tag name="KSO_WM_TEMPLATE_INDEX" val="20235630"/>
  <p:tag name="KSO_WM_UNIT_LAYERLEVEL" val="1"/>
  <p:tag name="KSO_WM_TAG_VERSION" val="3.0"/>
  <p:tag name="KSO_WM_BEAUTIFY_FLAG" val="#wm#"/>
</p:tagLst>
</file>

<file path=ppt/tags/tag54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4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4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4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4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4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4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4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4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4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5.xml><?xml version="1.0" encoding="utf-8"?>
<p:tagLst xmlns:p="http://schemas.openxmlformats.org/presentationml/2006/main">
  <p:tag name="KSO_WM_UNIT_COLOR_SCHEME_SHAPE_ID" val="13"/>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7"/>
  <p:tag name="KSO_WM_UNIT_ID" val="custom20235630_1*i*7"/>
  <p:tag name="KSO_WM_TEMPLATE_CATEGORY" val="custom"/>
  <p:tag name="KSO_WM_TEMPLATE_INDEX" val="20235630"/>
  <p:tag name="KSO_WM_UNIT_LAYERLEVEL" val="1"/>
  <p:tag name="KSO_WM_TAG_VERSION" val="3.0"/>
  <p:tag name="KSO_WM_BEAUTIFY_FLAG" val="#wm#"/>
</p:tagLst>
</file>

<file path=ppt/tags/tag55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5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52.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53.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54.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55.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5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5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58.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59.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60.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61.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6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63.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64.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65.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66.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67.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6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69.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7.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70.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71.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72.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73.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7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75.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76.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77.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78.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79.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8.xml><?xml version="1.0" encoding="utf-8"?>
<p:tagLst xmlns:p="http://schemas.openxmlformats.org/presentationml/2006/main">
  <p:tag name="KSO_WM_UNIT_TYPE" val="a"/>
  <p:tag name="KSO_WM_UNIT_INDEX" val="1"/>
  <p:tag name="KSO_WM_BEAUTIFY_FLAG" val="#wm#"/>
  <p:tag name="KSO_WM_TAG_VERSION" val="3.0"/>
  <p:tag name="KSO_WM_UNIT_ISCONTENTSTITLE" val="1"/>
  <p:tag name="KSO_WM_DIAGRAM_GROUP_CODE" val="l1-1"/>
  <p:tag name="KSO_WM_DIAGRAM_COLOR_TRICK" val="1"/>
  <p:tag name="KSO_WM_DIAGRAM_COLOR_TEXT_CAN_REMOVE" val="n"/>
  <p:tag name="KSO_WM_UNIT_ID" val="custom20236811_4*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6811"/>
  <p:tag name="KSO_WM_TEMPLATE_CATEGORY" val="custom"/>
  <p:tag name="KSO_WM_UNIT_PRESET_TEXT_INDEX" val="-1"/>
  <p:tag name="KSO_WM_UNIT_PRESET_TEXT_LEN" val="0"/>
  <p:tag name="KSO_WM_UNIT_TEXT_FILL_FORE_SCHEMECOLOR_INDEX" val="15"/>
  <p:tag name="KSO_WM_UNIT_TEXT_FILL_TYPE" val="1"/>
  <p:tag name="KSO_WM_UNIT_USESOURCEFORMAT_APPLY" val="1"/>
</p:tagLst>
</file>

<file path=ppt/tags/tag58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81.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2_1*i*1"/>
  <p:tag name="KSO_WM_TEMPLATE_CATEGORY" val="custom"/>
  <p:tag name="KSO_WM_TEMPLATE_INDEX" val="40492962"/>
  <p:tag name="KSO_WM_UNIT_LAYERLEVEL" val="1"/>
  <p:tag name="KSO_WM_TAG_VERSION" val="3.0"/>
  <p:tag name="KSO_WM_BEAUTIFY_FLAG" val="#wm#"/>
</p:tagLst>
</file>

<file path=ppt/tags/tag5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2_1*i*2"/>
  <p:tag name="KSO_WM_TEMPLATE_CATEGORY" val="custom"/>
  <p:tag name="KSO_WM_TEMPLATE_INDEX" val="40492962"/>
  <p:tag name="KSO_WM_UNIT_LAYERLEVEL" val="1"/>
  <p:tag name="KSO_WM_TAG_VERSION" val="3.0"/>
  <p:tag name="KSO_WM_BEAUTIFY_FLAG" val="#wm#"/>
</p:tagLst>
</file>

<file path=ppt/tags/tag5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2_1*i*3"/>
  <p:tag name="KSO_WM_TEMPLATE_CATEGORY" val="custom"/>
  <p:tag name="KSO_WM_TEMPLATE_INDEX" val="40492962"/>
  <p:tag name="KSO_WM_UNIT_LAYERLEVEL" val="1"/>
  <p:tag name="KSO_WM_TAG_VERSION" val="3.0"/>
  <p:tag name="KSO_WM_BEAUTIFY_FLAG" val="#wm#"/>
</p:tagLst>
</file>

<file path=ppt/tags/tag5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2_1*i*4"/>
  <p:tag name="KSO_WM_TEMPLATE_CATEGORY" val="custom"/>
  <p:tag name="KSO_WM_TEMPLATE_INDEX" val="40492962"/>
  <p:tag name="KSO_WM_UNIT_LAYERLEVEL" val="1"/>
  <p:tag name="KSO_WM_TAG_VERSION" val="3.0"/>
  <p:tag name="KSO_WM_BEAUTIFY_FLAG" val="#wm#"/>
</p:tagLst>
</file>

<file path=ppt/tags/tag586.xml><?xml version="1.0" encoding="utf-8"?>
<p:tagLst xmlns:p="http://schemas.openxmlformats.org/presentationml/2006/main">
  <p:tag name="KSO_WM_SLIDE_ID" val="custom40492962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962"/>
  <p:tag name="KSO_WM_SLIDE_TYPE" val="text"/>
  <p:tag name="KSO_WM_SLIDE_SUBTYPE" val="picTxt"/>
  <p:tag name="KSO_WM_SLIDE_SIZE" val="864*426"/>
  <p:tag name="KSO_WM_SLIDE_POSITION" val="47*56"/>
  <p:tag name="KSO_WM_SLIDE_LAYOUT" val="β"/>
  <p:tag name="KSO_WM_SLIDE_LAYOUT_CNT" val="1"/>
  <p:tag name="KSO_WM_SPECIAL_SOURCE" val="bdnull"/>
</p:tagLst>
</file>

<file path=ppt/tags/tag5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2_1*i*1"/>
  <p:tag name="KSO_WM_TEMPLATE_CATEGORY" val="custom"/>
  <p:tag name="KSO_WM_TEMPLATE_INDEX" val="40492962"/>
  <p:tag name="KSO_WM_UNIT_LAYERLEVEL" val="1"/>
  <p:tag name="KSO_WM_TAG_VERSION" val="3.0"/>
  <p:tag name="KSO_WM_BEAUTIFY_FLAG" val="#wm#"/>
</p:tagLst>
</file>

<file path=ppt/tags/tag5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2_1*i*2"/>
  <p:tag name="KSO_WM_TEMPLATE_CATEGORY" val="custom"/>
  <p:tag name="KSO_WM_TEMPLATE_INDEX" val="40492962"/>
  <p:tag name="KSO_WM_UNIT_LAYERLEVEL" val="1"/>
  <p:tag name="KSO_WM_TAG_VERSION" val="3.0"/>
  <p:tag name="KSO_WM_BEAUTIFY_FLAG" val="#wm#"/>
</p:tagLst>
</file>

<file path=ppt/tags/tag5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2_1*i*3"/>
  <p:tag name="KSO_WM_TEMPLATE_CATEGORY" val="custom"/>
  <p:tag name="KSO_WM_TEMPLATE_INDEX" val="40492962"/>
  <p:tag name="KSO_WM_UNIT_LAYERLEVEL" val="1"/>
  <p:tag name="KSO_WM_TAG_VERSION" val="3.0"/>
  <p:tag name="KSO_WM_BEAUTIFY_FLAG" val="#wm#"/>
</p:tagLst>
</file>

<file path=ppt/tags/tag59.xml><?xml version="1.0" encoding="utf-8"?>
<p:tagLst xmlns:p="http://schemas.openxmlformats.org/presentationml/2006/main">
  <p:tag name="KSO_WM_UNIT_TYPE" val="l_h_i"/>
  <p:tag name="KSO_WM_UNIT_INDEX" val="1_1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5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2_1*i*4"/>
  <p:tag name="KSO_WM_TEMPLATE_CATEGORY" val="custom"/>
  <p:tag name="KSO_WM_TEMPLATE_INDEX" val="40492962"/>
  <p:tag name="KSO_WM_UNIT_LAYERLEVEL" val="1"/>
  <p:tag name="KSO_WM_TAG_VERSION" val="3.0"/>
  <p:tag name="KSO_WM_BEAUTIFY_FLAG" val="#wm#"/>
</p:tagLst>
</file>

<file path=ppt/tags/tag591.xml><?xml version="1.0" encoding="utf-8"?>
<p:tagLst xmlns:p="http://schemas.openxmlformats.org/presentationml/2006/main">
  <p:tag name="TABLE_ENDDRAG_ORIGIN_RECT" val="771*359"/>
  <p:tag name="TABLE_ENDDRAG_RECT" val="89*102*771*359"/>
</p:tagLst>
</file>

<file path=ppt/tags/tag592.xml><?xml version="1.0" encoding="utf-8"?>
<p:tagLst xmlns:p="http://schemas.openxmlformats.org/presentationml/2006/main">
  <p:tag name="KSO_WM_SLIDE_ID" val="custom40492962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962"/>
  <p:tag name="KSO_WM_SLIDE_TYPE" val="text"/>
  <p:tag name="KSO_WM_SLIDE_SUBTYPE" val="picTxt"/>
  <p:tag name="KSO_WM_SLIDE_SIZE" val="864*426"/>
  <p:tag name="KSO_WM_SLIDE_POSITION" val="47*56"/>
  <p:tag name="KSO_WM_SLIDE_LAYOUT" val="β"/>
  <p:tag name="KSO_WM_SLIDE_LAYOUT_CNT" val="1"/>
  <p:tag name="KSO_WM_SPECIAL_SOURCE" val="bdnull"/>
</p:tagLst>
</file>

<file path=ppt/tags/tag59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59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59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59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59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59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59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xml><?xml version="1.0" encoding="utf-8"?>
<p:tagLst xmlns:p="http://schemas.openxmlformats.org/presentationml/2006/main">
  <p:tag name="KSO_WM_UNIT_TYPE" val="i"/>
  <p:tag name="KSO_WM_UNIT_INDEX" val="4"/>
  <p:tag name="KSO_WM_BEAUTIFY_FLAG" val="#wm#"/>
  <p:tag name="KSO_WM_TAG_VERSION" val="3.0"/>
  <p:tag name="KSO_WM_UNIT_ID" val="_3*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0.xml><?xml version="1.0" encoding="utf-8"?>
<p:tagLst xmlns:p="http://schemas.openxmlformats.org/presentationml/2006/main">
  <p:tag name="KSO_WM_UNIT_TYPE" val="l_h_i"/>
  <p:tag name="KSO_WM_UNIT_INDEX" val="1_2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60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0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0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0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0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0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0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0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0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0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1.xml><?xml version="1.0" encoding="utf-8"?>
<p:tagLst xmlns:p="http://schemas.openxmlformats.org/presentationml/2006/main">
  <p:tag name="KSO_WM_UNIT_TYPE" val="l_h_i"/>
  <p:tag name="KSO_WM_UNIT_INDEX" val="1_3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61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1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1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1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1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1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1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1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1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1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2.xml><?xml version="1.0" encoding="utf-8"?>
<p:tagLst xmlns:p="http://schemas.openxmlformats.org/presentationml/2006/main">
  <p:tag name="KSO_WM_UNIT_TYPE" val="l_h_i"/>
  <p:tag name="KSO_WM_UNIT_INDEX" val="1_4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62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2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2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2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2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2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2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2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2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2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3.xml><?xml version="1.0" encoding="utf-8"?>
<p:tagLst xmlns:p="http://schemas.openxmlformats.org/presentationml/2006/main">
  <p:tag name="KSO_WM_UNIT_TYPE" val="l_h_i"/>
  <p:tag name="KSO_WM_UNIT_INDEX" val="1_1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63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3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3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3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3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3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3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3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3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3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4.xml><?xml version="1.0" encoding="utf-8"?>
<p:tagLst xmlns:p="http://schemas.openxmlformats.org/presentationml/2006/main">
  <p:tag name="KSO_WM_UNIT_TYPE" val="l_h_i"/>
  <p:tag name="KSO_WM_UNIT_INDEX" val="1_2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64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4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4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4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4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4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4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4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4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4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5.xml><?xml version="1.0" encoding="utf-8"?>
<p:tagLst xmlns:p="http://schemas.openxmlformats.org/presentationml/2006/main">
  <p:tag name="KSO_WM_UNIT_TYPE" val="l_h_i"/>
  <p:tag name="KSO_WM_UNIT_INDEX" val="1_3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65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5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5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5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5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5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5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5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5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6.xml><?xml version="1.0" encoding="utf-8"?>
<p:tagLst xmlns:p="http://schemas.openxmlformats.org/presentationml/2006/main">
  <p:tag name="KSO_WM_UNIT_TYPE" val="l_h_i"/>
  <p:tag name="KSO_WM_UNIT_INDEX" val="1_4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66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6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6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6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6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65.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666.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66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725_1*h_a*1_1"/>
  <p:tag name="KSO_WM_TEMPLATE_CATEGORY" val="custom"/>
  <p:tag name="KSO_WM_TEMPLATE_INDEX" val="20234725"/>
  <p:tag name="KSO_WM_UNIT_LAYERLEVEL" val="1_1"/>
  <p:tag name="KSO_WM_TAG_VERSION" val="3.0"/>
  <p:tag name="KSO_WM_BEAUTIFY_FLAG" val="#wm#"/>
  <p:tag name="KSO_WM_UNIT_VALUE" val="25"/>
  <p:tag name="KSO_WM_UNIT_TEXT_TYPE" val="1"/>
  <p:tag name="KSO_WM_UNIT_PRESET_TEXT" val="单击此处添加项标题"/>
</p:tagLst>
</file>

<file path=ppt/tags/tag6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66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67.xml><?xml version="1.0" encoding="utf-8"?>
<p:tagLst xmlns:p="http://schemas.openxmlformats.org/presentationml/2006/main">
  <p:tag name="KSO_WM_UNIT_TYPE" val="l_h_i"/>
  <p:tag name="KSO_WM_UNIT_INDEX" val="1_1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670.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6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67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6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674.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67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7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7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7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7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8.xml><?xml version="1.0" encoding="utf-8"?>
<p:tagLst xmlns:p="http://schemas.openxmlformats.org/presentationml/2006/main">
  <p:tag name="KSO_WM_UNIT_TYPE" val="l_h_i"/>
  <p:tag name="KSO_WM_UNIT_INDEX" val="1_1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68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8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1"/>
  <p:tag name="KSO_WM_UNIT_ID" val="custom20234743_1*i*1"/>
  <p:tag name="KSO_WM_TEMPLATE_CATEGORY" val="custom"/>
  <p:tag name="KSO_WM_TEMPLATE_INDEX" val="20234743"/>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68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a"/>
  <p:tag name="KSO_WM_UNIT_INDEX" val="1"/>
  <p:tag name="KSO_WM_UNIT_ID" val="custom20234743_1*a*1"/>
  <p:tag name="KSO_WM_TEMPLATE_CATEGORY" val="custom"/>
  <p:tag name="KSO_WM_TEMPLATE_INDEX" val="20234743"/>
  <p:tag name="KSO_WM_UNIT_LAYERLEVEL" val="1"/>
  <p:tag name="KSO_WM_TAG_VERSION" val="3.0"/>
  <p:tag name="KSO_WM_BEAUTIFY_FLAG" val="#wm#"/>
  <p:tag name="KSO_WM_UNIT_VALUE" val="30"/>
  <p:tag name="KSO_WM_UNIT_TEXT_TYPE" val="1"/>
  <p:tag name="KSO_WM_UNIT_PRESET_TEXT" val="单击此处添加&#13;标题内容"/>
  <p:tag name="KSO_WM_UNIT_TEXT_FILL_FORE_SCHEMECOLOR_INDEX" val="13"/>
  <p:tag name="KSO_WM_UNIT_TEXT_FILL_TYPE" val="1"/>
  <p:tag name="KSO_WM_UNIT_USESOURCEFORMAT_APPLY" val="1"/>
</p:tagLst>
</file>

<file path=ppt/tags/tag683.xml><?xml version="1.0" encoding="utf-8"?>
<p:tagLst xmlns:p="http://schemas.openxmlformats.org/presentationml/2006/main">
  <p:tag name="KSO_WM_UNIT_VALUE" val="744*1159"/>
  <p:tag name="KSO_WM_UNIT_HIGHLIGHT" val="0"/>
  <p:tag name="KSO_WM_UNIT_COMPATIBLE" val="0"/>
  <p:tag name="KSO_WM_UNIT_DIAGRAM_ISNUMVISUAL" val="0"/>
  <p:tag name="KSO_WM_UNIT_DIAGRAM_ISREFERUNIT" val="0"/>
  <p:tag name="KSO_WM_DIAGRAM_GROUP_CODE" val="l1-1"/>
  <p:tag name="KSO_WM_UNIT_TYPE" val="d"/>
  <p:tag name="KSO_WM_UNIT_INDEX" val="1"/>
  <p:tag name="KSO_WM_UNIT_ID" val="custom20234743_1*d*1"/>
  <p:tag name="KSO_WM_TEMPLATE_CATEGORY" val="custom"/>
  <p:tag name="KSO_WM_TEMPLATE_INDEX" val="20234743"/>
  <p:tag name="KSO_WM_UNIT_LAYERLEVEL" val="1"/>
  <p:tag name="KSO_WM_TAG_VERSION" val="3.0"/>
  <p:tag name="KSO_WM_BEAUTIFY_FLAG" val="#wm#"/>
  <p:tag name="KSO_WM_UNIT_PICTURE_SUBTYPE" val="b"/>
  <p:tag name="KSO_WM_UNIT_FILL_FORE_SCHEMECOLOR_INDEX" val="5"/>
  <p:tag name="KSO_WM_UNIT_FILL_TYPE" val="1"/>
  <p:tag name="KSO_WM_UNIT_LINE_FORE_SCHEMECOLOR_INDEX" val="13"/>
  <p:tag name="KSO_WM_UNIT_LINE_FILL_TYPE" val="2"/>
  <p:tag name="KSO_WM_UNIT_USESOURCEFORMAT_APPLY" val="1"/>
</p:tagLst>
</file>

<file path=ppt/tags/tag6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2_1"/>
  <p:tag name="KSO_WM_UNIT_ID" val="diagram20235682_3*l_h_i*1_2_1"/>
  <p:tag name="KSO_WM_TEMPLATE_CATEGORY" val="diagram"/>
  <p:tag name="KSO_WM_TEMPLATE_INDEX" val="20235682"/>
  <p:tag name="KSO_WM_UNIT_LAYERLEVEL" val="1_1_1"/>
  <p:tag name="KSO_WM_TAG_VERSION" val="3.0"/>
  <p:tag name="KSO_WM_DIAGRAM_MAX_ITEMCNT" val="4"/>
  <p:tag name="KSO_WM_DIAGRAM_MIN_ITEMCNT" val="2"/>
  <p:tag name="KSO_WM_DIAGRAM_VIRTUALLY_FRAME" val="{&quot;height&quot;:62.35112805838207,&quot;left&quot;:155.1,&quot;top&quot;:323.674435970809,&quot;width&quot;:659.7}"/>
  <p:tag name="KSO_WM_DIAGRAM_COLOR_MATCH_VALUE" val="{&quot;shape&quot;:{&quot;fill&quot;:{&quot;gradient&quot;:[{&quot;brightness&quot;:0,&quot;colorType&quot;:1,&quot;foreColorIndex&quot;:5,&quot;pos&quot;:1,&quot;transparency&quot;:0.550000011920929},{&quot;brightness&quot;:0,&quot;colorType&quot;:1,&quot;foreColorIndex&quot;:14,&quot;pos&quot;:0.009999999776482582,&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 name="KSO_WM_BEAUTIFY_FLAG" val="#wm#"/>
  <p:tag name="KSO_WM_DIAGRAM_GROUP_CODE" val="l1-1"/>
  <p:tag name="KSO_WM_DIAGRAM_VERSION" val="3"/>
  <p:tag name="KSO_WM_DIAGRAM_COLOR_TRICK" val="1"/>
  <p:tag name="KSO_WM_DIAGRAM_COLOR_TEXT_CAN_REMOVE" val="n"/>
  <p:tag name="KSO_WM_UNIT_FILL_TYPE" val="3"/>
  <p:tag name="KSO_WM_UNIT_TEXT_FILL_FORE_SCHEMECOLOR_INDEX" val="13"/>
  <p:tag name="KSO_WM_UNIT_TEXT_FILL_TYPE" val="1"/>
  <p:tag name="KSO_WM_UNIT_USESOURCEFORMAT_APPLY" val="1"/>
</p:tagLst>
</file>

<file path=ppt/tags/tag685.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5682_3*l_h_a*1_2_1"/>
  <p:tag name="KSO_WM_TEMPLATE_CATEGORY" val="diagram"/>
  <p:tag name="KSO_WM_TEMPLATE_INDEX" val="20235682"/>
  <p:tag name="KSO_WM_UNIT_LAYERLEVEL" val="1_1_1"/>
  <p:tag name="KSO_WM_TAG_VERSION" val="3.0"/>
  <p:tag name="KSO_WM_UNIT_TEXT_FILL_FORE_SCHEMECOLOR_INDEX_BRIGHTNESS" val="0.15"/>
  <p:tag name="KSO_WM_DIAGRAM_MAX_ITEMCNT" val="4"/>
  <p:tag name="KSO_WM_DIAGRAM_MIN_ITEMCNT" val="2"/>
  <p:tag name="KSO_WM_DIAGRAM_VIRTUALLY_FRAME" val="{&quot;height&quot;:62.35112805838207,&quot;left&quot;:155.1,&quot;top&quot;:323.674435970809,&quot;width&quot;:65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 name="KSO_WM_UNIT_TEXT_TYPE" val="1"/>
  <p:tag name="KSO_WM_BEAUTIFY_FLAG" val="#wm#"/>
  <p:tag name="KSO_WM_DIAGRAM_GROUP_CODE" val="l1-1"/>
  <p:tag name="KSO_WM_DIAGRAM_VERSION" val="3"/>
  <p:tag name="KSO_WM_DIAGRAM_COLOR_TRICK" val="1"/>
  <p:tag name="KSO_WM_DIAGRAM_COLOR_TEXT_CAN_REMOVE" val="n"/>
  <p:tag name="KSO_WM_UNIT_PRESET_TEXT" val="单击此处添加标题"/>
  <p:tag name="KSO_WM_UNIT_TEXT_FILL_FORE_SCHEMECOLOR_INDEX" val="1"/>
  <p:tag name="KSO_WM_UNIT_TEXT_FILL_TYPE" val="1"/>
  <p:tag name="KSO_WM_UNIT_USESOURCEFORMAT_APPLY" val="1"/>
</p:tagLst>
</file>

<file path=ppt/tags/tag6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3_1"/>
  <p:tag name="KSO_WM_UNIT_ID" val="diagram20235682_3*l_h_i*1_3_1"/>
  <p:tag name="KSO_WM_TEMPLATE_CATEGORY" val="diagram"/>
  <p:tag name="KSO_WM_TEMPLATE_INDEX" val="20235682"/>
  <p:tag name="KSO_WM_UNIT_LAYERLEVEL" val="1_1_1"/>
  <p:tag name="KSO_WM_TAG_VERSION" val="3.0"/>
  <p:tag name="KSO_WM_DIAGRAM_MAX_ITEMCNT" val="4"/>
  <p:tag name="KSO_WM_DIAGRAM_MIN_ITEMCNT" val="2"/>
  <p:tag name="KSO_WM_DIAGRAM_VIRTUALLY_FRAME" val="{&quot;height&quot;:62.35112805838207,&quot;left&quot;:155.1,&quot;top&quot;:323.674435970809,&quot;width&quot;:659.7}"/>
  <p:tag name="KSO_WM_DIAGRAM_COLOR_MATCH_VALUE" val="{&quot;shape&quot;:{&quot;fill&quot;:{&quot;gradient&quot;:[{&quot;brightness&quot;:0,&quot;colorType&quot;:1,&quot;foreColorIndex&quot;:5,&quot;pos&quot;:1,&quot;transparency&quot;:0.550000011920929},{&quot;brightness&quot;:0,&quot;colorType&quot;:1,&quot;foreColorIndex&quot;:14,&quot;pos&quot;:0.009999999776482582,&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 name="KSO_WM_BEAUTIFY_FLAG" val="#wm#"/>
  <p:tag name="KSO_WM_DIAGRAM_GROUP_CODE" val="l1-1"/>
  <p:tag name="KSO_WM_DIAGRAM_VERSION" val="3"/>
  <p:tag name="KSO_WM_DIAGRAM_COLOR_TRICK" val="1"/>
  <p:tag name="KSO_WM_DIAGRAM_COLOR_TEXT_CAN_REMOVE" val="n"/>
  <p:tag name="KSO_WM_UNIT_FILL_TYPE" val="3"/>
  <p:tag name="KSO_WM_UNIT_TEXT_FILL_FORE_SCHEMECOLOR_INDEX" val="13"/>
  <p:tag name="KSO_WM_UNIT_TEXT_FILL_TYPE" val="1"/>
  <p:tag name="KSO_WM_UNIT_USESOURCEFORMAT_APPLY" val="1"/>
</p:tagLst>
</file>

<file path=ppt/tags/tag687.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3_1"/>
  <p:tag name="KSO_WM_UNIT_ID" val="diagram20235682_3*l_h_a*1_3_1"/>
  <p:tag name="KSO_WM_TEMPLATE_CATEGORY" val="diagram"/>
  <p:tag name="KSO_WM_TEMPLATE_INDEX" val="20235682"/>
  <p:tag name="KSO_WM_UNIT_LAYERLEVEL" val="1_1_1"/>
  <p:tag name="KSO_WM_TAG_VERSION" val="3.0"/>
  <p:tag name="KSO_WM_UNIT_TEXT_FILL_FORE_SCHEMECOLOR_INDEX_BRIGHTNESS" val="0.15"/>
  <p:tag name="KSO_WM_DIAGRAM_MAX_ITEMCNT" val="4"/>
  <p:tag name="KSO_WM_DIAGRAM_MIN_ITEMCNT" val="2"/>
  <p:tag name="KSO_WM_DIAGRAM_VIRTUALLY_FRAME" val="{&quot;height&quot;:62.35112805838207,&quot;left&quot;:155.1,&quot;top&quot;:323.674435970809,&quot;width&quot;:65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 name="KSO_WM_UNIT_TEXT_TYPE" val="1"/>
  <p:tag name="KSO_WM_BEAUTIFY_FLAG" val="#wm#"/>
  <p:tag name="KSO_WM_DIAGRAM_GROUP_CODE" val="l1-1"/>
  <p:tag name="KSO_WM_DIAGRAM_VERSION" val="3"/>
  <p:tag name="KSO_WM_DIAGRAM_COLOR_TRICK" val="1"/>
  <p:tag name="KSO_WM_DIAGRAM_COLOR_TEXT_CAN_REMOVE" val="n"/>
  <p:tag name="KSO_WM_UNIT_PRESET_TEXT" val="单击此处添加标题"/>
  <p:tag name="KSO_WM_UNIT_TEXT_FILL_FORE_SCHEMECOLOR_INDEX" val="1"/>
  <p:tag name="KSO_WM_UNIT_TEXT_FILL_TYPE" val="1"/>
  <p:tag name="KSO_WM_UNIT_USESOURCEFORMAT_APPLY" val="1"/>
</p:tagLst>
</file>

<file path=ppt/tags/tag6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l_h_i"/>
  <p:tag name="KSO_WM_UNIT_INDEX" val="1_4_1"/>
  <p:tag name="KSO_WM_UNIT_ID" val="diagram20235682_3*l_h_i*1_4_1"/>
  <p:tag name="KSO_WM_TEMPLATE_CATEGORY" val="diagram"/>
  <p:tag name="KSO_WM_TEMPLATE_INDEX" val="20235682"/>
  <p:tag name="KSO_WM_UNIT_LAYERLEVEL" val="1_1_1"/>
  <p:tag name="KSO_WM_TAG_VERSION" val="3.0"/>
  <p:tag name="KSO_WM_DIAGRAM_MAX_ITEMCNT" val="4"/>
  <p:tag name="KSO_WM_DIAGRAM_MIN_ITEMCNT" val="2"/>
  <p:tag name="KSO_WM_DIAGRAM_VIRTUALLY_FRAME" val="{&quot;height&quot;:62.35112805838207,&quot;left&quot;:155.1,&quot;top&quot;:323.674435970809,&quot;width&quot;:659.7}"/>
  <p:tag name="KSO_WM_DIAGRAM_COLOR_MATCH_VALUE" val="{&quot;shape&quot;:{&quot;fill&quot;:{&quot;gradient&quot;:[{&quot;brightness&quot;:0,&quot;colorType&quot;:1,&quot;foreColorIndex&quot;:5,&quot;pos&quot;:1,&quot;transparency&quot;:0.550000011920929},{&quot;brightness&quot;:0,&quot;colorType&quot;:1,&quot;foreColorIndex&quot;:14,&quot;pos&quot;:0.009999999776482582,&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 name="KSO_WM_BEAUTIFY_FLAG" val="#wm#"/>
  <p:tag name="KSO_WM_DIAGRAM_GROUP_CODE" val="l1-1"/>
  <p:tag name="KSO_WM_DIAGRAM_VERSION" val="3"/>
  <p:tag name="KSO_WM_DIAGRAM_COLOR_TRICK" val="1"/>
  <p:tag name="KSO_WM_DIAGRAM_COLOR_TEXT_CAN_REMOVE" val="n"/>
  <p:tag name="KSO_WM_UNIT_FILL_TYPE" val="3"/>
  <p:tag name="KSO_WM_UNIT_TEXT_FILL_FORE_SCHEMECOLOR_INDEX" val="13"/>
  <p:tag name="KSO_WM_UNIT_TEXT_FILL_TYPE" val="1"/>
  <p:tag name="KSO_WM_UNIT_USESOURCEFORMAT_APPLY" val="1"/>
</p:tagLst>
</file>

<file path=ppt/tags/tag689.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4_1"/>
  <p:tag name="KSO_WM_UNIT_ID" val="diagram20235682_3*l_h_a*1_4_1"/>
  <p:tag name="KSO_WM_TEMPLATE_CATEGORY" val="diagram"/>
  <p:tag name="KSO_WM_TEMPLATE_INDEX" val="20235682"/>
  <p:tag name="KSO_WM_UNIT_LAYERLEVEL" val="1_1_1"/>
  <p:tag name="KSO_WM_TAG_VERSION" val="3.0"/>
  <p:tag name="KSO_WM_UNIT_TEXT_FILL_FORE_SCHEMECOLOR_INDEX_BRIGHTNESS" val="0.15"/>
  <p:tag name="KSO_WM_DIAGRAM_MAX_ITEMCNT" val="4"/>
  <p:tag name="KSO_WM_DIAGRAM_MIN_ITEMCNT" val="2"/>
  <p:tag name="KSO_WM_DIAGRAM_VIRTUALLY_FRAME" val="{&quot;height&quot;:62.35112805838207,&quot;left&quot;:155.1,&quot;top&quot;:323.674435970809,&quot;width&quot;:659.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 name="KSO_WM_UNIT_TEXT_TYPE" val="1"/>
  <p:tag name="KSO_WM_BEAUTIFY_FLAG" val="#wm#"/>
  <p:tag name="KSO_WM_DIAGRAM_GROUP_CODE" val="l1-1"/>
  <p:tag name="KSO_WM_DIAGRAM_VERSION" val="3"/>
  <p:tag name="KSO_WM_DIAGRAM_COLOR_TRICK" val="1"/>
  <p:tag name="KSO_WM_DIAGRAM_COLOR_TEXT_CAN_REMOVE" val="n"/>
  <p:tag name="KSO_WM_UNIT_PRESET_TEXT" val="单击此处添加标题"/>
  <p:tag name="KSO_WM_UNIT_TEXT_FILL_FORE_SCHEMECOLOR_INDEX" val="1"/>
  <p:tag name="KSO_WM_UNIT_TEXT_FILL_TYPE" val="1"/>
  <p:tag name="KSO_WM_UNIT_USESOURCEFORMAT_APPLY" val="1"/>
</p:tagLst>
</file>

<file path=ppt/tags/tag69.xml><?xml version="1.0" encoding="utf-8"?>
<p:tagLst xmlns:p="http://schemas.openxmlformats.org/presentationml/2006/main">
  <p:tag name="KSO_WM_UNIT_TYPE" val="l_h_i"/>
  <p:tag name="KSO_WM_UNIT_SUBTYPE" val="d"/>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690.xml><?xml version="1.0" encoding="utf-8"?>
<p:tagLst xmlns:p="http://schemas.openxmlformats.org/presentationml/2006/main">
  <p:tag name="KSO_WM_SLIDE_ID" val="custom20234743_1"/>
  <p:tag name="KSO_WM_TEMPLATE_SUBCATEGORY" val="0"/>
  <p:tag name="KSO_WM_TEMPLATE_MASTER_TYPE" val="0"/>
  <p:tag name="KSO_WM_TEMPLATE_COLOR_TYPE" val="0"/>
  <p:tag name="KSO_WM_SLIDE_TYPE" val="text"/>
  <p:tag name="KSO_WM_SLIDE_SUBTYPE" val="picTxt"/>
  <p:tag name="KSO_WM_SLIDE_ITEM_CNT" val="2"/>
  <p:tag name="KSO_WM_SLIDE_INDEX" val="1"/>
  <p:tag name="KSO_WM_SLIDE_SIZE" val="864.7*131.65"/>
  <p:tag name="KSO_WM_SLIDE_POSITION" val="47.3*361.1"/>
  <p:tag name="KSO_WM_DIAGRAM_GROUP_CODE" val="l1-1"/>
  <p:tag name="KSO_WM_SLIDE_DIAGTYPE" val="l"/>
  <p:tag name="KSO_WM_TAG_VERSION" val="3.0"/>
  <p:tag name="KSO_WM_BEAUTIFY_FLAG" val="#wm#"/>
  <p:tag name="KSO_WM_TEMPLATE_CATEGORY" val="custom"/>
  <p:tag name="KSO_WM_TEMPLATE_INDEX" val="20234743"/>
  <p:tag name="KSO_WM_SLIDE_LAYOUT" val="a_d_l"/>
  <p:tag name="KSO_WM_SLIDE_LAYOUT_CNT" val="1_1_1"/>
</p:tagLst>
</file>

<file path=ppt/tags/tag69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9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9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69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69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69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697.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698.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699.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xml><?xml version="1.0" encoding="utf-8"?>
<p:tagLst xmlns:p="http://schemas.openxmlformats.org/presentationml/2006/main">
  <p:tag name="KSO_WM_UNIT_TYPE" val="i"/>
  <p:tag name="KSO_WM_UNIT_INDEX" val="5"/>
  <p:tag name="KSO_WM_BEAUTIFY_FLAG" val="#wm#"/>
  <p:tag name="KSO_WM_TAG_VERSION" val="3.0"/>
  <p:tag name="KSO_WM_UNIT_ID" val="_3*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0.xml><?xml version="1.0" encoding="utf-8"?>
<p:tagLst xmlns:p="http://schemas.openxmlformats.org/presentationml/2006/main">
  <p:tag name="KSO_WM_UNIT_TYPE" val="l_h_f"/>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700.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0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02.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03.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04.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05.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06.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0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08.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09.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1.xml><?xml version="1.0" encoding="utf-8"?>
<p:tagLst xmlns:p="http://schemas.openxmlformats.org/presentationml/2006/main">
  <p:tag name="KSO_WM_UNIT_TYPE" val="l_h_i"/>
  <p:tag name="KSO_WM_UNIT_INDEX" val="1_2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710.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11.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12.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1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14.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15.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16.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17.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18.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1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2.xml><?xml version="1.0" encoding="utf-8"?>
<p:tagLst xmlns:p="http://schemas.openxmlformats.org/presentationml/2006/main">
  <p:tag name="KSO_WM_UNIT_TYPE" val="l_h_i"/>
  <p:tag name="KSO_WM_UNIT_INDEX" val="1_2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720.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21.xml><?xml version="1.0" encoding="utf-8"?>
<p:tagLst xmlns:p="http://schemas.openxmlformats.org/presentationml/2006/main">
  <p:tag name="KSO_WM_UNIT_ISCONTENTSTITLE" val="0"/>
  <p:tag name="KSO_WM_UNIT_ISNUMDGMTITLE" val="0"/>
  <p:tag name="KSO_WM_UNIT_NOCLEAR" val="0"/>
  <p:tag name="KSO_WM_UNIT_VALUE" val="27"/>
  <p:tag name="KSO_WM_UNIT_HIGHLIGHT" val="0"/>
  <p:tag name="KSO_WM_UNIT_COMPATIBLE" val="0"/>
  <p:tag name="KSO_WM_UNIT_DIAGRAM_ISNUMVISUAL" val="0"/>
  <p:tag name="KSO_WM_UNIT_DIAGRAM_ISREFERUNIT" val="0"/>
  <p:tag name="KSO_WM_UNIT_TYPE" val="a"/>
  <p:tag name="KSO_WM_UNIT_INDEX" val="1"/>
  <p:tag name="KSO_WM_UNIT_ID" val="custom20235630_1*a*1"/>
  <p:tag name="KSO_WM_TEMPLATE_CATEGORY" val="custom"/>
  <p:tag name="KSO_WM_TEMPLATE_INDEX" val="20235630"/>
  <p:tag name="KSO_WM_UNIT_LAYERLEVEL" val="1"/>
  <p:tag name="KSO_WM_TAG_VERSION" val="3.0"/>
  <p:tag name="KSO_WM_BEAUTIFY_FLAG" val="#wm#"/>
  <p:tag name="KSO_WM_UNIT_TEXT_TYPE" val="1"/>
  <p:tag name="KSO_WM_UNIT_PRESET_TEXT" val="单击此处添加标题"/>
</p:tagLst>
</file>

<file path=ppt/tags/tag722.xml><?xml version="1.0" encoding="utf-8"?>
<p:tagLst xmlns:p="http://schemas.openxmlformats.org/presentationml/2006/main">
  <p:tag name="KSO_WM_UNIT_COLOR_SCHEME_SHAPE_ID" val="16"/>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1"/>
  <p:tag name="KSO_WM_UNIT_ID" val="custom20235630_1*i*1"/>
  <p:tag name="KSO_WM_TEMPLATE_CATEGORY" val="custom"/>
  <p:tag name="KSO_WM_TEMPLATE_INDEX" val="20235630"/>
  <p:tag name="KSO_WM_UNIT_LAYERLEVEL" val="1"/>
  <p:tag name="KSO_WM_TAG_VERSION" val="3.0"/>
  <p:tag name="KSO_WM_BEAUTIFY_FLAG" val="#wm#"/>
</p:tagLst>
</file>

<file path=ppt/tags/tag723.xml><?xml version="1.0" encoding="utf-8"?>
<p:tagLst xmlns:p="http://schemas.openxmlformats.org/presentationml/2006/main">
  <p:tag name="KSO_WM_UNIT_COLOR_SCHEME_SHAPE_ID" val="17"/>
  <p:tag name="KSO_WM_UNIT_COLOR_SCHEME_PARENT_PAGE" val="0_1"/>
  <p:tag name="KSO_WM_UNIT_HIGHLIGHT" val="0"/>
  <p:tag name="KSO_WM_UNIT_COMPATIBLE" val="0"/>
  <p:tag name="KSO_WM_UNIT_DIAGRAM_ISNUMVISUAL" val="0"/>
  <p:tag name="KSO_WM_UNIT_DIAGRAM_ISREFERUNIT" val="0"/>
  <p:tag name="KSO_WM_UNIT_TYPE" val="i"/>
  <p:tag name="KSO_WM_UNIT_INDEX" val="2"/>
  <p:tag name="KSO_WM_UNIT_ID" val="custom20235630_1*i*2"/>
  <p:tag name="KSO_WM_TEMPLATE_CATEGORY" val="custom"/>
  <p:tag name="KSO_WM_TEMPLATE_INDEX" val="20235630"/>
  <p:tag name="KSO_WM_UNIT_LAYERLEVEL" val="1"/>
  <p:tag name="KSO_WM_TAG_VERSION" val="3.0"/>
  <p:tag name="KSO_WM_BEAUTIFY_FLAG" val="#wm#"/>
</p:tagLst>
</file>

<file path=ppt/tags/tag724.xml><?xml version="1.0" encoding="utf-8"?>
<p:tagLst xmlns:p="http://schemas.openxmlformats.org/presentationml/2006/main">
  <p:tag name="KSO_WM_UNIT_COLOR_SCHEME_SHAPE_ID" val="35"/>
  <p:tag name="KSO_WM_UNIT_COLOR_SCHEME_PARENT_PAGE" val="0_1"/>
  <p:tag name="KSO_WM_UNIT_DECOLORIZATION" val="1"/>
  <p:tag name="KSO_WM_UNIT_HIGHLIGHT" val="0"/>
  <p:tag name="KSO_WM_UNIT_COMPATIBLE" val="0"/>
  <p:tag name="KSO_WM_UNIT_DIAGRAM_ISNUMVISUAL" val="0"/>
  <p:tag name="KSO_WM_UNIT_DIAGRAM_ISREFERUNIT" val="0"/>
  <p:tag name="KSO_WM_UNIT_TYPE" val="i"/>
  <p:tag name="KSO_WM_UNIT_INDEX" val="5"/>
  <p:tag name="KSO_WM_UNIT_ID" val="custom20235630_1*i*5"/>
  <p:tag name="KSO_WM_TEMPLATE_CATEGORY" val="custom"/>
  <p:tag name="KSO_WM_TEMPLATE_INDEX" val="20235630"/>
  <p:tag name="KSO_WM_UNIT_LAYERLEVEL" val="1"/>
  <p:tag name="KSO_WM_TAG_VERSION" val="3.0"/>
  <p:tag name="KSO_WM_BEAUTIFY_FLAG" val="#wm#"/>
</p:tagLst>
</file>

<file path=ppt/tags/tag72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630_1*f*1"/>
  <p:tag name="KSO_WM_TEMPLATE_CATEGORY" val="custom"/>
  <p:tag name="KSO_WM_TEMPLATE_INDEX" val="20235630"/>
  <p:tag name="KSO_WM_UNIT_LAYERLEVEL" val="1"/>
  <p:tag name="KSO_WM_TAG_VERSION" val="3.0"/>
  <p:tag name="KSO_WM_BEAUTIFY_FLAG" val="#wm#"/>
  <p:tag name="KSO_WM_UNIT_VALUE" val="414"/>
  <p:tag name="KSO_WM_UNIT_TEXT_TYPE" val="1"/>
  <p:tag name="KSO_WM_UNIT_PRESET_TEXT" val="单击此处添加小标题：&#10;单击此处输入你的正文，文字是您思想的提炼，为了最终演示发布的良好效果，请尽量言简意赅的阐述观点。根据需要可酌情增减文字，以便观者可以准确理解您所传达的信息。单击此处输入你的正文，文字是您思想的提炼，为了最终演示发布的良好效果，请尽量言简意赅的阐述观点。根据需要可酌情增减文字，以便观者可以准确理解您所传达的信息。&#10;单击此处添加正文具体内容，文字是您思想的重要提炼。&#10;单击此处添加小标题：&#10;点击此处添加正文，文字是您思想的提炼，为了最终演示发布的良好效果，请简单的阐述观点。"/>
</p:tagLst>
</file>

<file path=ppt/tags/tag726.xml><?xml version="1.0" encoding="utf-8"?>
<p:tagLst xmlns:p="http://schemas.openxmlformats.org/presentationml/2006/main">
  <p:tag name="KSO_WM_SLIDE_COLORSCHEME_VERSION" val="3.2"/>
  <p:tag name="KSO_WM_SLIDE_ID" val="custom20235630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864*444"/>
  <p:tag name="KSO_WM_SLIDE_POSITION" val="48*47"/>
  <p:tag name="KSO_WM_TAG_VERSION" val="3.0"/>
  <p:tag name="KSO_WM_BEAUTIFY_FLAG" val="#wm#"/>
  <p:tag name="KSO_WM_TEMPLATE_CATEGORY" val="custom"/>
  <p:tag name="KSO_WM_TEMPLATE_INDEX" val="20235630"/>
  <p:tag name="KSO_WM_SLIDE_LAYOUT" val="a_f"/>
  <p:tag name="KSO_WM_SLIDE_LAYOUT_CNT" val="1_1"/>
</p:tagLst>
</file>

<file path=ppt/tags/tag7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827_1*i*1"/>
  <p:tag name="KSO_WM_TEMPLATE_CATEGORY" val="custom"/>
  <p:tag name="KSO_WM_TEMPLATE_INDEX" val="40492827"/>
  <p:tag name="KSO_WM_UNIT_LAYERLEVEL" val="1"/>
  <p:tag name="KSO_WM_TAG_VERSION" val="3.0"/>
  <p:tag name="KSO_WM_BEAUTIFY_FLAG" val="#wm#"/>
</p:tagLst>
</file>

<file path=ppt/tags/tag72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827_1*f*1"/>
  <p:tag name="KSO_WM_TEMPLATE_CATEGORY" val="custom"/>
  <p:tag name="KSO_WM_TEMPLATE_INDEX" val="40492827"/>
  <p:tag name="KSO_WM_UNIT_LAYERLEVEL" val="1"/>
  <p:tag name="KSO_WM_TAG_VERSION" val="3.0"/>
  <p:tag name="KSO_WM_BEAUTIFY_FLAG" val="#wm#"/>
  <p:tag name="KSO_WM_UNIT_PRESET_TEXT" val="单击添加正文，文字是您思想的提炼，为了最终演示发布的良好效果，请言简意赅的阐述观点。&#10;根据需要可酌情增减文字，以便观者可以准确理解您所传达的信息。单击此处输入正文，文字是您思想的提炼，为了最终演示发布的良好效果。"/>
  <p:tag name="KSO_WM_UNIT_TEXT_TYPE" val="1"/>
</p:tagLst>
</file>

<file path=ppt/tags/tag7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827_1*i*2"/>
  <p:tag name="KSO_WM_TEMPLATE_CATEGORY" val="custom"/>
  <p:tag name="KSO_WM_TEMPLATE_INDEX" val="40492827"/>
  <p:tag name="KSO_WM_UNIT_LAYERLEVEL" val="1"/>
  <p:tag name="KSO_WM_TAG_VERSION" val="3.0"/>
  <p:tag name="KSO_WM_BEAUTIFY_FLAG" val="#wm#"/>
</p:tagLst>
</file>

<file path=ppt/tags/tag73.xml><?xml version="1.0" encoding="utf-8"?>
<p:tagLst xmlns:p="http://schemas.openxmlformats.org/presentationml/2006/main">
  <p:tag name="KSO_WM_UNIT_TYPE" val="l_h_i"/>
  <p:tag name="KSO_WM_UNIT_SUBTYPE" val="d"/>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730.xml><?xml version="1.0" encoding="utf-8"?>
<p:tagLst xmlns:p="http://schemas.openxmlformats.org/presentationml/2006/main">
  <p:tag name="KSO_WM_SLIDE_ID" val="custom40492827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827"/>
  <p:tag name="KSO_WM_SLIDE_TYPE" val="text"/>
  <p:tag name="KSO_WM_SLIDE_SUBTYPE" val="diag"/>
  <p:tag name="KSO_WM_SLIDE_SIZE" val="816*540"/>
  <p:tag name="KSO_WM_SLIDE_POSITION" val="143*0"/>
  <p:tag name="KSO_WM_SLIDE_LAYOUT" val="f"/>
  <p:tag name="KSO_WM_SLIDE_LAYOUT_CNT" val="1"/>
  <p:tag name="KSO_WM_SPECIAL_SOURCE" val="bdnull"/>
</p:tagLst>
</file>

<file path=ppt/tags/tag7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790_1*i*1"/>
  <p:tag name="KSO_WM_TEMPLATE_CATEGORY" val="custom"/>
  <p:tag name="KSO_WM_TEMPLATE_INDEX" val="40492790"/>
  <p:tag name="KSO_WM_UNIT_LAYERLEVEL" val="1"/>
  <p:tag name="KSO_WM_TAG_VERSION" val="3.0"/>
  <p:tag name="KSO_WM_BEAUTIFY_FLAG" val="#wm#"/>
</p:tagLst>
</file>

<file path=ppt/tags/tag7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790_1*i*2"/>
  <p:tag name="KSO_WM_TEMPLATE_CATEGORY" val="custom"/>
  <p:tag name="KSO_WM_TEMPLATE_INDEX" val="40492790"/>
  <p:tag name="KSO_WM_UNIT_LAYERLEVEL" val="1"/>
  <p:tag name="KSO_WM_TAG_VERSION" val="3.0"/>
  <p:tag name="KSO_WM_BEAUTIFY_FLAG" val="#wm#"/>
</p:tagLst>
</file>

<file path=ppt/tags/tag7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790_1*i*3"/>
  <p:tag name="KSO_WM_TEMPLATE_CATEGORY" val="custom"/>
  <p:tag name="KSO_WM_TEMPLATE_INDEX" val="40492790"/>
  <p:tag name="KSO_WM_UNIT_LAYERLEVEL" val="1"/>
  <p:tag name="KSO_WM_TAG_VERSION" val="3.0"/>
  <p:tag name="KSO_WM_BEAUTIFY_FLAG" val="#wm#"/>
</p:tagLst>
</file>

<file path=ppt/tags/tag734.xml><?xml version="1.0" encoding="utf-8"?>
<p:tagLst xmlns:p="http://schemas.openxmlformats.org/presentationml/2006/main">
  <p:tag name="KSO_WM_SLIDE_ID" val="custom40492790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790"/>
  <p:tag name="KSO_WM_SLIDE_TYPE" val="text"/>
  <p:tag name="KSO_WM_SLIDE_SUBTYPE" val="picTxt"/>
  <p:tag name="KSO_WM_SLIDE_SIZE" val="959*407"/>
  <p:tag name="KSO_WM_SLIDE_POSITION" val="0*66"/>
  <p:tag name="KSO_WM_SLIDE_LAYOUT" val="α"/>
  <p:tag name="KSO_WM_SLIDE_LAYOUT_CNT" val="1"/>
  <p:tag name="KSO_WM_SPECIAL_SOURCE" val="bdnull"/>
</p:tagLst>
</file>

<file path=ppt/tags/tag73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2_2"/>
  <p:tag name="KSO_WM_UNIT_ID" val="diagram20231643_1*n_h_i*1_2_2"/>
  <p:tag name="KSO_WM_TEMPLATE_CATEGORY" val="diagram"/>
  <p:tag name="KSO_WM_TEMPLATE_INDEX" val="20231643"/>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6"/>
  <p:tag name="KSO_WM_DIAGRAM_MIN_ITEMCNT" val="2"/>
  <p:tag name="KSO_WM_DIAGRAM_VIRTUALLY_FRAME" val="{&quot;height&quot;:424.2313626574796,&quot;left&quot;:54.81692913385825,&quot;top&quot;:82.93431867126014,&quot;width&quot;:850.3}"/>
  <p:tag name="KSO_WM_DIAGRAM_COLOR_MATCH_VALUE" val="{&quot;shape&quot;:{&quot;fill&quot;:{&quot;type&quot;:0},&quot;glow&quot;:{&quot;colorType&quot;:0},&quot;line&quot;:{&quot;solidLine&quot;:{&quot;brightness&quot;:0.4000000059604645,&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
  <p:tag name="KSO_WM_UNIT_LINE_FORE_SCHEMECOLOR_INDEX" val="6"/>
  <p:tag name="KSO_WM_UNIT_LINE_FILL_TYPE" val="2"/>
  <p:tag name="KSO_WM_UNIT_TEXT_FILL_FORE_SCHEMECOLOR_INDEX" val="13"/>
  <p:tag name="KSO_WM_UNIT_TEXT_FILL_TYPE" val="1"/>
  <p:tag name="KSO_WM_UNIT_USESOURCEFORMAT_APPLY" val="1"/>
</p:tagLst>
</file>

<file path=ppt/tags/tag73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2_3"/>
  <p:tag name="KSO_WM_UNIT_ID" val="diagram20231643_1*n_h_i*1_2_3"/>
  <p:tag name="KSO_WM_TEMPLATE_CATEGORY" val="diagram"/>
  <p:tag name="KSO_WM_TEMPLATE_INDEX" val="20231643"/>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6"/>
  <p:tag name="KSO_WM_DIAGRAM_MIN_ITEMCNT" val="2"/>
  <p:tag name="KSO_WM_DIAGRAM_VIRTUALLY_FRAME" val="{&quot;height&quot;:424.2313626574796,&quot;left&quot;:54.81692913385825,&quot;top&quot;:82.93431867126014,&quot;width&quot;:850.3}"/>
  <p:tag name="KSO_WM_DIAGRAM_COLOR_MATCH_VALUE" val="{&quot;shape&quot;:{&quot;fill&quot;:{&quot;type&quot;:0},&quot;glow&quot;:{&quot;colorType&quot;:0},&quot;line&quot;:{&quot;solidLine&quot;:{&quot;brightness&quot;:0.4000000059604645,&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
  <p:tag name="KSO_WM_UNIT_LINE_FORE_SCHEMECOLOR_INDEX" val="6"/>
  <p:tag name="KSO_WM_UNIT_LINE_FILL_TYPE" val="2"/>
  <p:tag name="KSO_WM_UNIT_TEXT_FILL_FORE_SCHEMECOLOR_INDEX" val="13"/>
  <p:tag name="KSO_WM_UNIT_TEXT_FILL_TYPE" val="1"/>
  <p:tag name="KSO_WM_UNIT_USESOURCEFORMAT_APPLY" val="1"/>
</p:tagLst>
</file>

<file path=ppt/tags/tag737.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a"/>
  <p:tag name="KSO_WM_UNIT_INDEX" val="1_1_1"/>
  <p:tag name="KSO_WM_UNIT_ID" val="diagram20231643_1*n_h_a*1_1_1"/>
  <p:tag name="KSO_WM_TEMPLATE_CATEGORY" val="diagram"/>
  <p:tag name="KSO_WM_TEMPLATE_INDEX" val="20231643"/>
  <p:tag name="KSO_WM_UNIT_LAYERLEVEL" val="1_1_1"/>
  <p:tag name="KSO_WM_TAG_VERSION" val="3.0"/>
  <p:tag name="KSO_WM_DIAGRAM_GROUP_CODE" val="n1-1"/>
  <p:tag name="KSO_WM_BEAUTIFY_FLAG" val="#wm#"/>
  <p:tag name="KSO_WM_DIAGRAM_VERSION" val="3"/>
  <p:tag name="KSO_WM_DIAGRAM_COLOR_TRICK" val="1"/>
  <p:tag name="KSO_WM_DIAGRAM_COLOR_TEXT_CAN_REMOVE" val="n"/>
  <p:tag name="KSO_WM_DIAGRAM_MAX_ITEMCNT" val="6"/>
  <p:tag name="KSO_WM_DIAGRAM_MIN_ITEMCNT" val="2"/>
  <p:tag name="KSO_WM_DIAGRAM_VIRTUALLY_FRAME" val="{&quot;height&quot;:424.2313626574796,&quot;left&quot;:54.81692913385825,&quot;top&quot;:82.93431867126014,&quot;width&quot;:850.3}"/>
  <p:tag name="KSO_WM_DIAGRAM_COLOR_MATCH_VALUE" val="{&quot;shape&quot;:{&quot;fill&quot;:{&quot;gradient&quot;:[{&quot;brightness&quot;:0,&quot;colorType&quot;:1,&quot;foreColorIndex&quot;:5,&quot;pos&quot;:0,&quot;transparency&quot;:0},{&quot;brightness&quot;:0,&quot;colorType&quot;:1,&quot;foreColorIndex&quot;:6,&quot;pos&quot;:1,&quot;transparency&quot;:0}],&quot;type&quot;:3},&quot;glow&quot;:{&quot;colorType&quot;:0},&quot;line&quot;:{&quot;type&quot;:0},&quot;shadow&quot;:{&quot;brightness&quot;:0,&quot;colorType&quot;:2,&quot;rgb&quot;:&quot;#000000&quot;,&quot;transparency&quot;:0.600000023841857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单击此处添加标题"/>
  <p:tag name="KSO_WM_UNIT_FILL_TYPE" val="3"/>
  <p:tag name="KSO_WM_UNIT_TEXT_TYPE" val="1"/>
  <p:tag name="KSO_WM_UNIT_USESOURCEFORMAT_APPLY" val="1"/>
</p:tagLst>
</file>

<file path=ppt/tags/tag738.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1643_1*n_h_h_f*1_2_1_1"/>
  <p:tag name="KSO_WM_TEMPLATE_CATEGORY" val="diagram"/>
  <p:tag name="KSO_WM_TEMPLATE_INDEX" val="20231643"/>
  <p:tag name="KSO_WM_UNIT_LAYERLEVEL" val="1_1_1_1"/>
  <p:tag name="KSO_WM_TAG_VERSION" val="3.0"/>
  <p:tag name="KSO_WM_DIAGRAM_GROUP_CODE" val="n1-1"/>
  <p:tag name="KSO_WM_BEAUTIFY_FLAG" val="#wm#"/>
  <p:tag name="KSO_WM_DIAGRAM_VERSION" val="3"/>
  <p:tag name="KSO_WM_DIAGRAM_COLOR_TRICK" val="1"/>
  <p:tag name="KSO_WM_DIAGRAM_COLOR_TEXT_CAN_REMOVE" val="n"/>
  <p:tag name="KSO_WM_DIAGRAM_MAX_ITEMCNT" val="6"/>
  <p:tag name="KSO_WM_DIAGRAM_MIN_ITEMCNT" val="2"/>
  <p:tag name="KSO_WM_DIAGRAM_VIRTUALLY_FRAME" val="{&quot;height&quot;:424.2313626574796,&quot;left&quot;:54.81692913385825,&quot;top&quot;:82.93431867126014,&quot;width&quot;:850.3}"/>
  <p:tag name="KSO_WM_DIAGRAM_COLOR_MATCH_VALUE" val="{&quot;shape&quot;:{&quot;fill&quot;:{&quot;solid&quot;:{&quot;brightness&quot;:0.8999999761581421,&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262626&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添加你的项正文，文字是思想的提炼，请尽量言简意赅的阐述观点。"/>
  <p:tag name="KSO_WM_UNIT_FILL_TYPE" val="1"/>
  <p:tag name="KSO_WM_UNIT_FILL_FORE_SCHEMECOLOR_INDEX" val="5"/>
  <p:tag name="KSO_WM_UNIT_FILL_FORE_SCHEMECOLOR_INDEX_BRIGHTNESS" val="0.9"/>
  <p:tag name="KSO_WM_UNIT_TEXT_TYPE" val="1"/>
  <p:tag name="KSO_WM_UNIT_USESOURCEFORMAT_APPLY" val="1"/>
</p:tagLst>
</file>

<file path=ppt/tags/tag7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1_1"/>
  <p:tag name="KSO_WM_UNIT_ID" val="diagram20231643_1*n_h_h_i*1_2_1_1"/>
  <p:tag name="KSO_WM_TEMPLATE_CATEGORY" val="diagram"/>
  <p:tag name="KSO_WM_TEMPLATE_INDEX" val="20231643"/>
  <p:tag name="KSO_WM_UNIT_LAYERLEVEL" val="1_1_1_1"/>
  <p:tag name="KSO_WM_TAG_VERSION" val="3.0"/>
  <p:tag name="KSO_WM_DIAGRAM_GROUP_CODE" val="n1-1"/>
  <p:tag name="KSO_WM_BEAUTIFY_FLAG" val="#wm#"/>
  <p:tag name="KSO_WM_DIAGRAM_VERSION" val="3"/>
  <p:tag name="KSO_WM_DIAGRAM_COLOR_TRICK" val="1"/>
  <p:tag name="KSO_WM_DIAGRAM_COLOR_TEXT_CAN_REMOVE" val="n"/>
  <p:tag name="KSO_WM_DIAGRAM_MAX_ITEMCNT" val="6"/>
  <p:tag name="KSO_WM_DIAGRAM_MIN_ITEMCNT" val="2"/>
  <p:tag name="KSO_WM_DIAGRAM_VIRTUALLY_FRAME" val="{&quot;height&quot;:424.2313626574796,&quot;left&quot;:54.81692913385825,&quot;top&quot;:82.93431867126014,&quot;width&quot;:850.3}"/>
  <p:tag name="KSO_WM_DIAGRAM_COLOR_MATCH_VALUE" val="{&quot;shape&quot;:{&quot;fill&quot;:{&quot;gradient&quot;:[{&quot;brightness&quot;:0,&quot;colorType&quot;:1,&quot;foreColorIndex&quot;:5,&quot;pos&quot;:0,&quot;transparency&quot;:0},{&quot;brightness&quot;:0,&quot;colorType&quot;:1,&quot;foreColorIndex&quot;:6,&quot;pos&quot;:1,&quot;transparency&quot;:0}],&quot;type&quot;:3},&quot;glow&quot;:{&quot;colorType&quot;:0},&quot;line&quot;:{&quot;type&quot;:0},&quot;shadow&quot;:{&quot;brightness&quot;:0,&quot;colorType&quot;:2,&quot;rgb&quot;:&quot;#000000&quot;,&quot;transparency&quot;:0.600000023841857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3"/>
  <p:tag name="KSO_WM_UNIT_USESOURCEFORMAT_APPLY" val="1"/>
</p:tagLst>
</file>

<file path=ppt/tags/tag74.xml><?xml version="1.0" encoding="utf-8"?>
<p:tagLst xmlns:p="http://schemas.openxmlformats.org/presentationml/2006/main">
  <p:tag name="KSO_WM_UNIT_TYPE" val="l_h_f"/>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74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1643_1*n_h_h_f*1_2_2_1"/>
  <p:tag name="KSO_WM_TEMPLATE_CATEGORY" val="diagram"/>
  <p:tag name="KSO_WM_TEMPLATE_INDEX" val="20231643"/>
  <p:tag name="KSO_WM_UNIT_LAYERLEVEL" val="1_1_1_1"/>
  <p:tag name="KSO_WM_TAG_VERSION" val="3.0"/>
  <p:tag name="KSO_WM_DIAGRAM_GROUP_CODE" val="n1-1"/>
  <p:tag name="KSO_WM_BEAUTIFY_FLAG" val="#wm#"/>
  <p:tag name="KSO_WM_DIAGRAM_VERSION" val="3"/>
  <p:tag name="KSO_WM_DIAGRAM_COLOR_TRICK" val="1"/>
  <p:tag name="KSO_WM_DIAGRAM_COLOR_TEXT_CAN_REMOVE" val="n"/>
  <p:tag name="KSO_WM_DIAGRAM_MAX_ITEMCNT" val="6"/>
  <p:tag name="KSO_WM_DIAGRAM_MIN_ITEMCNT" val="2"/>
  <p:tag name="KSO_WM_DIAGRAM_VIRTUALLY_FRAME" val="{&quot;height&quot;:424.2313626574796,&quot;left&quot;:54.81692913385825,&quot;top&quot;:82.93431867126014,&quot;width&quot;:850.3}"/>
  <p:tag name="KSO_WM_DIAGRAM_COLOR_MATCH_VALUE" val="{&quot;shape&quot;:{&quot;fill&quot;:{&quot;solid&quot;:{&quot;brightness&quot;:0.8999999761581421,&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262626&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添加你的项正文，文字是思想的提炼，请尽量言简意赅的阐述观点。"/>
  <p:tag name="KSO_WM_UNIT_FILL_TYPE" val="1"/>
  <p:tag name="KSO_WM_UNIT_FILL_FORE_SCHEMECOLOR_INDEX" val="5"/>
  <p:tag name="KSO_WM_UNIT_FILL_FORE_SCHEMECOLOR_INDEX_BRIGHTNESS" val="0.9"/>
  <p:tag name="KSO_WM_UNIT_TEXT_TYPE" val="1"/>
  <p:tag name="KSO_WM_UNIT_USESOURCEFORMAT_APPLY" val="1"/>
</p:tagLst>
</file>

<file path=ppt/tags/tag7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2_1"/>
  <p:tag name="KSO_WM_UNIT_ID" val="diagram20231643_1*n_h_h_i*1_2_2_1"/>
  <p:tag name="KSO_WM_TEMPLATE_CATEGORY" val="diagram"/>
  <p:tag name="KSO_WM_TEMPLATE_INDEX" val="20231643"/>
  <p:tag name="KSO_WM_UNIT_LAYERLEVEL" val="1_1_1_1"/>
  <p:tag name="KSO_WM_TAG_VERSION" val="3.0"/>
  <p:tag name="KSO_WM_DIAGRAM_GROUP_CODE" val="n1-1"/>
  <p:tag name="KSO_WM_BEAUTIFY_FLAG" val="#wm#"/>
  <p:tag name="KSO_WM_DIAGRAM_VERSION" val="3"/>
  <p:tag name="KSO_WM_DIAGRAM_COLOR_TRICK" val="1"/>
  <p:tag name="KSO_WM_DIAGRAM_COLOR_TEXT_CAN_REMOVE" val="n"/>
  <p:tag name="KSO_WM_DIAGRAM_MAX_ITEMCNT" val="6"/>
  <p:tag name="KSO_WM_DIAGRAM_MIN_ITEMCNT" val="2"/>
  <p:tag name="KSO_WM_DIAGRAM_VIRTUALLY_FRAME" val="{&quot;height&quot;:424.2313626574796,&quot;left&quot;:54.81692913385825,&quot;top&quot;:82.93431867126014,&quot;width&quot;:850.3}"/>
  <p:tag name="KSO_WM_DIAGRAM_COLOR_MATCH_VALUE" val="{&quot;shape&quot;:{&quot;fill&quot;:{&quot;gradient&quot;:[{&quot;brightness&quot;:0,&quot;colorType&quot;:1,&quot;foreColorIndex&quot;:5,&quot;pos&quot;:0,&quot;transparency&quot;:0},{&quot;brightness&quot;:0,&quot;colorType&quot;:1,&quot;foreColorIndex&quot;:6,&quot;pos&quot;:1,&quot;transparency&quot;:0}],&quot;type&quot;:3},&quot;glow&quot;:{&quot;colorType&quot;:0},&quot;line&quot;:{&quot;type&quot;:0},&quot;shadow&quot;:{&quot;brightness&quot;:0,&quot;colorType&quot;:2,&quot;rgb&quot;:&quot;#000000&quot;,&quot;transparency&quot;:0.600000023841857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3"/>
  <p:tag name="KSO_WM_UNIT_USESOURCEFORMAT_APPLY" val="1"/>
</p:tagLst>
</file>

<file path=ppt/tags/tag742.xml><?xml version="1.0" encoding="utf-8"?>
<p:tagLst xmlns:p="http://schemas.openxmlformats.org/presentationml/2006/main">
  <p:tag name="KSO_WM_SLIDE_ID" val="diagram20231643_5"/>
  <p:tag name="KSO_WM_TEMPLATE_SUBCATEGORY" val="0"/>
  <p:tag name="KSO_WM_TEMPLATE_MASTER_TYPE" val="0"/>
  <p:tag name="KSO_WM_TEMPLATE_COLOR_TYPE" val="0"/>
  <p:tag name="KSO_WM_SLIDE_ITEM_CNT" val="6"/>
  <p:tag name="KSO_WM_SLIDE_INDEX" val="5"/>
  <p:tag name="KSO_WM_TAG_VERSION" val="3.0"/>
  <p:tag name="KSO_WM_BEAUTIFY_FLAG" val="#wm#"/>
  <p:tag name="KSO_WM_TEMPLATE_CATEGORY" val="diagram"/>
  <p:tag name="KSO_WM_TEMPLATE_INDEX" val="20231643"/>
  <p:tag name="KSO_WM_SLIDE_TYPE" val="text"/>
  <p:tag name="KSO_WM_SLIDE_SUBTYPE" val="diag"/>
  <p:tag name="KSO_WM_SLIDE_SIZE" val="850.3*336.9"/>
  <p:tag name="KSO_WM_SLIDE_POSITION" val="54.8169*160.45"/>
  <p:tag name="KSO_WM_SLIDE_LAYOUT" val="a_n"/>
  <p:tag name="KSO_WM_SLIDE_LAYOUT_CNT" val="1_1"/>
  <p:tag name="KSO_WM_SPECIAL_SOURCE" val="bdnull"/>
  <p:tag name="KSO_WM_DIAGRAM_GROUP_CODE" val="n1-1"/>
  <p:tag name="KSO_WM_SLIDE_DIAGTYPE" val="n"/>
</p:tagLst>
</file>

<file path=ppt/tags/tag7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2_1*i*1"/>
  <p:tag name="KSO_WM_TEMPLATE_CATEGORY" val="custom"/>
  <p:tag name="KSO_WM_TEMPLATE_INDEX" val="40492962"/>
  <p:tag name="KSO_WM_UNIT_LAYERLEVEL" val="1"/>
  <p:tag name="KSO_WM_TAG_VERSION" val="3.0"/>
  <p:tag name="KSO_WM_BEAUTIFY_FLAG" val="#wm#"/>
</p:tagLst>
</file>

<file path=ppt/tags/tag7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2_1*i*2"/>
  <p:tag name="KSO_WM_TEMPLATE_CATEGORY" val="custom"/>
  <p:tag name="KSO_WM_TEMPLATE_INDEX" val="40492962"/>
  <p:tag name="KSO_WM_UNIT_LAYERLEVEL" val="1"/>
  <p:tag name="KSO_WM_TAG_VERSION" val="3.0"/>
  <p:tag name="KSO_WM_BEAUTIFY_FLAG" val="#wm#"/>
</p:tagLst>
</file>

<file path=ppt/tags/tag7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2_1*i*3"/>
  <p:tag name="KSO_WM_TEMPLATE_CATEGORY" val="custom"/>
  <p:tag name="KSO_WM_TEMPLATE_INDEX" val="40492962"/>
  <p:tag name="KSO_WM_UNIT_LAYERLEVEL" val="1"/>
  <p:tag name="KSO_WM_TAG_VERSION" val="3.0"/>
  <p:tag name="KSO_WM_BEAUTIFY_FLAG" val="#wm#"/>
</p:tagLst>
</file>

<file path=ppt/tags/tag7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2_1*i*4"/>
  <p:tag name="KSO_WM_TEMPLATE_CATEGORY" val="custom"/>
  <p:tag name="KSO_WM_TEMPLATE_INDEX" val="40492962"/>
  <p:tag name="KSO_WM_UNIT_LAYERLEVEL" val="1"/>
  <p:tag name="KSO_WM_TAG_VERSION" val="3.0"/>
  <p:tag name="KSO_WM_BEAUTIFY_FLAG" val="#wm#"/>
</p:tagLst>
</file>

<file path=ppt/tags/tag747.xml><?xml version="1.0" encoding="utf-8"?>
<p:tagLst xmlns:p="http://schemas.openxmlformats.org/presentationml/2006/main">
  <p:tag name="TABLE_ENDDRAG_ORIGIN_RECT" val="884*204"/>
  <p:tag name="TABLE_ENDDRAG_RECT" val="27*101*884*204"/>
</p:tagLst>
</file>

<file path=ppt/tags/tag748.xml><?xml version="1.0" encoding="utf-8"?>
<p:tagLst xmlns:p="http://schemas.openxmlformats.org/presentationml/2006/main">
  <p:tag name="KSO_WM_SLIDE_ID" val="custom40492962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962"/>
  <p:tag name="KSO_WM_SLIDE_TYPE" val="text"/>
  <p:tag name="KSO_WM_SLIDE_SUBTYPE" val="picTxt"/>
  <p:tag name="KSO_WM_SLIDE_SIZE" val="864*426"/>
  <p:tag name="KSO_WM_SLIDE_POSITION" val="47*56"/>
  <p:tag name="KSO_WM_SLIDE_LAYOUT" val="β"/>
  <p:tag name="KSO_WM_SLIDE_LAYOUT_CNT" val="1"/>
  <p:tag name="KSO_WM_SPECIAL_SOURCE" val="bdnull"/>
</p:tagLst>
</file>

<file path=ppt/tags/tag7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2_1*i*1"/>
  <p:tag name="KSO_WM_TEMPLATE_CATEGORY" val="custom"/>
  <p:tag name="KSO_WM_TEMPLATE_INDEX" val="40492962"/>
  <p:tag name="KSO_WM_UNIT_LAYERLEVEL" val="1"/>
  <p:tag name="KSO_WM_TAG_VERSION" val="3.0"/>
  <p:tag name="KSO_WM_BEAUTIFY_FLAG" val="#wm#"/>
</p:tagLst>
</file>

<file path=ppt/tags/tag75.xml><?xml version="1.0" encoding="utf-8"?>
<p:tagLst xmlns:p="http://schemas.openxmlformats.org/presentationml/2006/main">
  <p:tag name="KSO_WM_UNIT_TYPE" val="l_h_i"/>
  <p:tag name="KSO_WM_UNIT_INDEX" val="1_3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7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2_1*i*2"/>
  <p:tag name="KSO_WM_TEMPLATE_CATEGORY" val="custom"/>
  <p:tag name="KSO_WM_TEMPLATE_INDEX" val="40492962"/>
  <p:tag name="KSO_WM_UNIT_LAYERLEVEL" val="1"/>
  <p:tag name="KSO_WM_TAG_VERSION" val="3.0"/>
  <p:tag name="KSO_WM_BEAUTIFY_FLAG" val="#wm#"/>
</p:tagLst>
</file>

<file path=ppt/tags/tag7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2_1*i*3"/>
  <p:tag name="KSO_WM_TEMPLATE_CATEGORY" val="custom"/>
  <p:tag name="KSO_WM_TEMPLATE_INDEX" val="40492962"/>
  <p:tag name="KSO_WM_UNIT_LAYERLEVEL" val="1"/>
  <p:tag name="KSO_WM_TAG_VERSION" val="3.0"/>
  <p:tag name="KSO_WM_BEAUTIFY_FLAG" val="#wm#"/>
</p:tagLst>
</file>

<file path=ppt/tags/tag7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2_1*i*4"/>
  <p:tag name="KSO_WM_TEMPLATE_CATEGORY" val="custom"/>
  <p:tag name="KSO_WM_TEMPLATE_INDEX" val="40492962"/>
  <p:tag name="KSO_WM_UNIT_LAYERLEVEL" val="1"/>
  <p:tag name="KSO_WM_TAG_VERSION" val="3.0"/>
  <p:tag name="KSO_WM_BEAUTIFY_FLAG" val="#wm#"/>
</p:tagLst>
</file>

<file path=ppt/tags/tag753.xml><?xml version="1.0" encoding="utf-8"?>
<p:tagLst xmlns:p="http://schemas.openxmlformats.org/presentationml/2006/main">
  <p:tag name="TABLE_ENDDRAG_ORIGIN_RECT" val="880*276"/>
  <p:tag name="TABLE_ENDDRAG_RECT" val="31*29*880*276"/>
</p:tagLst>
</file>

<file path=ppt/tags/tag754.xml><?xml version="1.0" encoding="utf-8"?>
<p:tagLst xmlns:p="http://schemas.openxmlformats.org/presentationml/2006/main">
  <p:tag name="KSO_WM_SLIDE_ID" val="custom40492962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962"/>
  <p:tag name="KSO_WM_SLIDE_TYPE" val="text"/>
  <p:tag name="KSO_WM_SLIDE_SUBTYPE" val="picTxt"/>
  <p:tag name="KSO_WM_SLIDE_SIZE" val="864*426"/>
  <p:tag name="KSO_WM_SLIDE_POSITION" val="47*56"/>
  <p:tag name="KSO_WM_SLIDE_LAYOUT" val="β"/>
  <p:tag name="KSO_WM_SLIDE_LAYOUT_CNT" val="1"/>
  <p:tag name="KSO_WM_SPECIAL_SOURCE" val="bdnull"/>
</p:tagLst>
</file>

<file path=ppt/tags/tag755.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3261_1*n_h_h_f*1_2_1_1"/>
  <p:tag name="KSO_WM_TEMPLATE_CATEGORY" val="diagram"/>
  <p:tag name="KSO_WM_TEMPLATE_INDEX" val="20233261"/>
  <p:tag name="KSO_WM_UNIT_LAYERLEVEL" val="1_1_1_1"/>
  <p:tag name="KSO_WM_TAG_VERSION" val="3.0"/>
  <p:tag name="KSO_WM_DIAGRAM_GROUP_CODE" val="n1-1"/>
  <p:tag name="KSO_WM_DIAGRAM_VERSION" val="3"/>
  <p:tag name="KSO_WM_DIAGRAM_COLOR_TRICK" val="1"/>
  <p:tag name="KSO_WM_DIAGRAM_COLOR_TEXT_CAN_REMOVE" val="n"/>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
  <p:tag name="KSO_WM_UNIT_TEXT_FILL_FORE_SCHEMECOLOR_INDEX" val="1"/>
  <p:tag name="KSO_WM_UNIT_TEXT_FILL_TYPE" val="1"/>
  <p:tag name="KSO_WM_UNIT_USESOURCEFORMAT_APPLY" val="0"/>
</p:tagLst>
</file>

<file path=ppt/tags/tag756.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3261_1*n_h_h_f*1_2_2_1"/>
  <p:tag name="KSO_WM_TEMPLATE_CATEGORY" val="diagram"/>
  <p:tag name="KSO_WM_TEMPLATE_INDEX" val="20233261"/>
  <p:tag name="KSO_WM_UNIT_LAYERLEVEL" val="1_1_1_1"/>
  <p:tag name="KSO_WM_TAG_VERSION" val="3.0"/>
  <p:tag name="KSO_WM_DIAGRAM_GROUP_CODE" val="n1-1"/>
  <p:tag name="KSO_WM_DIAGRAM_VERSION" val="3"/>
  <p:tag name="KSO_WM_DIAGRAM_COLOR_TRICK" val="1"/>
  <p:tag name="KSO_WM_DIAGRAM_COLOR_TEXT_CAN_REMOVE" val="n"/>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简明扼要地阐述您的观点"/>
  <p:tag name="KSO_WM_UNIT_TEXT_FILL_FORE_SCHEMECOLOR_INDEX" val="1"/>
  <p:tag name="KSO_WM_UNIT_TEXT_FILL_TYPE" val="1"/>
  <p:tag name="KSO_WM_UNIT_USESOURCEFORMAT_APPLY" val="0"/>
</p:tagLst>
</file>

<file path=ppt/tags/tag757.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3261_1*n_h_h_f*1_2_3_1"/>
  <p:tag name="KSO_WM_TEMPLATE_CATEGORY" val="diagram"/>
  <p:tag name="KSO_WM_TEMPLATE_INDEX" val="20233261"/>
  <p:tag name="KSO_WM_UNIT_LAYERLEVEL" val="1_1_1_1"/>
  <p:tag name="KSO_WM_TAG_VERSION" val="3.0"/>
  <p:tag name="KSO_WM_DIAGRAM_GROUP_CODE" val="n1-1"/>
  <p:tag name="KSO_WM_DIAGRAM_VERSION" val="3"/>
  <p:tag name="KSO_WM_DIAGRAM_COLOR_TRICK" val="1"/>
  <p:tag name="KSO_WM_DIAGRAM_COLOR_TEXT_CAN_REMOVE" val="n"/>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
  <p:tag name="KSO_WM_UNIT_TEXT_FILL_FORE_SCHEMECOLOR_INDEX" val="1"/>
  <p:tag name="KSO_WM_UNIT_TEXT_FILL_TYPE" val="1"/>
  <p:tag name="KSO_WM_UNIT_USESOURCEFORMAT_APPLY" val="0"/>
</p:tagLst>
</file>

<file path=ppt/tags/tag758.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3_2"/>
  <p:tag name="KSO_WM_UNIT_ID" val="diagram20233261_1*n_h_h_i*1_2_3_2"/>
  <p:tag name="KSO_WM_TEMPLATE_CATEGORY" val="diagram"/>
  <p:tag name="KSO_WM_TEMPLATE_INDEX" val="20233261"/>
  <p:tag name="KSO_WM_UNIT_LAYERLEVEL" val="1_1_1_1"/>
  <p:tag name="KSO_WM_TAG_VERSION" val="3.0"/>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solid&quot;:{&quot;brightness&quot;:0,&quot;colorType&quot;:1,&quot;foreColorIndex&quot;:5,&quot;transparency&quot;:0.7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0"/>
</p:tagLst>
</file>

<file path=ppt/tags/tag759.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2_2"/>
  <p:tag name="KSO_WM_UNIT_ID" val="diagram20233261_1*n_h_h_i*1_2_2_2"/>
  <p:tag name="KSO_WM_TEMPLATE_CATEGORY" val="diagram"/>
  <p:tag name="KSO_WM_TEMPLATE_INDEX" val="20233261"/>
  <p:tag name="KSO_WM_UNIT_LAYERLEVEL" val="1_1_1_1"/>
  <p:tag name="KSO_WM_TAG_VERSION" val="3.0"/>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solid&quot;:{&quot;brightness&quot;:0,&quot;colorType&quot;:1,&quot;foreColorIndex&quot;:5,&quot;transparency&quot;:0.7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0"/>
</p:tagLst>
</file>

<file path=ppt/tags/tag76.xml><?xml version="1.0" encoding="utf-8"?>
<p:tagLst xmlns:p="http://schemas.openxmlformats.org/presentationml/2006/main">
  <p:tag name="KSO_WM_UNIT_TYPE" val="l_h_i"/>
  <p:tag name="KSO_WM_UNIT_INDEX" val="1_3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760.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33261_1*n_h_h_i*1_2_1_2"/>
  <p:tag name="KSO_WM_TEMPLATE_CATEGORY" val="diagram"/>
  <p:tag name="KSO_WM_TEMPLATE_INDEX" val="20233261"/>
  <p:tag name="KSO_WM_UNIT_LAYERLEVEL" val="1_1_1_1"/>
  <p:tag name="KSO_WM_TAG_VERSION" val="3.0"/>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solid&quot;:{&quot;brightness&quot;:0,&quot;colorType&quot;:1,&quot;foreColorIndex&quot;:5,&quot;transparency&quot;:0.75},&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0"/>
</p:tagLst>
</file>

<file path=ppt/tags/tag761.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3_1"/>
  <p:tag name="KSO_WM_UNIT_ID" val="diagram20233261_1*n_h_h_i*1_2_3_1"/>
  <p:tag name="KSO_WM_TEMPLATE_CATEGORY" val="diagram"/>
  <p:tag name="KSO_WM_TEMPLATE_INDEX" val="20233261"/>
  <p:tag name="KSO_WM_UNIT_LAYERLEVEL" val="1_1_1_1"/>
  <p:tag name="KSO_WM_TAG_VERSION" val="3.0"/>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0"/>
</p:tagLst>
</file>

<file path=ppt/tags/tag762.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2_1"/>
  <p:tag name="KSO_WM_UNIT_ID" val="diagram20233261_1*n_h_h_i*1_2_2_1"/>
  <p:tag name="KSO_WM_TEMPLATE_CATEGORY" val="diagram"/>
  <p:tag name="KSO_WM_TEMPLATE_INDEX" val="20233261"/>
  <p:tag name="KSO_WM_UNIT_LAYERLEVEL" val="1_1_1_1"/>
  <p:tag name="KSO_WM_TAG_VERSION" val="3.0"/>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0"/>
</p:tagLst>
</file>

<file path=ppt/tags/tag763.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1"/>
  <p:tag name="KSO_WM_UNIT_ID" val="diagram20233261_1*n_h_h_i*1_2_1_1"/>
  <p:tag name="KSO_WM_TEMPLATE_CATEGORY" val="diagram"/>
  <p:tag name="KSO_WM_TEMPLATE_INDEX" val="20233261"/>
  <p:tag name="KSO_WM_UNIT_LAYERLEVEL" val="1_1_1_1"/>
  <p:tag name="KSO_WM_TAG_VERSION" val="3.0"/>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0"/>
</p:tagLst>
</file>

<file path=ppt/tags/tag764.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a"/>
  <p:tag name="KSO_WM_UNIT_INDEX" val="1_1_1"/>
  <p:tag name="KSO_WM_UNIT_ID" val="diagram20233261_1*n_h_a*1_1_1"/>
  <p:tag name="KSO_WM_TEMPLATE_CATEGORY" val="diagram"/>
  <p:tag name="KSO_WM_TEMPLATE_INDEX" val="20233261"/>
  <p:tag name="KSO_WM_UNIT_LAYERLEVEL" val="1_1_1"/>
  <p:tag name="KSO_WM_TAG_VERSION" val="3.0"/>
  <p:tag name="KSO_WM_DIAGRAM_MAX_ITEMCNT" val="3"/>
  <p:tag name="KSO_WM_DIAGRAM_MIN_ITEMCNT" val="3"/>
  <p:tag name="KSO_WM_DIAGRAM_VIRTUALLY_FRAME" val="{&quot;height&quot;:447.2464660644531,&quot;left&quot;:54,&quot;top&quot;:59.33747562919079,&quot;width&quot;:844.9032376122661}"/>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ISCONTENTSTITLE" val="0"/>
  <p:tag name="KSO_WM_UNIT_ISNUMDGMTITLE" val="0"/>
  <p:tag name="KSO_WM_UNIT_NOCLEAR" val="0"/>
  <p:tag name="KSO_WM_UNIT_TEXT_TYPE" val="1"/>
  <p:tag name="KSO_WM_UNIT_VALUE" val="40"/>
  <p:tag name="KSO_WM_BEAUTIFY_FLAG" val="#wm#"/>
  <p:tag name="KSO_WM_UNIT_PRESET_TEXT" val="单击此处添加标题"/>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0"/>
</p:tagLst>
</file>

<file path=ppt/tags/tag765.xml><?xml version="1.0" encoding="utf-8"?>
<p:tagLst xmlns:p="http://schemas.openxmlformats.org/presentationml/2006/main">
  <p:tag name="KSO_WM_SLIDE_ID" val="diagram20233261_1"/>
  <p:tag name="KSO_WM_TEMPLATE_SUBCATEGORY" val="0"/>
  <p:tag name="KSO_WM_TEMPLATE_MASTER_TYPE" val="0"/>
  <p:tag name="KSO_WM_TEMPLATE_COLOR_TYPE" val="0"/>
  <p:tag name="KSO_WM_SLIDE_ITEM_CNT" val="3"/>
  <p:tag name="KSO_WM_SLIDE_INDEX" val="1"/>
  <p:tag name="KSO_WM_TAG_VERSION" val="3.0"/>
  <p:tag name="KSO_WM_BEAUTIFY_FLAG" val="#wm#"/>
  <p:tag name="KSO_WM_TEMPLATE_CATEGORY" val="diagram"/>
  <p:tag name="KSO_WM_TEMPLATE_INDEX" val="20233261"/>
  <p:tag name="KSO_WM_SLIDE_TYPE" val="text"/>
  <p:tag name="KSO_WM_SLIDE_SUBTYPE" val="diag"/>
  <p:tag name="KSO_WM_SLIDE_SIZE" val="688.433*388.346"/>
  <p:tag name="KSO_WM_SLIDE_POSITION" val="210.47*118.237"/>
  <p:tag name="KSO_WM_SLIDE_LAYOUT" val="a_n"/>
  <p:tag name="KSO_WM_SLIDE_LAYOUT_CNT" val="1_1"/>
  <p:tag name="KSO_WM_SPECIAL_SOURCE" val="bdnull"/>
  <p:tag name="KSO_WM_DIAGRAM_GROUP_CODE" val="n1-1"/>
  <p:tag name="KSO_WM_SLIDE_DIAGTYPE" val="n"/>
</p:tagLst>
</file>

<file path=ppt/tags/tag766.xml><?xml version="1.0" encoding="utf-8"?>
<p:tagLst xmlns:p="http://schemas.openxmlformats.org/presentationml/2006/main">
  <p:tag name="KSO_WM_UNIT_VALUE" val="1122*1102"/>
  <p:tag name="KSO_WM_UNIT_HIGHLIGHT" val="0"/>
  <p:tag name="KSO_WM_UNIT_COMPATIBLE" val="0"/>
  <p:tag name="KSO_WM_UNIT_DIAGRAM_ISNUMVISUAL" val="0"/>
  <p:tag name="KSO_WM_UNIT_DIAGRAM_ISREFERUNIT" val="0"/>
  <p:tag name="KSO_WM_UNIT_TYPE" val="d"/>
  <p:tag name="KSO_WM_UNIT_INDEX" val="1"/>
  <p:tag name="KSO_WM_UNIT_ID" val="custom20234725_1*d*1"/>
  <p:tag name="KSO_WM_TEMPLATE_CATEGORY" val="custom"/>
  <p:tag name="KSO_WM_TEMPLATE_INDEX" val="20234725"/>
  <p:tag name="KSO_WM_UNIT_LAYERLEVEL" val="1"/>
  <p:tag name="KSO_WM_TAG_VERSION" val="3.0"/>
  <p:tag name="KSO_WM_BEAUTIFY_FLAG" val="#wm#"/>
  <p:tag name="KSO_WM_UNIT_PICTURE_SUBTYPE" val="b"/>
</p:tagLst>
</file>

<file path=ppt/tags/tag767.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UNIT_TYPE" val="h_f"/>
  <p:tag name="KSO_WM_UNIT_INDEX" val="1_1"/>
  <p:tag name="KSO_WM_UNIT_ID" val="custom20234725_1*h_f*1_1"/>
  <p:tag name="KSO_WM_TEMPLATE_CATEGORY" val="custom"/>
  <p:tag name="KSO_WM_TEMPLATE_INDEX" val="20234725"/>
  <p:tag name="KSO_WM_UNIT_LAYERLEVEL" val="1_1"/>
  <p:tag name="KSO_WM_TAG_VERSION" val="3.0"/>
  <p:tag name="KSO_WM_BEAUTIFY_FLAG" val="#wm#"/>
  <p:tag name="KSO_WM_UNIT_VALUE" val="310"/>
  <p:tag name="KSO_WM_UNIT_TEXT_TYPE" val="1"/>
  <p:tag name="KSO_WM_UNIT_TEXT_LAYER_COUNT" val="1"/>
  <p:tag name="KSO_WM_UNIT_PRESET_TEXT" val="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单击此处输入你的项正文，文字是您思想的提炼，请尽量言简意赅的阐述观点，单击此处输入你的项正文，请尽量言简意赅的阐述观点。"/>
</p:tagLst>
</file>

<file path=ppt/tags/tag76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h_a"/>
  <p:tag name="KSO_WM_UNIT_INDEX" val="1_1"/>
  <p:tag name="KSO_WM_UNIT_ID" val="custom20234725_1*h_a*1_1"/>
  <p:tag name="KSO_WM_TEMPLATE_CATEGORY" val="custom"/>
  <p:tag name="KSO_WM_TEMPLATE_INDEX" val="20234725"/>
  <p:tag name="KSO_WM_UNIT_LAYERLEVEL" val="1_1"/>
  <p:tag name="KSO_WM_TAG_VERSION" val="3.0"/>
  <p:tag name="KSO_WM_BEAUTIFY_FLAG" val="#wm#"/>
  <p:tag name="KSO_WM_UNIT_VALUE" val="25"/>
  <p:tag name="KSO_WM_UNIT_TEXT_TYPE" val="1"/>
  <p:tag name="KSO_WM_UNIT_PRESET_TEXT" val="单击此处添加项标题"/>
</p:tagLst>
</file>

<file path=ppt/tags/tag7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h_i"/>
  <p:tag name="KSO_WM_UNIT_INDEX" val="1_1"/>
  <p:tag name="KSO_WM_UNIT_ID" val="custom20234725_1*h_i*1_1"/>
  <p:tag name="KSO_WM_TEMPLATE_CATEGORY" val="custom"/>
  <p:tag name="KSO_WM_TEMPLATE_INDEX" val="20234725"/>
  <p:tag name="KSO_WM_UNIT_LAYERLEVEL" val="1_1"/>
  <p:tag name="KSO_WM_TAG_VERSION" val="3.0"/>
  <p:tag name="KSO_WM_BEAUTIFY_FLAG" val="#wm#"/>
</p:tagLst>
</file>

<file path=ppt/tags/tag77.xml><?xml version="1.0" encoding="utf-8"?>
<p:tagLst xmlns:p="http://schemas.openxmlformats.org/presentationml/2006/main">
  <p:tag name="KSO_WM_UNIT_TYPE" val="l_h_i"/>
  <p:tag name="KSO_WM_UNIT_SUBTYPE" val="d"/>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77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25_1*a*1"/>
  <p:tag name="KSO_WM_TEMPLATE_CATEGORY" val="custom"/>
  <p:tag name="KSO_WM_TEMPLATE_INDEX" val="20234725"/>
  <p:tag name="KSO_WM_UNIT_LAYERLEVEL" val="1"/>
  <p:tag name="KSO_WM_TAG_VERSION" val="3.0"/>
  <p:tag name="KSO_WM_BEAUTIFY_FLAG" val="#wm#"/>
  <p:tag name="KSO_WM_UNIT_VALUE" val="29"/>
  <p:tag name="KSO_WM_UNIT_TEXT_TYPE" val="1"/>
  <p:tag name="KSO_WM_UNIT_PRESET_TEXT" val="单击此处添加标题"/>
</p:tagLst>
</file>

<file path=ppt/tags/tag771.xml><?xml version="1.0" encoding="utf-8"?>
<p:tagLst xmlns:p="http://schemas.openxmlformats.org/presentationml/2006/main">
  <p:tag name="KSO_WM_SLIDE_ID" val="custom20234725_1"/>
  <p:tag name="KSO_WM_TEMPLATE_SUBCATEGORY" val="0"/>
  <p:tag name="KSO_WM_TEMPLATE_MASTER_TYPE" val="0"/>
  <p:tag name="KSO_WM_TEMPLATE_COLOR_TYPE" val="0"/>
  <p:tag name="KSO_WM_SLIDE_TYPE" val="text"/>
  <p:tag name="KSO_WM_SLIDE_SUBTYPE" val="picTxt"/>
  <p:tag name="KSO_WM_SLIDE_ITEM_CNT" val="0"/>
  <p:tag name="KSO_WM_SLIDE_INDEX" val="1"/>
  <p:tag name="KSO_WM_SLIDE_SIZE" val="507.6*568.517"/>
  <p:tag name="KSO_WM_SLIDE_POSITION" val="396.723*-84.234"/>
  <p:tag name="KSO_WM_TAG_VERSION" val="3.0"/>
  <p:tag name="KSO_WM_BEAUTIFY_FLAG" val="#wm#"/>
  <p:tag name="KSO_WM_TEMPLATE_CATEGORY" val="custom"/>
  <p:tag name="KSO_WM_TEMPLATE_INDEX" val="20234725"/>
  <p:tag name="KSO_WM_SLIDE_LAYOUT" val="a_d_h"/>
  <p:tag name="KSO_WM_SLIDE_LAYOUT_CNT" val="1_1_1"/>
</p:tagLst>
</file>

<file path=ppt/tags/tag7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793_1*i*1"/>
  <p:tag name="KSO_WM_TEMPLATE_CATEGORY" val="custom"/>
  <p:tag name="KSO_WM_TEMPLATE_INDEX" val="40492793"/>
  <p:tag name="KSO_WM_UNIT_LAYERLEVEL" val="1"/>
  <p:tag name="KSO_WM_TAG_VERSION" val="3.0"/>
  <p:tag name="KSO_WM_BEAUTIFY_FLAG" val="#wm#"/>
</p:tagLst>
</file>

<file path=ppt/tags/tag7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793_1*i*2"/>
  <p:tag name="KSO_WM_TEMPLATE_CATEGORY" val="custom"/>
  <p:tag name="KSO_WM_TEMPLATE_INDEX" val="40492793"/>
  <p:tag name="KSO_WM_UNIT_LAYERLEVEL" val="1"/>
  <p:tag name="KSO_WM_TAG_VERSION" val="3.0"/>
  <p:tag name="KSO_WM_BEAUTIFY_FLAG" val="#wm#"/>
</p:tagLst>
</file>

<file path=ppt/tags/tag774.xml><?xml version="1.0" encoding="utf-8"?>
<p:tagLst xmlns:p="http://schemas.openxmlformats.org/presentationml/2006/main">
  <p:tag name="KSO_WM_UNIT_VALUE" val="1530*1198"/>
  <p:tag name="KSO_WM_UNIT_HIGHLIGHT" val="0"/>
  <p:tag name="KSO_WM_UNIT_COMPATIBLE" val="0"/>
  <p:tag name="KSO_WM_UNIT_DIAGRAM_ISNUMVISUAL" val="0"/>
  <p:tag name="KSO_WM_UNIT_DIAGRAM_ISREFERUNIT" val="0"/>
  <p:tag name="KSO_WM_UNIT_TYPE" val="d"/>
  <p:tag name="KSO_WM_UNIT_INDEX" val="1"/>
  <p:tag name="KSO_WM_UNIT_ID" val="custom40492793_1*d*1"/>
  <p:tag name="KSO_WM_TEMPLATE_CATEGORY" val="custom"/>
  <p:tag name="KSO_WM_TEMPLATE_INDEX" val="40492793"/>
  <p:tag name="KSO_WM_UNIT_LAYERLEVEL" val="1"/>
  <p:tag name="KSO_WM_TAG_VERSION" val="3.0"/>
  <p:tag name="KSO_WM_BEAUTIFY_FLAG" val="#wm#"/>
  <p:tag name="KSO_WM_UNIT_PICTURE_SUBTYPE" val="b"/>
</p:tagLst>
</file>

<file path=ppt/tags/tag7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793_1*i*3"/>
  <p:tag name="KSO_WM_TEMPLATE_CATEGORY" val="custom"/>
  <p:tag name="KSO_WM_TEMPLATE_INDEX" val="40492793"/>
  <p:tag name="KSO_WM_UNIT_LAYERLEVEL" val="1"/>
  <p:tag name="KSO_WM_TAG_VERSION" val="3.0"/>
  <p:tag name="KSO_WM_BEAUTIFY_FLAG" val="#wm#"/>
</p:tagLst>
</file>

<file path=ppt/tags/tag7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793_1*i*4"/>
  <p:tag name="KSO_WM_TEMPLATE_CATEGORY" val="custom"/>
  <p:tag name="KSO_WM_TEMPLATE_INDEX" val="40492793"/>
  <p:tag name="KSO_WM_UNIT_LAYERLEVEL" val="1"/>
  <p:tag name="KSO_WM_TAG_VERSION" val="3.0"/>
  <p:tag name="KSO_WM_BEAUTIFY_FLAG" val="#wm#"/>
</p:tagLst>
</file>

<file path=ppt/tags/tag777.xml><?xml version="1.0" encoding="utf-8"?>
<p:tagLst xmlns:p="http://schemas.openxmlformats.org/presentationml/2006/main">
  <p:tag name="KSO_WM_SLIDE_ID" val="custom40492793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40492793"/>
  <p:tag name="KSO_WM_SLIDE_TYPE" val="text"/>
  <p:tag name="KSO_WM_SLIDE_SUBTYPE" val="picTxt"/>
  <p:tag name="KSO_WM_SLIDE_SIZE" val="960*494"/>
  <p:tag name="KSO_WM_SLIDE_POSITION" val="0*45"/>
  <p:tag name="KSO_WM_SLIDE_LAYOUT" val="d"/>
  <p:tag name="KSO_WM_SLIDE_LAYOUT_CNT" val="1"/>
  <p:tag name="KSO_WM_SPECIAL_SOURCE" val="bdnull"/>
</p:tagLst>
</file>

<file path=ppt/tags/tag778.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diagram20233205_3*a*1"/>
  <p:tag name="KSO_WM_TEMPLATE_CATEGORY" val="diagram"/>
  <p:tag name="KSO_WM_TEMPLATE_INDEX" val="20233205"/>
  <p:tag name="KSO_WM_UNIT_LAYERLEVEL" val="1"/>
  <p:tag name="KSO_WM_TAG_VERSION" val="3.0"/>
  <p:tag name="KSO_WM_BEAUTIFY_FLAG" val="#wm#"/>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779.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1_4"/>
  <p:tag name="KSO_WM_TEMPLATE_CATEGORY" val="diagram"/>
  <p:tag name="KSO_WM_TEMPLATE_INDEX" val="20233205"/>
  <p:tag name="KSO_WM_UNIT_LAYERLEVEL" val="1_1_1"/>
  <p:tag name="KSO_WM_TAG_VERSION" val="3.0"/>
  <p:tag name="KSO_WM_DIAGRAM_GROUP_CODE" val="l1-1"/>
  <p:tag name="KSO_WM_UNIT_TYPE" val="l_h_i"/>
  <p:tag name="KSO_WM_UNIT_INDEX" val="1_1_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UNIT_LINE_FILL_TYPE" val="2"/>
  <p:tag name="KSO_WM_UNIT_TEXT_FILL_FORE_SCHEMECOLOR_INDEX" val="2"/>
  <p:tag name="KSO_WM_UNIT_TEXT_FILL_TYPE" val="1"/>
  <p:tag name="KSO_WM_UNIT_USESOURCEFORMAT_APPLY" val="1"/>
</p:tagLst>
</file>

<file path=ppt/tags/tag78.xml><?xml version="1.0" encoding="utf-8"?>
<p:tagLst xmlns:p="http://schemas.openxmlformats.org/presentationml/2006/main">
  <p:tag name="KSO_WM_UNIT_TYPE" val="l_h_f"/>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780.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2_4"/>
  <p:tag name="KSO_WM_TEMPLATE_CATEGORY" val="diagram"/>
  <p:tag name="KSO_WM_TEMPLATE_INDEX" val="20233205"/>
  <p:tag name="KSO_WM_UNIT_LAYERLEVEL" val="1_1_1"/>
  <p:tag name="KSO_WM_TAG_VERSION" val="3.0"/>
  <p:tag name="KSO_WM_DIAGRAM_GROUP_CODE" val="l1-1"/>
  <p:tag name="KSO_WM_UNIT_TYPE" val="l_h_i"/>
  <p:tag name="KSO_WM_UNIT_INDEX" val="1_2_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6"/>
  <p:tag name="KSO_WM_UNIT_LINE_FILL_TYPE" val="2"/>
  <p:tag name="KSO_WM_UNIT_TEXT_FILL_FORE_SCHEMECOLOR_INDEX" val="2"/>
  <p:tag name="KSO_WM_UNIT_TEXT_FILL_TYPE" val="1"/>
  <p:tag name="KSO_WM_UNIT_USESOURCEFORMAT_APPLY" val="1"/>
</p:tagLst>
</file>

<file path=ppt/tags/tag781.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f*1_1_1"/>
  <p:tag name="KSO_WM_TEMPLATE_CATEGORY" val="diagram"/>
  <p:tag name="KSO_WM_TEMPLATE_INDEX" val="20233205"/>
  <p:tag name="KSO_WM_UNIT_LAYERLEVEL" val="1_1_1"/>
  <p:tag name="KSO_WM_TAG_VERSION" val="3.0"/>
  <p:tag name="KSO_WM_UNIT_SUBTYPE" val="a"/>
  <p:tag name="KSO_WM_UNIT_NOCLEAR" val="0"/>
  <p:tag name="KSO_WM_DIAGRAM_GROUP_CODE" val="l1-1"/>
  <p:tag name="KSO_WM_UNIT_TYPE" val="l_h_f"/>
  <p:tag name="KSO_WM_UNIT_INDEX" val="1_1_1"/>
  <p:tag name="KSO_WM_UNIT_VALUE" val="14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文本，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UNIT_USESOURCEFORMAT_APPLY" val="1"/>
</p:tagLst>
</file>

<file path=ppt/tags/tag782.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1_1"/>
  <p:tag name="KSO_WM_UNIT_ID" val="diagram20233205_2*l_h_a*1_1_1"/>
  <p:tag name="KSO_WM_TEMPLATE_CATEGORY" val="diagram"/>
  <p:tag name="KSO_WM_TEMPLATE_INDEX" val="20233205"/>
  <p:tag name="KSO_WM_UNIT_LAYERLEVEL" val="1_1_1"/>
  <p:tag name="KSO_WM_TAG_VERSION" val="3.0"/>
  <p:tag name="KSO_WM_UNIT_TEXT_FILL_FORE_SCHEMECOLOR_INDEX_BRIGHTNESS" val="0.15"/>
  <p:tag name="KSO_WM_DIAGRAM_GROUP_CODE" val="l1-1"/>
  <p:tag name="KSO_WM_DIAGRAM_VIRTUALLY_FRAME" val="{&quot;height&quot;:376.5499932227219,&quot;left&quot;:56.75,&quot;top&quot;:113.60000338863907,&quot;width&quot;:846.55}"/>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UNIT_USESOURCEFORMAT_APPLY" val="1"/>
</p:tagLst>
</file>

<file path=ppt/tags/tag783.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f*1_2_1"/>
  <p:tag name="KSO_WM_TEMPLATE_CATEGORY" val="diagram"/>
  <p:tag name="KSO_WM_TEMPLATE_INDEX" val="20233205"/>
  <p:tag name="KSO_WM_UNIT_LAYERLEVEL" val="1_1_1"/>
  <p:tag name="KSO_WM_TAG_VERSION" val="3.0"/>
  <p:tag name="KSO_WM_UNIT_SUBTYPE" val="a"/>
  <p:tag name="KSO_WM_UNIT_NOCLEAR" val="0"/>
  <p:tag name="KSO_WM_DIAGRAM_GROUP_CODE" val="l1-1"/>
  <p:tag name="KSO_WM_UNIT_TYPE" val="l_h_f"/>
  <p:tag name="KSO_WM_UNIT_INDEX" val="1_2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VALUE" val="136"/>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UNIT_USESOURCEFORMAT_APPLY" val="1"/>
</p:tagLst>
</file>

<file path=ppt/tags/tag784.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3205_2*l_h_a*1_2_1"/>
  <p:tag name="KSO_WM_TEMPLATE_CATEGORY" val="diagram"/>
  <p:tag name="KSO_WM_TEMPLATE_INDEX" val="20233205"/>
  <p:tag name="KSO_WM_UNIT_LAYERLEVEL" val="1_1_1"/>
  <p:tag name="KSO_WM_TAG_VERSION" val="3.0"/>
  <p:tag name="KSO_WM_UNIT_TEXT_FILL_FORE_SCHEMECOLOR_INDEX_BRIGHTNESS" val="0.15"/>
  <p:tag name="KSO_WM_DIAGRAM_GROUP_CODE" val="l1-1"/>
  <p:tag name="KSO_WM_DIAGRAM_VIRTUALLY_FRAME" val="{&quot;height&quot;:376.5499932227219,&quot;left&quot;:56.75,&quot;top&quot;:113.60000338863907,&quot;width&quot;:846.55}"/>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UNIT_USESOURCEFORMAT_APPLY" val="1"/>
</p:tagLst>
</file>

<file path=ppt/tags/tag785.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3_4"/>
  <p:tag name="KSO_WM_TEMPLATE_CATEGORY" val="diagram"/>
  <p:tag name="KSO_WM_TEMPLATE_INDEX" val="20233205"/>
  <p:tag name="KSO_WM_UNIT_LAYERLEVEL" val="1_1_1"/>
  <p:tag name="KSO_WM_TAG_VERSION" val="3.0"/>
  <p:tag name="KSO_WM_DIAGRAM_GROUP_CODE" val="l1-1"/>
  <p:tag name="KSO_WM_UNIT_TYPE" val="l_h_i"/>
  <p:tag name="KSO_WM_UNIT_INDEX" val="1_3_4"/>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7"/>
  <p:tag name="KSO_WM_UNIT_LINE_FILL_TYPE" val="2"/>
  <p:tag name="KSO_WM_UNIT_TEXT_FILL_FORE_SCHEMECOLOR_INDEX" val="2"/>
  <p:tag name="KSO_WM_UNIT_TEXT_FILL_TYPE" val="1"/>
  <p:tag name="KSO_WM_UNIT_USESOURCEFORMAT_APPLY" val="1"/>
</p:tagLst>
</file>

<file path=ppt/tags/tag786.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f*1_3_1"/>
  <p:tag name="KSO_WM_TEMPLATE_CATEGORY" val="diagram"/>
  <p:tag name="KSO_WM_TEMPLATE_INDEX" val="20233205"/>
  <p:tag name="KSO_WM_UNIT_LAYERLEVEL" val="1_1_1"/>
  <p:tag name="KSO_WM_TAG_VERSION" val="3.0"/>
  <p:tag name="KSO_WM_UNIT_SUBTYPE" val="a"/>
  <p:tag name="KSO_WM_UNIT_NOCLEAR" val="0"/>
  <p:tag name="KSO_WM_DIAGRAM_GROUP_CODE" val="l1-1"/>
  <p:tag name="KSO_WM_UNIT_TYPE" val="l_h_f"/>
  <p:tag name="KSO_WM_UNIT_INDEX" val="1_3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VALUE" val="136"/>
  <p:tag name="KSO_WM_BEAUTIFY_FLAG" val="#wm#"/>
  <p:tag name="KSO_WM_UNIT_PRESET_TEXT" val="单击此处添加文本，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 name="KSO_WM_UNIT_TEXT_FILL_FORE_SCHEMECOLOR_INDEX" val="1"/>
  <p:tag name="KSO_WM_UNIT_TEXT_FILL_TYPE" val="1"/>
  <p:tag name="KSO_WM_UNIT_USESOURCEFORMAT_APPLY" val="1"/>
</p:tagLst>
</file>

<file path=ppt/tags/tag787.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3_1"/>
  <p:tag name="KSO_WM_UNIT_ID" val="diagram20233205_2*l_h_a*1_3_1"/>
  <p:tag name="KSO_WM_TEMPLATE_CATEGORY" val="diagram"/>
  <p:tag name="KSO_WM_TEMPLATE_INDEX" val="20233205"/>
  <p:tag name="KSO_WM_UNIT_LAYERLEVEL" val="1_1_1"/>
  <p:tag name="KSO_WM_TAG_VERSION" val="3.0"/>
  <p:tag name="KSO_WM_UNIT_TEXT_FILL_FORE_SCHEMECOLOR_INDEX_BRIGHTNESS" val="0.15"/>
  <p:tag name="KSO_WM_DIAGRAM_GROUP_CODE" val="l1-1"/>
  <p:tag name="KSO_WM_DIAGRAM_VIRTUALLY_FRAME" val="{&quot;height&quot;:376.5499932227219,&quot;left&quot;:56.75,&quot;top&quot;:113.60000338863907,&quot;width&quot;:846.55}"/>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单击添加项标题"/>
  <p:tag name="KSO_WM_UNIT_TEXT_FILL_FORE_SCHEMECOLOR_INDEX" val="1"/>
  <p:tag name="KSO_WM_UNIT_TEXT_FILL_TYPE" val="1"/>
  <p:tag name="KSO_WM_UNIT_USESOURCEFORMAT_APPLY" val="1"/>
</p:tagLst>
</file>

<file path=ppt/tags/tag788.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1_1"/>
  <p:tag name="KSO_WM_TEMPLATE_CATEGORY" val="diagram"/>
  <p:tag name="KSO_WM_TEMPLATE_INDEX" val="20233205"/>
  <p:tag name="KSO_WM_UNIT_LAYERLEVEL" val="1_1_1"/>
  <p:tag name="KSO_WM_TAG_VERSION" val="3.0"/>
  <p:tag name="KSO_WM_DIAGRAM_GROUP_CODE" val="l1-1"/>
  <p:tag name="KSO_WM_UNIT_TYPE" val="l_h_i"/>
  <p:tag name="KSO_WM_UNIT_INDEX" val="1_1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 name="KSO_WM_UNIT_LINE_FILL_TYPE" val="2"/>
  <p:tag name="KSO_WM_UNIT_USESOURCEFORMAT_APPLY" val="1"/>
</p:tagLst>
</file>

<file path=ppt/tags/tag789.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2_1"/>
  <p:tag name="KSO_WM_TEMPLATE_CATEGORY" val="diagram"/>
  <p:tag name="KSO_WM_TEMPLATE_INDEX" val="20233205"/>
  <p:tag name="KSO_WM_UNIT_LAYERLEVEL" val="1_1_1"/>
  <p:tag name="KSO_WM_TAG_VERSION" val="3.0"/>
  <p:tag name="KSO_WM_DIAGRAM_GROUP_CODE" val="l1-1"/>
  <p:tag name="KSO_WM_UNIT_TYPE" val="l_h_i"/>
  <p:tag name="KSO_WM_UNIT_INDEX" val="1_2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6"/>
  <p:tag name="KSO_WM_UNIT_LINE_FILL_TYPE" val="2"/>
  <p:tag name="KSO_WM_UNIT_USESOURCEFORMAT_APPLY" val="1"/>
</p:tagLst>
</file>

<file path=ppt/tags/tag79.xml><?xml version="1.0" encoding="utf-8"?>
<p:tagLst xmlns:p="http://schemas.openxmlformats.org/presentationml/2006/main">
  <p:tag name="KSO_WM_UNIT_TYPE" val="l_h_i"/>
  <p:tag name="KSO_WM_UNIT_INDEX" val="1_4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790.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3_1"/>
  <p:tag name="KSO_WM_TEMPLATE_CATEGORY" val="diagram"/>
  <p:tag name="KSO_WM_TEMPLATE_INDEX" val="20233205"/>
  <p:tag name="KSO_WM_UNIT_LAYERLEVEL" val="1_1_1"/>
  <p:tag name="KSO_WM_TAG_VERSION" val="3.0"/>
  <p:tag name="KSO_WM_DIAGRAM_GROUP_CODE" val="l1-1"/>
  <p:tag name="KSO_WM_UNIT_TYPE" val="l_h_i"/>
  <p:tag name="KSO_WM_UNIT_INDEX" val="1_3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7"/>
  <p:tag name="KSO_WM_UNIT_LINE_FILL_TYPE" val="2"/>
  <p:tag name="KSO_WM_UNIT_USESOURCEFORMAT_APPLY" val="1"/>
</p:tagLst>
</file>

<file path=ppt/tags/tag791.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1_3"/>
  <p:tag name="KSO_WM_TEMPLATE_CATEGORY" val="diagram"/>
  <p:tag name="KSO_WM_TEMPLATE_INDEX" val="20233205"/>
  <p:tag name="KSO_WM_UNIT_LAYERLEVEL" val="1_1_1"/>
  <p:tag name="KSO_WM_TAG_VERSION" val="3.0"/>
  <p:tag name="KSO_WM_DIAGRAM_GROUP_CODE" val="l1-1"/>
  <p:tag name="KSO_WM_UNIT_TYPE" val="l_h_i"/>
  <p:tag name="KSO_WM_UNIT_INDEX" val="1_1_3"/>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1"/>
</p:tagLst>
</file>

<file path=ppt/tags/tag792.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1_2"/>
  <p:tag name="KSO_WM_TEMPLATE_CATEGORY" val="diagram"/>
  <p:tag name="KSO_WM_TEMPLATE_INDEX" val="20233205"/>
  <p:tag name="KSO_WM_UNIT_LAYERLEVEL" val="1_1_1"/>
  <p:tag name="KSO_WM_TAG_VERSION" val="3.0"/>
  <p:tag name="KSO_WM_DIAGRAM_GROUP_CODE" val="l1-1"/>
  <p:tag name="KSO_WM_UNIT_TYPE" val="l_h_i"/>
  <p:tag name="KSO_WM_UNIT_INDEX" val="1_1_2"/>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1"/>
</p:tagLst>
</file>

<file path=ppt/tags/tag793.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2_3"/>
  <p:tag name="KSO_WM_TEMPLATE_CATEGORY" val="diagram"/>
  <p:tag name="KSO_WM_TEMPLATE_INDEX" val="20233205"/>
  <p:tag name="KSO_WM_UNIT_LAYERLEVEL" val="1_1_1"/>
  <p:tag name="KSO_WM_TAG_VERSION" val="3.0"/>
  <p:tag name="KSO_WM_DIAGRAM_GROUP_CODE" val="l1-1"/>
  <p:tag name="KSO_WM_UNIT_TYPE" val="l_h_i"/>
  <p:tag name="KSO_WM_UNIT_INDEX" val="1_2_3"/>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1"/>
</p:tagLst>
</file>

<file path=ppt/tags/tag794.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2_2"/>
  <p:tag name="KSO_WM_TEMPLATE_CATEGORY" val="diagram"/>
  <p:tag name="KSO_WM_TEMPLATE_INDEX" val="20233205"/>
  <p:tag name="KSO_WM_UNIT_LAYERLEVEL" val="1_1_1"/>
  <p:tag name="KSO_WM_TAG_VERSION" val="3.0"/>
  <p:tag name="KSO_WM_DIAGRAM_GROUP_CODE" val="l1-1"/>
  <p:tag name="KSO_WM_UNIT_TYPE" val="l_h_i"/>
  <p:tag name="KSO_WM_UNIT_INDEX" val="1_2_2"/>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1"/>
</p:tagLst>
</file>

<file path=ppt/tags/tag795.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3_3"/>
  <p:tag name="KSO_WM_TEMPLATE_CATEGORY" val="diagram"/>
  <p:tag name="KSO_WM_TEMPLATE_INDEX" val="20233205"/>
  <p:tag name="KSO_WM_UNIT_LAYERLEVEL" val="1_1_1"/>
  <p:tag name="KSO_WM_TAG_VERSION" val="3.0"/>
  <p:tag name="KSO_WM_DIAGRAM_GROUP_CODE" val="l1-1"/>
  <p:tag name="KSO_WM_UNIT_TYPE" val="l_h_i"/>
  <p:tag name="KSO_WM_UNIT_INDEX" val="1_3_3"/>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1"/>
</p:tagLst>
</file>

<file path=ppt/tags/tag796.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i*1_3_2"/>
  <p:tag name="KSO_WM_TEMPLATE_CATEGORY" val="diagram"/>
  <p:tag name="KSO_WM_TEMPLATE_INDEX" val="20233205"/>
  <p:tag name="KSO_WM_UNIT_LAYERLEVEL" val="1_1_1"/>
  <p:tag name="KSO_WM_TAG_VERSION" val="3.0"/>
  <p:tag name="KSO_WM_DIAGRAM_GROUP_CODE" val="l1-1"/>
  <p:tag name="KSO_WM_UNIT_TYPE" val="l_h_i"/>
  <p:tag name="KSO_WM_UNIT_INDEX" val="1_3_2"/>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TEXT_FILL_FORE_SCHEMECOLOR_INDEX" val="2"/>
  <p:tag name="KSO_WM_UNIT_TEXT_FILL_TYPE" val="1"/>
  <p:tag name="KSO_WM_UNIT_USESOURCEFORMAT_APPLY" val="1"/>
</p:tagLst>
</file>

<file path=ppt/tags/tag797.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x*1_1_1"/>
  <p:tag name="KSO_WM_TEMPLATE_CATEGORY" val="diagram"/>
  <p:tag name="KSO_WM_TEMPLATE_INDEX" val="20233205"/>
  <p:tag name="KSO_WM_UNIT_LAYERLEVEL" val="1_1_1"/>
  <p:tag name="KSO_WM_TAG_VERSION" val="3.0"/>
  <p:tag name="KSO_WM_UNIT_VALUE" val="59*71"/>
  <p:tag name="KSO_WM_DIAGRAM_GROUP_CODE" val="l1-1"/>
  <p:tag name="KSO_WM_UNIT_TYPE" val="l_h_x"/>
  <p:tag name="KSO_WM_UNIT_INDEX" val="1_1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UNIT_USESOURCEFORMAT_APPLY" val="1"/>
</p:tagLst>
</file>

<file path=ppt/tags/tag798.xml><?xml version="1.0" encoding="utf-8"?>
<p:tagLst xmlns:p="http://schemas.openxmlformats.org/presentationml/2006/main">
  <p:tag name="KSO_WM_DIAGRAM_VIRTUALLY_FRAME" val="{&quot;height&quot;:376.5499932227219,&quot;left&quot;:56.75,&quot;top&quot;:113.60000338863907,&quot;width&quot;:846.55}"/>
  <p:tag name="KSO_WM_UNIT_VALUE" val="90*85"/>
  <p:tag name="KSO_WM_UNIT_HIGHLIGHT" val="0"/>
  <p:tag name="KSO_WM_UNIT_COMPATIBLE" val="0"/>
  <p:tag name="KSO_WM_UNIT_DIAGRAM_ISNUMVISUAL" val="0"/>
  <p:tag name="KSO_WM_UNIT_DIAGRAM_ISREFERUNIT" val="0"/>
  <p:tag name="KSO_WM_DIAGRAM_GROUP_CODE" val="l1-1"/>
  <p:tag name="KSO_WM_UNIT_TYPE" val="l_h_x"/>
  <p:tag name="KSO_WM_UNIT_INDEX" val="1_2_1"/>
  <p:tag name="KSO_WM_UNIT_ID" val="diagram20233205_2*l_h_x*1_2_1"/>
  <p:tag name="KSO_WM_TEMPLATE_CATEGORY" val="diagram"/>
  <p:tag name="KSO_WM_TEMPLATE_INDEX" val="20233205"/>
  <p:tag name="KSO_WM_UNIT_LAYERLEVEL" val="1_1_1"/>
  <p:tag name="KSO_WM_TAG_VERSION" val="3.0"/>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UNIT_USESOURCEFORMAT_APPLY" val="1"/>
</p:tagLst>
</file>

<file path=ppt/tags/tag799.xml><?xml version="1.0" encoding="utf-8"?>
<p:tagLst xmlns:p="http://schemas.openxmlformats.org/presentationml/2006/main">
  <p:tag name="KSO_WM_DIAGRAM_VIRTUALLY_FRAME" val="{&quot;height&quot;:376.5499932227219,&quot;left&quot;:56.75,&quot;top&quot;:113.60000338863907,&quot;width&quot;:846.55}"/>
  <p:tag name="KSO_WM_UNIT_HIGHLIGHT" val="0"/>
  <p:tag name="KSO_WM_UNIT_COMPATIBLE" val="0"/>
  <p:tag name="KSO_WM_UNIT_DIAGRAM_ISNUMVISUAL" val="0"/>
  <p:tag name="KSO_WM_UNIT_DIAGRAM_ISREFERUNIT" val="0"/>
  <p:tag name="KSO_WM_UNIT_ID" val="diagram20233205_2*l_h_x*1_3_1"/>
  <p:tag name="KSO_WM_TEMPLATE_CATEGORY" val="diagram"/>
  <p:tag name="KSO_WM_TEMPLATE_INDEX" val="20233205"/>
  <p:tag name="KSO_WM_UNIT_LAYERLEVEL" val="1_1_1"/>
  <p:tag name="KSO_WM_TAG_VERSION" val="3.0"/>
  <p:tag name="KSO_WM_UNIT_VALUE" val="22*22"/>
  <p:tag name="KSO_WM_DIAGRAM_GROUP_CODE" val="l1-1"/>
  <p:tag name="KSO_WM_UNIT_TYPE" val="l_h_x"/>
  <p:tag name="KSO_WM_UNIT_INDEX" val="1_3_1"/>
  <p:tag name="KSO_WM_DIAGRAM_VERSION" val="3"/>
  <p:tag name="KSO_WM_DIAGRAM_COLOR_TRICK" val="1"/>
  <p:tag name="KSO_WM_DIAGRAM_COLOR_TEXT_CAN_REMOVE" val="n"/>
  <p:tag name="KSO_WM_DIAGRAM_MAX_ITEMCNT" val="4"/>
  <p:tag name="KSO_WM_DIAGRAM_MIN_ITEMCNT" val="2"/>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FILL_TYPE" val="1"/>
  <p:tag name="KSO_WM_UNIT_FILL_FORE_SCHEMECOLOR_INDEX" val="14"/>
  <p:tag name="KSO_WM_UNIT_FILL_FORE_SCHEMECOLOR_INDEX_BRIGHTNESS" val="0"/>
  <p:tag name="KSO_WM_UNIT_USESOURCEFORMAT_APPLY" val="1"/>
</p:tagLst>
</file>

<file path=ppt/tags/tag8.xml><?xml version="1.0" encoding="utf-8"?>
<p:tagLst xmlns:p="http://schemas.openxmlformats.org/presentationml/2006/main">
  <p:tag name="KSO_WM_UNIT_TYPE" val="i"/>
  <p:tag name="KSO_WM_UNIT_INDEX" val="6"/>
  <p:tag name="KSO_WM_BEAUTIFY_FLAG" val="#wm#"/>
  <p:tag name="KSO_WM_TAG_VERSION" val="3.0"/>
  <p:tag name="KSO_WM_UNIT_ID" val="_3*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0.xml><?xml version="1.0" encoding="utf-8"?>
<p:tagLst xmlns:p="http://schemas.openxmlformats.org/presentationml/2006/main">
  <p:tag name="KSO_WM_UNIT_TYPE" val="l_h_i"/>
  <p:tag name="KSO_WM_UNIT_INDEX" val="1_4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800.xml><?xml version="1.0" encoding="utf-8"?>
<p:tagLst xmlns:p="http://schemas.openxmlformats.org/presentationml/2006/main">
  <p:tag name="KSO_WM_SLIDE_ID" val="diagram20233205_3"/>
  <p:tag name="KSO_WM_TEMPLATE_SUBCATEGORY" val="0"/>
  <p:tag name="KSO_WM_TEMPLATE_MASTER_TYPE" val="0"/>
  <p:tag name="KSO_WM_TEMPLATE_COLOR_TYPE" val="0"/>
  <p:tag name="KSO_WM_SLIDE_ITEM_CNT" val="4"/>
  <p:tag name="KSO_WM_SLIDE_INDEX" val="3"/>
  <p:tag name="KSO_WM_TAG_VERSION" val="3.0"/>
  <p:tag name="KSO_WM_BEAUTIFY_FLAG" val="#wm#"/>
  <p:tag name="KSO_WM_TEMPLATE_CATEGORY" val="diagram"/>
  <p:tag name="KSO_WM_TEMPLATE_INDEX" val="20233205"/>
  <p:tag name="KSO_WM_SLIDE_TYPE" val="text"/>
  <p:tag name="KSO_WM_SLIDE_SUBTYPE" val="diag"/>
  <p:tag name="KSO_WM_SLIDE_SIZE" val="846.55*348.45"/>
  <p:tag name="KSO_WM_SLIDE_POSITION" val="56.75*127.65"/>
  <p:tag name="KSO_WM_SLIDE_LAYOUT" val="a_l"/>
  <p:tag name="KSO_WM_SLIDE_LAYOUT_CNT" val="1_1"/>
  <p:tag name="KSO_WM_SPECIAL_SOURCE" val="bdnull"/>
  <p:tag name="KSO_WM_DIAGRAM_GROUP_CODE" val="l1-1"/>
  <p:tag name="KSO_WM_SLIDE_DIAGTYPE" val="l"/>
</p:tagLst>
</file>

<file path=ppt/tags/tag80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4749_1*a*1"/>
  <p:tag name="KSO_WM_TEMPLATE_CATEGORY" val="custom"/>
  <p:tag name="KSO_WM_TEMPLATE_INDEX" val="20234749"/>
  <p:tag name="KSO_WM_UNIT_LAYERLEVEL" val="1"/>
  <p:tag name="KSO_WM_TAG_VERSION" val="3.0"/>
  <p:tag name="KSO_WM_BEAUTIFY_FLAG" val="#wm#"/>
  <p:tag name="KSO_WM_UNIT_VALUE" val="30"/>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80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1"/>
  <p:tag name="KSO_WM_UNIT_ID" val="custom20234749_1*i*1"/>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80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2"/>
  <p:tag name="KSO_WM_UNIT_ID" val="custom20234749_1*i*2"/>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80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3"/>
  <p:tag name="KSO_WM_UNIT_ID" val="custom20234749_1*i*3"/>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805.xml><?xml version="1.0" encoding="utf-8"?>
<p:tagLst xmlns:p="http://schemas.openxmlformats.org/presentationml/2006/main">
  <p:tag name="KSO_WM_UNIT_VALUE" val="938*938"/>
  <p:tag name="KSO_WM_UNIT_HIGHLIGHT" val="0"/>
  <p:tag name="KSO_WM_UNIT_COMPATIBLE" val="0"/>
  <p:tag name="KSO_WM_UNIT_DIAGRAM_ISNUMVISUAL" val="0"/>
  <p:tag name="KSO_WM_UNIT_DIAGRAM_ISREFERUNIT" val="0"/>
  <p:tag name="KSO_WM_DIAGRAM_GROUP_CODE" val="l1-1"/>
  <p:tag name="KSO_WM_UNIT_TYPE" val="d"/>
  <p:tag name="KSO_WM_UNIT_INDEX" val="1"/>
  <p:tag name="KSO_WM_UNIT_ID" val="custom20234749_1*d*1"/>
  <p:tag name="KSO_WM_TEMPLATE_CATEGORY" val="custom"/>
  <p:tag name="KSO_WM_TEMPLATE_INDEX" val="20234749"/>
  <p:tag name="KSO_WM_UNIT_LAYERLEVEL" val="1"/>
  <p:tag name="KSO_WM_TAG_VERSION" val="3.0"/>
  <p:tag name="KSO_WM_BEAUTIFY_FLAG" val="#wm#"/>
  <p:tag name="KSO_WM_UNIT_PICTURE_SUBTYPE" val="b"/>
  <p:tag name="KSO_WM_UNIT_FILL_FORE_SCHEMECOLOR_INDEX" val="5"/>
  <p:tag name="KSO_WM_UNIT_FILL_TYPE" val="1"/>
  <p:tag name="KSO_WM_UNIT_LINE_FORE_SCHEMECOLOR_INDEX" val="13"/>
  <p:tag name="KSO_WM_UNIT_LINE_FILL_TYPE" val="2"/>
  <p:tag name="KSO_WM_UNIT_USESOURCEFORMAT_APPLY" val="1"/>
</p:tagLst>
</file>

<file path=ppt/tags/tag80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4"/>
  <p:tag name="KSO_WM_UNIT_ID" val="custom20234749_1*i*4"/>
  <p:tag name="KSO_WM_TEMPLATE_CATEGORY" val="custom"/>
  <p:tag name="KSO_WM_TEMPLATE_INDEX" val="20234749"/>
  <p:tag name="KSO_WM_UNIT_LAYERLEVEL" val="1"/>
  <p:tag name="KSO_WM_TAG_VERSION" val="3.0"/>
  <p:tag name="KSO_WM_BEAUTIFY_FLAG" val="#wm#"/>
  <p:tag name="KSO_WM_UNIT_LINE_FORE_SCHEMECOLOR_INDEX" val="5"/>
  <p:tag name="KSO_WM_UNIT_LINE_FILL_TYPE" val="2"/>
  <p:tag name="KSO_WM_UNIT_TEXT_FILL_FORE_SCHEMECOLOR_INDEX" val="2"/>
  <p:tag name="KSO_WM_UNIT_TEXT_FILL_TYPE" val="1"/>
  <p:tag name="KSO_WM_UNIT_USESOURCEFORMAT_APPLY" val="1"/>
</p:tagLst>
</file>

<file path=ppt/tags/tag80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5"/>
  <p:tag name="KSO_WM_UNIT_ID" val="custom20234749_1*i*5"/>
  <p:tag name="KSO_WM_TEMPLATE_CATEGORY" val="custom"/>
  <p:tag name="KSO_WM_TEMPLATE_INDEX" val="20234749"/>
  <p:tag name="KSO_WM_UNIT_LAYERLEVEL" val="1"/>
  <p:tag name="KSO_WM_TAG_VERSION" val="3.0"/>
  <p:tag name="KSO_WM_BEAUTIFY_FLAG" val="#wm#"/>
  <p:tag name="KSO_WM_UNIT_FILL_FORE_SCHEMECOLOR_INDEX" val="5"/>
  <p:tag name="KSO_WM_UNIT_FILL_TYPE" val="1"/>
  <p:tag name="KSO_WM_UNIT_TEXT_FILL_FORE_SCHEMECOLOR_INDEX" val="2"/>
  <p:tag name="KSO_WM_UNIT_TEXT_FILL_TYPE" val="1"/>
  <p:tag name="KSO_WM_UNIT_USESOURCEFORMAT_APPLY" val="1"/>
</p:tagLst>
</file>

<file path=ppt/tags/tag8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1_1"/>
  <p:tag name="KSO_WM_UNIT_ID" val="diagram20233139_2*l_h_i*1_1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8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1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1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5"/>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81.xml><?xml version="1.0" encoding="utf-8"?>
<p:tagLst xmlns:p="http://schemas.openxmlformats.org/presentationml/2006/main">
  <p:tag name="KSO_WM_UNIT_TYPE" val="l_h_i"/>
  <p:tag name="KSO_WM_UNIT_SUBTYPE" val="d"/>
  <p:tag name="KSO_WM_UNIT_INDEX" val="1_4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8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2_1"/>
  <p:tag name="KSO_WM_UNIT_ID" val="diagram20233139_2*l_h_i*1_2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8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l_h_i"/>
  <p:tag name="KSO_WM_UNIT_INDEX" val="1_3_1"/>
  <p:tag name="KSO_WM_UNIT_ID" val="diagram20233139_2*l_h_i*1_3_1"/>
  <p:tag name="KSO_WM_TEMPLATE_CATEGORY" val="diagram"/>
  <p:tag name="KSO_WM_TEMPLATE_INDEX" val="20233139"/>
  <p:tag name="KSO_WM_UNIT_LAYERLEVEL" val="1_1_1"/>
  <p:tag name="KSO_WM_TAG_VERSION" val="3.0"/>
  <p:tag name="KSO_WM_BEAUTIFY_FLAG" val="#wm#"/>
  <p:tag name="KSO_WM_UNIT_TEXT_FILL_FORE_SCHEMECOLOR_INDEX_BRIGHTNESS" val="0.15"/>
  <p:tag name="KSO_WM_DIAGRAM_GROUP_CODE" val="l1-1"/>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UNIT_TEXT_FILL_FORE_SCHEMECOLOR_INDEX" val="1"/>
  <p:tag name="KSO_WM_UNIT_TEXT_FILL_TYPE" val="1"/>
  <p:tag name="KSO_WM_UNIT_USESOURCEFORMAT_APPLY" val="1"/>
</p:tagLst>
</file>

<file path=ppt/tags/tag8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2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2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6"/>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8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3139_2*l_h_f*1_3_2"/>
  <p:tag name="KSO_WM_TEMPLATE_CATEGORY" val="diagram"/>
  <p:tag name="KSO_WM_TEMPLATE_INDEX" val="20233139"/>
  <p:tag name="KSO_WM_UNIT_LAYERLEVEL" val="1_1_1"/>
  <p:tag name="KSO_WM_TAG_VERSION" val="3.0"/>
  <p:tag name="KSO_WM_BEAUTIFY_FLAG" val="#wm#"/>
  <p:tag name="KSO_WM_DIAGRAM_GROUP_CODE" val="l1-1"/>
  <p:tag name="KSO_WM_UNIT_TYPE" val="l_h_f"/>
  <p:tag name="KSO_WM_UNIT_INDEX" val="1_3_2"/>
  <p:tag name="KSO_WM_DIAGRAM_VERSION" val="3"/>
  <p:tag name="KSO_WM_DIAGRAM_COLOR_TRICK" val="1"/>
  <p:tag name="KSO_WM_DIAGRAM_COLOR_TEXT_CAN_REMOVE" val="n"/>
  <p:tag name="KSO_WM_DIAGRAM_MAX_ITEMCNT" val="6"/>
  <p:tag name="KSO_WM_DIAGRAM_MIN_ITEMCNT" val="3"/>
  <p:tag name="KSO_WM_DIAGRAM_VIRTUALLY_FRAME" val="{&quot;height&quot;:287.05,&quot;left&quot;:46.37007874015748,&quot;top&quot;:153.4640157480315,&quot;width&quot;:419.7799212598426}"/>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此处输入(您的)智能图形项正文，文字是您思想的提炼，请尽量言简意赅的阐述观点。"/>
  <p:tag name="KSO_WM_UNIT_LINE_FORE_SCHEMECOLOR_INDEX" val="7"/>
  <p:tag name="KSO_WM_UNIT_TEXT_FILL_FORE_SCHEMECOLOR_INDEX" val="1"/>
  <p:tag name="KSO_WM_UNIT_TEXT_FILL_TYPE" val="1"/>
  <p:tag name="KSO_WM_UNIT_SUBTYPE" val="a"/>
  <p:tag name="KSO_WM_UNIT_NOCLEAR" val="0"/>
  <p:tag name="KSO_WM_UNIT_TEXT_TYPE" val="1"/>
  <p:tag name="KSO_WM_UNIT_LINE_FILL_TYPE" val="2"/>
  <p:tag name="KSO_WM_UNIT_USESOURCEFORMAT_APPLY" val="1"/>
</p:tagLst>
</file>

<file path=ppt/tags/tag814.xml><?xml version="1.0" encoding="utf-8"?>
<p:tagLst xmlns:p="http://schemas.openxmlformats.org/presentationml/2006/main">
  <p:tag name="KSO_WM_SLIDE_ID" val="custom20234749_1"/>
  <p:tag name="KSO_WM_TEMPLATE_SUBCATEGORY" val="0"/>
  <p:tag name="KSO_WM_TEMPLATE_MASTER_TYPE" val="0"/>
  <p:tag name="KSO_WM_TEMPLATE_COLOR_TYPE" val="0"/>
  <p:tag name="KSO_WM_SLIDE_ITEM_CNT" val="2"/>
  <p:tag name="KSO_WM_SLIDE_INDEX" val="1"/>
  <p:tag name="KSO_WM_TAG_VERSION" val="3.0"/>
  <p:tag name="KSO_WM_BEAUTIFY_FLAG" val="#wm#"/>
  <p:tag name="KSO_WM_TEMPLATE_CATEGORY" val="custom"/>
  <p:tag name="KSO_WM_TEMPLATE_INDEX" val="20234749"/>
  <p:tag name="KSO_WM_SLIDE_TYPE" val="text"/>
  <p:tag name="KSO_WM_SLIDE_SUBTYPE" val="picTxt"/>
  <p:tag name="KSO_WM_SLIDE_SIZE" val="409.25*360.172"/>
  <p:tag name="KSO_WM_SLIDE_POSITION" val="46.6876*130.964"/>
  <p:tag name="KSO_WM_SLIDE_LAYOUT" val="a_d_l"/>
  <p:tag name="KSO_WM_SLIDE_LAYOUT_CNT" val="1_1_1"/>
  <p:tag name="KSO_WM_SPECIAL_SOURCE" val="bdnull"/>
  <p:tag name="KSO_WM_DIAGRAM_GROUP_CODE" val="l1-1"/>
  <p:tag name="KSO_WM_SLIDE_DIAGTYPE" val="l"/>
</p:tagLst>
</file>

<file path=ppt/tags/tag815.xml><?xml version="1.0" encoding="utf-8"?>
<p:tagLst xmlns:p="http://schemas.openxmlformats.org/presentationml/2006/main">
  <p:tag name="YOO_CHATSHAPE_TYPE" val="YOO_CHATSHAPE_TITLE"/>
</p:tagLst>
</file>

<file path=ppt/tags/tag816.xml><?xml version="1.0" encoding="utf-8"?>
<p:tagLst xmlns:p="http://schemas.openxmlformats.org/presentationml/2006/main">
  <p:tag name="YOO_CHATSHAPE_TYPE" val="YOO_CHATSHAPE_SUBTITLE"/>
</p:tagLst>
</file>

<file path=ppt/tags/tag817.xml><?xml version="1.0" encoding="utf-8"?>
<p:tagLst xmlns:p="http://schemas.openxmlformats.org/presentationml/2006/main">
  <p:tag name="TAG_AIGCCREATORID" val="AIGC生成内容仅供参考-2025/8/5 18:04:21"/>
  <p:tag name="YOO_CHATPAGE_TYPE" val="TAG_CHATPAGE_END"/>
  <p:tag name="YOO_CHATSHAPE_TITLE" val="Thank You"/>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82.xml><?xml version="1.0" encoding="utf-8"?>
<p:tagLst xmlns:p="http://schemas.openxmlformats.org/presentationml/2006/main">
  <p:tag name="KSO_WM_UNIT_TYPE" val="l_h_f"/>
  <p:tag name="KSO_WM_UNIT_INDEX" val="1_4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4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461.3864566929134,&quot;top&quot;:92.25850393700784,&quot;width&quot;:373.0135433070866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83.xml><?xml version="1.0" encoding="utf-8"?>
<p:tagLst xmlns:p="http://schemas.openxmlformats.org/presentationml/2006/main">
  <p:tag name="KSO_WM_SLIDE_TYPE" val="contents"/>
  <p:tag name="KSO_WM_TEMPLATE_SUBCATEGORY" val="29"/>
  <p:tag name="KSO_WM_TEMPLATE_COLOR_TYPE" val="0"/>
  <p:tag name="KSO_WM_TAG_VERSION" val="3.0"/>
  <p:tag name="KSO_WM_SLIDE_SUBTYPE" val="diag"/>
  <p:tag name="KSO_WM_SLIDE_ITEM_CNT" val="4"/>
  <p:tag name="KSO_WM_DIAGRAM_GROUP_CODE" val="l1-1"/>
  <p:tag name="KSO_WM_BEAUTIFY_FLAG" val="#wm#"/>
  <p:tag name="KSO_WM_TEMPLATE_INDEX" val="20236811"/>
  <p:tag name="KSO_WM_TEMPLATE_CATEGORY" val="custom"/>
  <p:tag name="KSO_WM_SLIDE_INDEX" val="4"/>
  <p:tag name="KSO_WM_SLIDE_ID" val="custom20236811_4"/>
  <p:tag name="KSO_WM_TEMPLATE_MASTER_TYPE" val="0"/>
  <p:tag name="KSO_WM_SLIDE_LAYOUT" val="a_l"/>
  <p:tag name="KSO_WM_SLIDE_LAYOUT_CNT" val="1_1"/>
  <p:tag name="KSO_WM_SLIDE_DIAGTYPE" val="l"/>
</p:tagLst>
</file>

<file path=ppt/tags/tag8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185_1*a*1"/>
  <p:tag name="KSO_WM_TEMPLATE_CATEGORY" val="custom"/>
  <p:tag name="KSO_WM_TEMPLATE_INDEX" val="20235185"/>
  <p:tag name="KSO_WM_UNIT_LAYERLEVEL" val="1"/>
  <p:tag name="KSO_WM_TAG_VERSION" val="3.0"/>
  <p:tag name="KSO_WM_BEAUTIFY_FLAG" val="#wm#"/>
  <p:tag name="KSO_WM_UNIT_VALUE" val="29"/>
  <p:tag name="KSO_WM_UNIT_TEXT_TYPE" val="1"/>
  <p:tag name="KSO_WM_UNIT_PRESET_TEXT" val="单击此处添加标题"/>
</p:tagLst>
</file>

<file path=ppt/tags/tag846.xml><?xml version="1.0" encoding="utf-8"?>
<p:tagLst xmlns:p="http://schemas.openxmlformats.org/presentationml/2006/main">
  <p:tag name="TAG_AIGCCREATORID" val="AIGC生成内容仅供参考-2025/8/5 18:03:49"/>
  <p:tag name="TAG_CHATPAGE_CATALOG" val="第一章 幼儿园教育评价概述、第一节 幼儿园教育评价概述、第二节 幼儿园教育评价的发展、第三节 幼儿园教育评价的类型、第四节 幼儿园教育评价的功能"/>
  <p:tag name="TAG_PPT_THEMETITLE" val="幼儿园教育评价"/>
  <p:tag name="TAG_PPT_THEMEWORD" val="幼儿园教育评价"/>
  <p:tag name="TAG_PRESENTATION_STYLE" val="商务"/>
  <p:tag name="TAG_PRESENTATION_TEMPLATE" val="{&quot;image&quot;:&quot;http://file.static.yoojober.cn/temp/ppt/images/20250805/18ff32e8bcae4630ab572e06898698a4.png&quot;,&quot;sub_images&quot;:[],&quot;title&quot;:&quot;幼儿园教育评价&quot;,&quot;style&quot;:&quot;商务&quot;,&quot;template_type&quot;:&quot;矢量&quot;,&quot;isVector&quot;:true,&quot;color&quot;:&quot;绿色&quot;,&quot;colorList&quot;:[&quot;#293600&quot;,&quot;#FBFDF6&quot;,&quot;#FFFFFF&quot;,&quot;#2D3F09&quot;,&quot;#759B00&quot;,&quot;#B5AC49&quot;,&quot;#93ff96&quot;,&quot;#b2ffa8&quot;,&quot;#d0ffb7&quot;,&quot;#f2f5de&quot;,&quot;#759B00&quot;,&quot;#B5AC49&quot;],&quot;scene&quot;:&quot;&quot;,&quot;group&quot;:&quot;group_1&quot;,&quot;cover_id&quot;:&quot;j8c7CE5tXrZa&quot;,&quot;end_id&quot;:&quot;sk5XXs8FFwcD&quot;,&quot;catalog_id&quot;:&quot;uhbEg7CNVXQT&quot;,&quot;chapter_id&quot;:&quot;zsmDdepqkbDY&quot;,&quot;content_ids&quot;:[],&quot;picture_url&quot;:&quot;&quot;,&quot;isuse&quot;:false,&quot;theme_colors&quot;:[],&quot;company&quot;:&quot;倍进教育&quot;,&quot;logo_left&quot;:false,&quot;logoLight&quot;:&quot;&quot;,&quot;logoDark&quot;:&quot;&quot;,&quot;school&quot;:&quot;&quot;,&quot;isCollect&quot;:false,&quot;data_id&quot;:&quot;f10f25819785ccc6a99466bd71d957c9&quot;,&quot;userName&quot;:&quot;倍进教育&quot;,&quot;authorName&quot;:&quot;&quot;,&quot;json&quot;:&quot;&quot;,&quot;index&quot;:6}"/>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 name="resource_record_key" val="{&quot;65&quot;:[20236811],&quot;70&quot;:[3428308]}"/>
</p:tagLst>
</file>

<file path=ppt/tags/tag85.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9"/>
  <p:tag name="KSO_WM_UNIT_ID" val="custom20235185_1*i*9"/>
  <p:tag name="KSO_WM_TEMPLATE_CATEGORY" val="custom"/>
  <p:tag name="KSO_WM_TEMPLATE_INDEX" val="20235185"/>
  <p:tag name="KSO_WM_UNIT_LAYERLEVEL" val="1"/>
  <p:tag name="KSO_WM_TAG_VERSION" val="3.0"/>
  <p:tag name="KSO_WM_BEAUTIFY_FLAG" val="#wm#"/>
</p:tagLst>
</file>

<file path=ppt/tags/tag86.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11"/>
  <p:tag name="KSO_WM_UNIT_ID" val="custom20235185_1*i*11"/>
  <p:tag name="KSO_WM_TEMPLATE_CATEGORY" val="custom"/>
  <p:tag name="KSO_WM_TEMPLATE_INDEX" val="20235185"/>
  <p:tag name="KSO_WM_UNIT_LAYERLEVEL" val="1"/>
  <p:tag name="KSO_WM_TAG_VERSION" val="3.0"/>
  <p:tag name="KSO_WM_BEAUTIFY_FLAG" val="#wm#"/>
</p:tagLst>
</file>

<file path=ppt/tags/tag87.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1"/>
  <p:tag name="KSO_WM_UNIT_ID" val="custom20235185_1*i*1"/>
  <p:tag name="KSO_WM_TEMPLATE_CATEGORY" val="custom"/>
  <p:tag name="KSO_WM_TEMPLATE_INDEX" val="20235185"/>
  <p:tag name="KSO_WM_UNIT_LAYERLEVEL" val="1"/>
  <p:tag name="KSO_WM_TAG_VERSION" val="3.0"/>
  <p:tag name="KSO_WM_BEAUTIFY_FLAG" val="#wm#"/>
</p:tagLst>
</file>

<file path=ppt/tags/tag88.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7"/>
  <p:tag name="KSO_WM_UNIT_ID" val="custom20235185_1*i*7"/>
  <p:tag name="KSO_WM_TEMPLATE_CATEGORY" val="custom"/>
  <p:tag name="KSO_WM_TEMPLATE_INDEX" val="20235185"/>
  <p:tag name="KSO_WM_UNIT_LAYERLEVEL" val="1"/>
  <p:tag name="KSO_WM_TAG_VERSION" val="3.0"/>
  <p:tag name="KSO_WM_BEAUTIFY_FLAG" val="#wm#"/>
</p:tagLst>
</file>

<file path=ppt/tags/tag89.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5"/>
  <p:tag name="KSO_WM_UNIT_ID" val="custom20235185_1*i*5"/>
  <p:tag name="KSO_WM_TEMPLATE_CATEGORY" val="custom"/>
  <p:tag name="KSO_WM_TEMPLATE_INDEX" val="20235185"/>
  <p:tag name="KSO_WM_UNIT_LAYERLEVEL" val="1"/>
  <p:tag name="KSO_WM_TAG_VERSION" val="3.0"/>
  <p:tag name="KSO_WM_BEAUTIFY_FLAG" val="#wm#"/>
</p:tagLst>
</file>

<file path=ppt/tags/tag9.xml><?xml version="1.0" encoding="utf-8"?>
<p:tagLst xmlns:p="http://schemas.openxmlformats.org/presentationml/2006/main">
  <p:tag name="KSO_WM_UNIT_TYPE" val="i"/>
  <p:tag name="KSO_WM_UNIT_INDEX" val="3"/>
  <p:tag name="KSO_WM_BEAUTIFY_FLAG" val="#wm#"/>
  <p:tag name="KSO_WM_TAG_VERSION" val="3.0"/>
  <p:tag name="KSO_WM_UNIT_ID" val="_3*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90.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3"/>
  <p:tag name="KSO_WM_UNIT_ID" val="custom20235185_1*i*3"/>
  <p:tag name="KSO_WM_TEMPLATE_CATEGORY" val="custom"/>
  <p:tag name="KSO_WM_TEMPLATE_INDEX" val="20235185"/>
  <p:tag name="KSO_WM_UNIT_LAYERLEVEL" val="1"/>
  <p:tag name="KSO_WM_TAG_VERSION" val="3.0"/>
  <p:tag name="KSO_WM_BEAUTIFY_FLAG" val="#wm#"/>
</p:tagLst>
</file>

<file path=ppt/tags/tag91.xml><?xml version="1.0" encoding="utf-8"?>
<p:tagLst xmlns:p="http://schemas.openxmlformats.org/presentationml/2006/main">
  <p:tag name="KSO_WM_DIAGRAM_VIRTUALLY_FRAME" val="{&quot;height&quot;:388.35,&quot;left&quot;:54.775,&quot;top&quot;:113.4,&quot;width&quot;:850.425}"/>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5185_1*f*1"/>
  <p:tag name="KSO_WM_TEMPLATE_CATEGORY" val="custom"/>
  <p:tag name="KSO_WM_TEMPLATE_INDEX" val="20235185"/>
  <p:tag name="KSO_WM_UNIT_LAYERLEVEL" val="1"/>
  <p:tag name="KSO_WM_TAG_VERSION" val="3.0"/>
  <p:tag name="KSO_WM_BEAUTIFY_FLAG" val="#wm#"/>
  <p:tag name="KSO_WM_UNIT_VALUE" val="208"/>
  <p:tag name="KSO_WM_UNIT_TEXT_TYPE" val="1"/>
  <p:tag name="KSO_WM_UNIT_PRESET_TEXT" val="单击此处添加文本具体内容，简明扼要地阐述您的观点。根据需要可酌情增减文字，以便观者准确地理解您传达的思想。&#10;单击此处添加文本具体内容，简明扼要地阐述您的观点。根据需要可酌情增减文字，以便观者准确地理解您传达的思想。"/>
</p:tagLst>
</file>

<file path=ppt/tags/tag92.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10"/>
  <p:tag name="KSO_WM_UNIT_ID" val="custom20235185_1*i*10"/>
  <p:tag name="KSO_WM_TEMPLATE_CATEGORY" val="custom"/>
  <p:tag name="KSO_WM_TEMPLATE_INDEX" val="20235185"/>
  <p:tag name="KSO_WM_UNIT_LAYERLEVEL" val="1"/>
  <p:tag name="KSO_WM_TAG_VERSION" val="3.0"/>
  <p:tag name="KSO_WM_BEAUTIFY_FLAG" val="#wm#"/>
</p:tagLst>
</file>

<file path=ppt/tags/tag93.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12"/>
  <p:tag name="KSO_WM_UNIT_ID" val="custom20235185_1*i*12"/>
  <p:tag name="KSO_WM_TEMPLATE_CATEGORY" val="custom"/>
  <p:tag name="KSO_WM_TEMPLATE_INDEX" val="20235185"/>
  <p:tag name="KSO_WM_UNIT_LAYERLEVEL" val="1"/>
  <p:tag name="KSO_WM_TAG_VERSION" val="3.0"/>
  <p:tag name="KSO_WM_BEAUTIFY_FLAG" val="#wm#"/>
</p:tagLst>
</file>

<file path=ppt/tags/tag94.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2"/>
  <p:tag name="KSO_WM_UNIT_ID" val="custom20235185_1*i*2"/>
  <p:tag name="KSO_WM_TEMPLATE_CATEGORY" val="custom"/>
  <p:tag name="KSO_WM_TEMPLATE_INDEX" val="20235185"/>
  <p:tag name="KSO_WM_UNIT_LAYERLEVEL" val="1"/>
  <p:tag name="KSO_WM_TAG_VERSION" val="3.0"/>
  <p:tag name="KSO_WM_BEAUTIFY_FLAG" val="#wm#"/>
</p:tagLst>
</file>

<file path=ppt/tags/tag95.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8"/>
  <p:tag name="KSO_WM_UNIT_ID" val="custom20235185_1*i*8"/>
  <p:tag name="KSO_WM_TEMPLATE_CATEGORY" val="custom"/>
  <p:tag name="KSO_WM_TEMPLATE_INDEX" val="20235185"/>
  <p:tag name="KSO_WM_UNIT_LAYERLEVEL" val="1"/>
  <p:tag name="KSO_WM_TAG_VERSION" val="3.0"/>
  <p:tag name="KSO_WM_BEAUTIFY_FLAG" val="#wm#"/>
</p:tagLst>
</file>

<file path=ppt/tags/tag96.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6"/>
  <p:tag name="KSO_WM_UNIT_ID" val="custom20235185_1*i*6"/>
  <p:tag name="KSO_WM_TEMPLATE_CATEGORY" val="custom"/>
  <p:tag name="KSO_WM_TEMPLATE_INDEX" val="20235185"/>
  <p:tag name="KSO_WM_UNIT_LAYERLEVEL" val="1"/>
  <p:tag name="KSO_WM_TAG_VERSION" val="3.0"/>
  <p:tag name="KSO_WM_BEAUTIFY_FLAG" val="#wm#"/>
</p:tagLst>
</file>

<file path=ppt/tags/tag97.xml><?xml version="1.0" encoding="utf-8"?>
<p:tagLst xmlns:p="http://schemas.openxmlformats.org/presentationml/2006/main">
  <p:tag name="KSO_WM_DIAGRAM_VIRTUALLY_FRAME" val="{&quot;height&quot;:388.35,&quot;left&quot;:54.775,&quot;top&quot;:113.4,&quot;width&quot;:850.425}"/>
  <p:tag name="KSO_WM_UNIT_HIGHLIGHT" val="0"/>
  <p:tag name="KSO_WM_UNIT_COMPATIBLE" val="0"/>
  <p:tag name="KSO_WM_UNIT_DIAGRAM_ISNUMVISUAL" val="0"/>
  <p:tag name="KSO_WM_UNIT_DIAGRAM_ISREFERUNIT" val="0"/>
  <p:tag name="KSO_WM_UNIT_TYPE" val="i"/>
  <p:tag name="KSO_WM_UNIT_INDEX" val="4"/>
  <p:tag name="KSO_WM_UNIT_ID" val="custom20235185_1*i*4"/>
  <p:tag name="KSO_WM_TEMPLATE_CATEGORY" val="custom"/>
  <p:tag name="KSO_WM_TEMPLATE_INDEX" val="20235185"/>
  <p:tag name="KSO_WM_UNIT_LAYERLEVEL" val="1"/>
  <p:tag name="KSO_WM_TAG_VERSION" val="3.0"/>
  <p:tag name="KSO_WM_BEAUTIFY_FLAG" val="#wm#"/>
</p:tagLst>
</file>

<file path=ppt/tags/tag98.xml><?xml version="1.0" encoding="utf-8"?>
<p:tagLst xmlns:p="http://schemas.openxmlformats.org/presentationml/2006/main">
  <p:tag name="KSO_WM_DIAGRAM_VIRTUALLY_FRAME" val="{&quot;height&quot;:388.35,&quot;left&quot;:54.775,&quot;top&quot;:113.4,&quot;width&quot;:850.425}"/>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2"/>
  <p:tag name="KSO_WM_UNIT_ID" val="custom20235185_1*f*2"/>
  <p:tag name="KSO_WM_TEMPLATE_CATEGORY" val="custom"/>
  <p:tag name="KSO_WM_TEMPLATE_INDEX" val="20235185"/>
  <p:tag name="KSO_WM_UNIT_LAYERLEVEL" val="1"/>
  <p:tag name="KSO_WM_TAG_VERSION" val="3.0"/>
  <p:tag name="KSO_WM_BEAUTIFY_FLAG" val="#wm#"/>
  <p:tag name="KSO_WM_UNIT_TEXT_TYPE" val="1"/>
  <p:tag name="KSO_WM_UNIT_PRESET_TEXT" val="单击此处添加文本具体内容，简明扼要地阐述您的观点。根据需要可酌情增减文字，以便观者准确地理解您传达的思想。&#13;单击此处添加文本具体内容，简明扼要地阐述您的观点。根据需要可酌情增减文字，以便观者准确地理解您传达的思想。"/>
</p:tagLst>
</file>

<file path=ppt/tags/tag99.xml><?xml version="1.0" encoding="utf-8"?>
<p:tagLst xmlns:p="http://schemas.openxmlformats.org/presentationml/2006/main">
  <p:tag name="KSO_WM_SLIDE_ID" val="custom2023518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5185"/>
  <p:tag name="KSO_WM_SLIDE_LAYOUT" val="a_f"/>
  <p:tag name="KSO_WM_SLIDE_LAYOUT_CNT" val="1_2"/>
  <p:tag name="KSO_WM_SLIDE_TYPE" val="text"/>
  <p:tag name="KSO_WM_SLIDE_SUBTYPE" val="picTxt"/>
  <p:tag name="KSO_WM_SLIDE_SIZE" val="850*473"/>
  <p:tag name="KSO_WM_SLIDE_POSITION" val="54*28"/>
</p:tagLst>
</file>

<file path=ppt/theme/theme1.xml><?xml version="1.0" encoding="utf-8"?>
<a:theme xmlns:a="http://schemas.openxmlformats.org/drawingml/2006/main" name="Office Theme">
  <a:themeElements>
    <a:clrScheme name="Office">
      <a:dk1>
        <a:srgbClr val="293600"/>
      </a:dk1>
      <a:lt1>
        <a:srgbClr val="FBFDF6"/>
      </a:lt1>
      <a:dk2>
        <a:srgbClr val="FFFFFF"/>
      </a:dk2>
      <a:lt2>
        <a:srgbClr val="2D3F09"/>
      </a:lt2>
      <a:accent1>
        <a:srgbClr val="759B00"/>
      </a:accent1>
      <a:accent2>
        <a:srgbClr val="B5AC49"/>
      </a:accent2>
      <a:accent3>
        <a:srgbClr val="93FF96"/>
      </a:accent3>
      <a:accent4>
        <a:srgbClr val="B2FFA8"/>
      </a:accent4>
      <a:accent5>
        <a:srgbClr val="D0FFB7"/>
      </a:accent5>
      <a:accent6>
        <a:srgbClr val="F2F5DE"/>
      </a:accent6>
      <a:hlink>
        <a:srgbClr val="759B00"/>
      </a:hlink>
      <a:folHlink>
        <a:srgbClr val="B5AC49"/>
      </a:folHlink>
    </a:clrScheme>
    <a:fontScheme name="Office">
      <a:majorFont>
        <a:latin typeface="Calibri"/>
        <a:ea typeface="Arial"/>
        <a:cs typeface="Arial"/>
        <a:font script="Jpan" typeface="ＭＳ%20Ｐゴシック"/>
        <a:font script="Hang" typeface="맑은%20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20Ｐゴシック"/>
        <a:font script="Hang" typeface="맑은%20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中国风竹子教育教学">
  <a:themeElements>
    <a:clrScheme name="【00000000001】-003">
      <a:dk1>
        <a:sysClr val="windowText" lastClr="000000"/>
      </a:dk1>
      <a:lt1>
        <a:sysClr val="window" lastClr="FFFFFF"/>
      </a:lt1>
      <a:dk2>
        <a:srgbClr val="446230"/>
      </a:dk2>
      <a:lt2>
        <a:srgbClr val="F0EDEC"/>
      </a:lt2>
      <a:accent1>
        <a:srgbClr val="8FB966"/>
      </a:accent1>
      <a:accent2>
        <a:srgbClr val="589F65"/>
      </a:accent2>
      <a:accent3>
        <a:srgbClr val="28C4C8"/>
      </a:accent3>
      <a:accent4>
        <a:srgbClr val="B2A4A0"/>
      </a:accent4>
      <a:accent5>
        <a:srgbClr val="9AA08A"/>
      </a:accent5>
      <a:accent6>
        <a:srgbClr val="678EB9"/>
      </a:accent6>
      <a:hlink>
        <a:srgbClr val="0563C1"/>
      </a:hlink>
      <a:folHlink>
        <a:srgbClr val="954F72"/>
      </a:folHlink>
    </a:clrScheme>
    <a:fontScheme name="03 中国风主题模板字体预设标准">
      <a:majorFont>
        <a:latin typeface="汉仪书宋二简"/>
        <a:ea typeface="汉仪润圆-65简"/>
        <a:cs typeface=""/>
      </a:majorFont>
      <a:minorFont>
        <a:latin typeface="汉仪书宋二简"/>
        <a:ea typeface="汉仪书宋二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等线 Light"/>
        <a:ea typeface="等线 Light"/>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等线"/>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818.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827.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828.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829.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830.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831.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832.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833.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834.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835.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836.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819.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837.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838.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839.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840.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841.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842.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843.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844.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845.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820.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821.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822.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823.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824.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25.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826.xml"/></Relationships>
</file>

<file path=customXml/item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Props818.xml><?xml version="1.0" encoding="utf-8"?>
<ds:datastoreItem xmlns:ds="http://schemas.openxmlformats.org/officeDocument/2006/customXml" ds:itemID="{5E05FD79-6B3A-4F1B-B9CA-4821BBD95003}">
  <ds:schemaRefs/>
</ds:datastoreItem>
</file>

<file path=customXml/itemProps819.xml><?xml version="1.0" encoding="utf-8"?>
<ds:datastoreItem xmlns:ds="http://schemas.openxmlformats.org/officeDocument/2006/customXml" ds:itemID="{46DE4A3B-8178-4DA1-8FF1-BCCDBAFD5010}">
  <ds:schemaRefs/>
</ds:datastoreItem>
</file>

<file path=customXml/itemProps820.xml><?xml version="1.0" encoding="utf-8"?>
<ds:datastoreItem xmlns:ds="http://schemas.openxmlformats.org/officeDocument/2006/customXml" ds:itemID="{BB6699EF-40EB-4EBB-9EAB-B4238D0ECE15}">
  <ds:schemaRefs/>
</ds:datastoreItem>
</file>

<file path=customXml/itemProps821.xml><?xml version="1.0" encoding="utf-8"?>
<ds:datastoreItem xmlns:ds="http://schemas.openxmlformats.org/officeDocument/2006/customXml" ds:itemID="{2AA8E1D7-49F9-401F-AB70-37040687BE1D}">
  <ds:schemaRefs/>
</ds:datastoreItem>
</file>

<file path=customXml/itemProps822.xml><?xml version="1.0" encoding="utf-8"?>
<ds:datastoreItem xmlns:ds="http://schemas.openxmlformats.org/officeDocument/2006/customXml" ds:itemID="{47E285A3-AD8F-4075-9DB5-C7C0B5FAB157}">
  <ds:schemaRefs/>
</ds:datastoreItem>
</file>

<file path=customXml/itemProps823.xml><?xml version="1.0" encoding="utf-8"?>
<ds:datastoreItem xmlns:ds="http://schemas.openxmlformats.org/officeDocument/2006/customXml" ds:itemID="{46DF14E2-7C7F-4E5C-ACBC-72F3A02E6407}">
  <ds:schemaRefs/>
</ds:datastoreItem>
</file>

<file path=customXml/itemProps824.xml><?xml version="1.0" encoding="utf-8"?>
<ds:datastoreItem xmlns:ds="http://schemas.openxmlformats.org/officeDocument/2006/customXml" ds:itemID="{5F7599AB-25EF-4FC8-804A-57B14862E80E}">
  <ds:schemaRefs/>
</ds:datastoreItem>
</file>

<file path=customXml/itemProps825.xml><?xml version="1.0" encoding="utf-8"?>
<ds:datastoreItem xmlns:ds="http://schemas.openxmlformats.org/officeDocument/2006/customXml" ds:itemID="{22E1BDDF-2719-4506-9420-B9F5AB732681}">
  <ds:schemaRefs/>
</ds:datastoreItem>
</file>

<file path=customXml/itemProps826.xml><?xml version="1.0" encoding="utf-8"?>
<ds:datastoreItem xmlns:ds="http://schemas.openxmlformats.org/officeDocument/2006/customXml" ds:itemID="{0632E69B-9D5E-4620-BD41-A77547B65B59}">
  <ds:schemaRefs/>
</ds:datastoreItem>
</file>

<file path=customXml/itemProps827.xml><?xml version="1.0" encoding="utf-8"?>
<ds:datastoreItem xmlns:ds="http://schemas.openxmlformats.org/officeDocument/2006/customXml" ds:itemID="{421CDFC1-F4D3-4519-8BF2-B0125DF723AC}">
  <ds:schemaRefs/>
</ds:datastoreItem>
</file>

<file path=customXml/itemProps828.xml><?xml version="1.0" encoding="utf-8"?>
<ds:datastoreItem xmlns:ds="http://schemas.openxmlformats.org/officeDocument/2006/customXml" ds:itemID="{607180E5-FC25-448B-8743-03390102A1CD}">
  <ds:schemaRefs/>
</ds:datastoreItem>
</file>

<file path=customXml/itemProps829.xml><?xml version="1.0" encoding="utf-8"?>
<ds:datastoreItem xmlns:ds="http://schemas.openxmlformats.org/officeDocument/2006/customXml" ds:itemID="{E2A18948-7D93-49D4-8366-46A7C402CADE}">
  <ds:schemaRefs/>
</ds:datastoreItem>
</file>

<file path=customXml/itemProps830.xml><?xml version="1.0" encoding="utf-8"?>
<ds:datastoreItem xmlns:ds="http://schemas.openxmlformats.org/officeDocument/2006/customXml" ds:itemID="{E737CF4F-F66B-4906-8F56-26174BB87BA2}">
  <ds:schemaRefs/>
</ds:datastoreItem>
</file>

<file path=customXml/itemProps831.xml><?xml version="1.0" encoding="utf-8"?>
<ds:datastoreItem xmlns:ds="http://schemas.openxmlformats.org/officeDocument/2006/customXml" ds:itemID="{867D7DDD-0B01-402B-9549-72D6C35FDFEC}">
  <ds:schemaRefs/>
</ds:datastoreItem>
</file>

<file path=customXml/itemProps832.xml><?xml version="1.0" encoding="utf-8"?>
<ds:datastoreItem xmlns:ds="http://schemas.openxmlformats.org/officeDocument/2006/customXml" ds:itemID="{32716E33-1B59-4F94-912B-02F3BD3BA27E}">
  <ds:schemaRefs/>
</ds:datastoreItem>
</file>

<file path=customXml/itemProps833.xml><?xml version="1.0" encoding="utf-8"?>
<ds:datastoreItem xmlns:ds="http://schemas.openxmlformats.org/officeDocument/2006/customXml" ds:itemID="{60C3D85E-0389-4A09-A8E3-096154D2CAF7}">
  <ds:schemaRefs/>
</ds:datastoreItem>
</file>

<file path=customXml/itemProps834.xml><?xml version="1.0" encoding="utf-8"?>
<ds:datastoreItem xmlns:ds="http://schemas.openxmlformats.org/officeDocument/2006/customXml" ds:itemID="{BBF496FB-90D6-4313-B92E-E419F22BE25D}">
  <ds:schemaRefs/>
</ds:datastoreItem>
</file>

<file path=customXml/itemProps835.xml><?xml version="1.0" encoding="utf-8"?>
<ds:datastoreItem xmlns:ds="http://schemas.openxmlformats.org/officeDocument/2006/customXml" ds:itemID="{DBB1245C-7834-4665-A70A-956AC1FAB3BC}">
  <ds:schemaRefs/>
</ds:datastoreItem>
</file>

<file path=customXml/itemProps836.xml><?xml version="1.0" encoding="utf-8"?>
<ds:datastoreItem xmlns:ds="http://schemas.openxmlformats.org/officeDocument/2006/customXml" ds:itemID="{B035CE87-AF7B-4536-B593-F42678D16C2D}">
  <ds:schemaRefs/>
</ds:datastoreItem>
</file>

<file path=customXml/itemProps837.xml><?xml version="1.0" encoding="utf-8"?>
<ds:datastoreItem xmlns:ds="http://schemas.openxmlformats.org/officeDocument/2006/customXml" ds:itemID="{35B577FA-874D-4EC2-B62E-61D890F18454}">
  <ds:schemaRefs/>
</ds:datastoreItem>
</file>

<file path=customXml/itemProps838.xml><?xml version="1.0" encoding="utf-8"?>
<ds:datastoreItem xmlns:ds="http://schemas.openxmlformats.org/officeDocument/2006/customXml" ds:itemID="{BC0B3CCC-CB1D-4E3D-ADC0-EA598E593867}">
  <ds:schemaRefs/>
</ds:datastoreItem>
</file>

<file path=customXml/itemProps839.xml><?xml version="1.0" encoding="utf-8"?>
<ds:datastoreItem xmlns:ds="http://schemas.openxmlformats.org/officeDocument/2006/customXml" ds:itemID="{589A9E13-71A9-41AD-854F-5AD55487355C}">
  <ds:schemaRefs/>
</ds:datastoreItem>
</file>

<file path=customXml/itemProps840.xml><?xml version="1.0" encoding="utf-8"?>
<ds:datastoreItem xmlns:ds="http://schemas.openxmlformats.org/officeDocument/2006/customXml" ds:itemID="{2F8C943E-756D-4ED7-A0EB-BC03AEF610BF}">
  <ds:schemaRefs/>
</ds:datastoreItem>
</file>

<file path=customXml/itemProps841.xml><?xml version="1.0" encoding="utf-8"?>
<ds:datastoreItem xmlns:ds="http://schemas.openxmlformats.org/officeDocument/2006/customXml" ds:itemID="{9AA6E0E4-249A-43F4-9149-CF726F863D64}">
  <ds:schemaRefs/>
</ds:datastoreItem>
</file>

<file path=customXml/itemProps842.xml><?xml version="1.0" encoding="utf-8"?>
<ds:datastoreItem xmlns:ds="http://schemas.openxmlformats.org/officeDocument/2006/customXml" ds:itemID="{A54F3D14-B62F-4D5C-A2F4-AC5E74B191D5}">
  <ds:schemaRefs/>
</ds:datastoreItem>
</file>

<file path=customXml/itemProps843.xml><?xml version="1.0" encoding="utf-8"?>
<ds:datastoreItem xmlns:ds="http://schemas.openxmlformats.org/officeDocument/2006/customXml" ds:itemID="{33A19C72-6FC6-41BE-AE2B-F013893F4F23}">
  <ds:schemaRefs/>
</ds:datastoreItem>
</file>

<file path=customXml/itemProps844.xml><?xml version="1.0" encoding="utf-8"?>
<ds:datastoreItem xmlns:ds="http://schemas.openxmlformats.org/officeDocument/2006/customXml" ds:itemID="{AE996AC3-98D1-4DA8-A6D0-F826368381D6}">
  <ds:schemaRefs/>
</ds:datastoreItem>
</file>

<file path=customXml/itemProps845.xml><?xml version="1.0" encoding="utf-8"?>
<ds:datastoreItem xmlns:ds="http://schemas.openxmlformats.org/officeDocument/2006/customXml" ds:itemID="{20A18CB5-71C4-43BE-8120-D8DDFFB63CF0}">
  <ds:schemaRefs/>
</ds:datastoreItem>
</file>

<file path=docProps/app.xml><?xml version="1.0" encoding="utf-8"?>
<Properties xmlns="http://schemas.openxmlformats.org/officeDocument/2006/extended-properties" xmlns:vt="http://schemas.openxmlformats.org/officeDocument/2006/docPropsVTypes">
  <TotalTime>0</TotalTime>
  <Words>17825</Words>
  <Application>WPS 演示</Application>
  <PresentationFormat>宽屏</PresentationFormat>
  <Paragraphs>1285</Paragraphs>
  <Slides>111</Slides>
  <Notes>19</Notes>
  <HiddenSlides>0</HiddenSlides>
  <MMClips>0</MMClips>
  <ScaleCrop>false</ScaleCrop>
  <HeadingPairs>
    <vt:vector size="6" baseType="variant">
      <vt:variant>
        <vt:lpstr>已用的字体</vt:lpstr>
      </vt:variant>
      <vt:variant>
        <vt:i4>26</vt:i4>
      </vt:variant>
      <vt:variant>
        <vt:lpstr>主题</vt:lpstr>
      </vt:variant>
      <vt:variant>
        <vt:i4>2</vt:i4>
      </vt:variant>
      <vt:variant>
        <vt:lpstr>幻灯片标题</vt:lpstr>
      </vt:variant>
      <vt:variant>
        <vt:i4>111</vt:i4>
      </vt:variant>
    </vt:vector>
  </HeadingPairs>
  <TitlesOfParts>
    <vt:vector size="139" baseType="lpstr">
      <vt:lpstr>Arial</vt:lpstr>
      <vt:lpstr>宋体</vt:lpstr>
      <vt:lpstr>Wingdings</vt:lpstr>
      <vt:lpstr>微软雅黑</vt:lpstr>
      <vt:lpstr>等线</vt:lpstr>
      <vt:lpstr>Avenir LT Pro 65 Medium</vt:lpstr>
      <vt:lpstr>Segoe Print</vt:lpstr>
      <vt:lpstr>Inter Medium</vt:lpstr>
      <vt:lpstr>MV Boli</vt:lpstr>
      <vt:lpstr>字体圈欣意冠黑体</vt:lpstr>
      <vt:lpstr>黑体</vt:lpstr>
      <vt:lpstr>思源黑体 CN</vt:lpstr>
      <vt:lpstr>Calibri</vt:lpstr>
      <vt:lpstr>隶书</vt:lpstr>
      <vt:lpstr>Arial Unicode MS</vt:lpstr>
      <vt:lpstr>+中文正文</vt:lpstr>
      <vt:lpstr>Wingdings</vt:lpstr>
      <vt:lpstr>华文行楷</vt:lpstr>
      <vt:lpstr>楷体_GB2312</vt:lpstr>
      <vt:lpstr>新宋体</vt:lpstr>
      <vt:lpstr>MiSans Normal</vt:lpstr>
      <vt:lpstr>Times New Roman</vt:lpstr>
      <vt:lpstr>华文楷体</vt:lpstr>
      <vt:lpstr>汉仪书宋二简</vt:lpstr>
      <vt:lpstr>汉仪润圆-65简</vt:lpstr>
      <vt:lpstr>맑은%20고딕</vt:lpstr>
      <vt:lpstr>Office Theme</vt:lpstr>
      <vt:lpstr>中国风竹子教育教学</vt:lpstr>
      <vt:lpstr>PowerPoint 演示文稿</vt:lpstr>
      <vt:lpstr>PowerPoint 演示文稿</vt:lpstr>
      <vt:lpstr>PowerPoint 演示文稿</vt:lpstr>
      <vt:lpstr>PowerPoint 演示文稿</vt:lpstr>
      <vt:lpstr>    分析: </vt:lpstr>
      <vt:lpstr>目 录</vt:lpstr>
      <vt:lpstr>PowerPoint 演示文稿</vt:lpstr>
      <vt:lpstr>案例</vt:lpstr>
      <vt:lpstr>PowerPoint 演示文稿</vt:lpstr>
      <vt:lpstr>观察主要的特征有：</vt:lpstr>
      <vt:lpstr>一、观察法的分类</vt:lpstr>
      <vt:lpstr>一、 观察法的分类 </vt:lpstr>
      <vt:lpstr>一、 观察法的分类 </vt:lpstr>
      <vt:lpstr>一、 观察法的分类 </vt:lpstr>
      <vt:lpstr>自由游戏中的儿童行为观察表</vt:lpstr>
      <vt:lpstr>一、 观察法的分类 </vt:lpstr>
      <vt:lpstr>PowerPoint 演示文稿</vt:lpstr>
      <vt:lpstr> </vt:lpstr>
      <vt:lpstr> 二、观察法的记录方式 </vt:lpstr>
      <vt:lpstr> 二、观察法的记录方式 </vt:lpstr>
      <vt:lpstr>PowerPoint 演示文稿</vt:lpstr>
      <vt:lpstr> 二、观察法的记录方式 </vt:lpstr>
      <vt:lpstr> 二、观察法的记录方式 </vt:lpstr>
      <vt:lpstr> 二、观察法的记录方式 </vt:lpstr>
      <vt:lpstr>轶事记录表</vt:lpstr>
      <vt:lpstr> 二、观察法的记录方式 </vt:lpstr>
      <vt:lpstr> 二、观察法的记录方式 </vt:lpstr>
      <vt:lpstr> 二、观察法的记录方式 </vt:lpstr>
      <vt:lpstr>    (二）取样观察法</vt:lpstr>
      <vt:lpstr>    (二）取样观察法</vt:lpstr>
      <vt:lpstr>PowerPoint 演示文稿</vt:lpstr>
      <vt:lpstr>    (二）取样观察法</vt:lpstr>
      <vt:lpstr>    (二）取样观察法</vt:lpstr>
      <vt:lpstr>幼儿攻击性行为事件的观察记录表</vt:lpstr>
      <vt:lpstr>    (三）评定观察法</vt:lpstr>
      <vt:lpstr>婴幼儿认知技能日常观察等级评定表</vt:lpstr>
      <vt:lpstr>幼儿教师教学评量表</vt:lpstr>
      <vt:lpstr>    (三）评定观察法</vt:lpstr>
      <vt:lpstr>（四）各种观察记录方法的特点</vt:lpstr>
      <vt:lpstr>PowerPoint 演示文稿</vt:lpstr>
      <vt:lpstr>PowerPoint 演示文稿</vt:lpstr>
      <vt:lpstr>一、调查法的主要方法</vt:lpstr>
      <vt:lpstr>一、 文献调查法 </vt:lpstr>
      <vt:lpstr>    一、文献调查法</vt:lpstr>
      <vt:lpstr>二、 问卷调查法 </vt:lpstr>
      <vt:lpstr>    二、问卷调查法</vt:lpstr>
      <vt:lpstr>    二、问卷调查法</vt:lpstr>
      <vt:lpstr>PowerPoint 演示文稿</vt:lpstr>
      <vt:lpstr> (二）调查问卷的设计和使用 </vt:lpstr>
      <vt:lpstr> (二）调查问卷的设计和使用 </vt:lpstr>
      <vt:lpstr>幼儿园家长调查问卷的前言设计</vt:lpstr>
      <vt:lpstr> (二）调查问卷的设计和使用 </vt:lpstr>
      <vt:lpstr> (二）调查问卷的设计和使用</vt:lpstr>
      <vt:lpstr> (二）调查问卷的设计和使用</vt:lpstr>
      <vt:lpstr> (二）调查问卷的设计和使用</vt:lpstr>
      <vt:lpstr> (二）调查问卷的设计和使用</vt:lpstr>
      <vt:lpstr> (二）调查问卷的设计和使用</vt:lpstr>
      <vt:lpstr> (二）调查问卷的设计和使用</vt:lpstr>
      <vt:lpstr> (二）调查问卷的设计和使用</vt:lpstr>
      <vt:lpstr> (二）调查问卷的设计和使用</vt:lpstr>
      <vt:lpstr> (二）调查问卷的设计和使用</vt:lpstr>
      <vt:lpstr> (二）调查问卷的设计和使用</vt:lpstr>
      <vt:lpstr> (二）调查问卷的设计和使用</vt:lpstr>
      <vt:lpstr>问卷调查法你会了吗？ </vt:lpstr>
      <vt:lpstr>三、 访谈调查 </vt:lpstr>
      <vt:lpstr> 三、访谈调查</vt:lpstr>
      <vt:lpstr>PowerPoint 演示文稿</vt:lpstr>
      <vt:lpstr>三、访谈调查 </vt:lpstr>
      <vt:lpstr> (一）个别谈话 </vt:lpstr>
      <vt:lpstr>三、访谈调查 </vt:lpstr>
      <vt:lpstr>三、访谈调查 </vt:lpstr>
      <vt:lpstr>三、访谈调查 </vt:lpstr>
      <vt:lpstr>三、访谈调查 </vt:lpstr>
      <vt:lpstr>三、访谈调查 </vt:lpstr>
      <vt:lpstr>PowerPoint 演示文稿</vt:lpstr>
      <vt:lpstr>PowerPoint 演示文稿</vt:lpstr>
      <vt:lpstr>三、访谈调查 </vt:lpstr>
      <vt:lpstr>三、访谈调查 </vt:lpstr>
      <vt:lpstr>三、访谈调查 </vt:lpstr>
      <vt:lpstr>三、访谈调查 </vt:lpstr>
      <vt:lpstr>三、访谈调查 </vt:lpstr>
      <vt:lpstr>三、访谈调查 </vt:lpstr>
      <vt:lpstr>三、访谈调查 </vt:lpstr>
      <vt:lpstr>三、访谈调查 </vt:lpstr>
      <vt:lpstr>三、访谈调查 </vt:lpstr>
      <vt:lpstr>三、访谈调查 </vt:lpstr>
      <vt:lpstr> (一）个别谈话 </vt:lpstr>
      <vt:lpstr> (一）个别谈话 </vt:lpstr>
      <vt:lpstr>PowerPoint 演示文稿</vt:lpstr>
      <vt:lpstr>PowerPoint 演示文稿</vt:lpstr>
      <vt:lpstr>PowerPoint 演示文稿</vt:lpstr>
      <vt:lpstr>常用的测验方法主要有以下几种 </vt:lpstr>
      <vt:lpstr>一、常用测验量表</vt:lpstr>
      <vt:lpstr>  一、常用测验量表</vt:lpstr>
      <vt:lpstr>  一、常用测验量表</vt:lpstr>
      <vt:lpstr>  一、常用测验量表</vt:lpstr>
      <vt:lpstr>  二、编制测验量表</vt:lpstr>
      <vt:lpstr>三、量表测验</vt:lpstr>
      <vt:lpstr>三、量表测验</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一般步骤</vt:lpstr>
      <vt:lpstr>思考与练习</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AIGC生成内容仅供参考-2025/8/5 18:04:21</cp:keywords>
  <cp:lastModifiedBy>小米豆儿~Juby</cp:lastModifiedBy>
  <cp:revision>51</cp:revision>
  <cp:lastPrinted>2025-08-05T18:03:00Z</cp:lastPrinted>
  <dcterms:created xsi:type="dcterms:W3CDTF">2025-08-05T10:03:00Z</dcterms:created>
  <dcterms:modified xsi:type="dcterms:W3CDTF">2025-08-06T16:11:40Z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B321446CEE0C4BCF88DD6DC59C83F50A_13</vt:lpwstr>
  </property>
  <property fmtid="{D5CDD505-2E9C-101B-9397-08002B2CF9AE}" pid="3" name="KSOProductBuildVer">
    <vt:lpwstr>2052-12.1.0.21915</vt:lpwstr>
  </property>
</Properties>
</file>