
<file path=[Content_Types].xml><?xml version="1.0" encoding="utf-8"?>
<Types xmlns="http://schemas.openxmlformats.org/package/2006/content-types">
  <Default Extension="xml" ContentType="application/xml"/>
  <Default Extension="jpeg" ContentType="image/jpeg"/>
  <Default Extension="JPG" ContentType="image/.jpg"/>
  <Default Extension="png" ContentType="image/png"/>
  <Default Extension="wdp" ContentType="image/vnd.ms-photo"/>
  <Default Extension="rels" ContentType="application/vnd.openxmlformats-package.relationships+xml"/>
  <Override PartName="/customXml/itemProps837.xml" ContentType="application/vnd.openxmlformats-officedocument.customXmlProperties+xml"/>
  <Override PartName="/customXml/itemProps838.xml" ContentType="application/vnd.openxmlformats-officedocument.customXmlProperties+xml"/>
  <Override PartName="/customXml/itemProps839.xml" ContentType="application/vnd.openxmlformats-officedocument.customXmlProperties+xml"/>
  <Override PartName="/customXml/itemProps840.xml" ContentType="application/vnd.openxmlformats-officedocument.customXmlProperties+xml"/>
  <Override PartName="/customXml/itemProps841.xml" ContentType="application/vnd.openxmlformats-officedocument.customXmlProperties+xml"/>
  <Override PartName="/customXml/itemProps842.xml" ContentType="application/vnd.openxmlformats-officedocument.customXmlProperties+xml"/>
  <Override PartName="/customXml/itemProps843.xml" ContentType="application/vnd.openxmlformats-officedocument.customXmlProperties+xml"/>
  <Override PartName="/customXml/itemProps844.xml" ContentType="application/vnd.openxmlformats-officedocument.customXmlProperties+xml"/>
  <Override PartName="/customXml/itemProps845.xml" ContentType="application/vnd.openxmlformats-officedocument.customXmlProperties+xml"/>
  <Override PartName="/customXml/itemProps846.xml" ContentType="application/vnd.openxmlformats-officedocument.customXmlProperties+xml"/>
  <Override PartName="/customXml/itemProps847.xml" ContentType="application/vnd.openxmlformats-officedocument.customXmlProperties+xml"/>
  <Override PartName="/customXml/itemProps848.xml" ContentType="application/vnd.openxmlformats-officedocument.customXmlProperties+xml"/>
  <Override PartName="/customXml/itemProps849.xml" ContentType="application/vnd.openxmlformats-officedocument.customXmlProperties+xml"/>
  <Override PartName="/customXml/itemProps850.xml" ContentType="application/vnd.openxmlformats-officedocument.customXmlProperties+xml"/>
  <Override PartName="/customXml/itemProps851.xml" ContentType="application/vnd.openxmlformats-officedocument.customXmlProperties+xml"/>
  <Override PartName="/customXml/itemProps852.xml" ContentType="application/vnd.openxmlformats-officedocument.customXmlProperties+xml"/>
  <Override PartName="/customXml/itemProps853.xml" ContentType="application/vnd.openxmlformats-officedocument.customXmlProperties+xml"/>
  <Override PartName="/customXml/itemProps854.xml" ContentType="application/vnd.openxmlformats-officedocument.customXmlProperties+xml"/>
  <Override PartName="/customXml/itemProps855.xml" ContentType="application/vnd.openxmlformats-officedocument.customXmlProperties+xml"/>
  <Override PartName="/customXml/itemProps856.xml" ContentType="application/vnd.openxmlformats-officedocument.customXmlProperties+xml"/>
  <Override PartName="/customXml/itemProps857.xml" ContentType="application/vnd.openxmlformats-officedocument.customXmlProperties+xml"/>
  <Override PartName="/customXml/itemProps858.xml" ContentType="application/vnd.openxmlformats-officedocument.customXmlProperties+xml"/>
  <Override PartName="/customXml/itemProps859.xml" ContentType="application/vnd.openxmlformats-officedocument.customXmlProperties+xml"/>
  <Override PartName="/customXml/itemProps860.xml" ContentType="application/vnd.openxmlformats-officedocument.customXmlProperties+xml"/>
  <Override PartName="/customXml/itemProps861.xml" ContentType="application/vnd.openxmlformats-officedocument.customXmlProperties+xml"/>
  <Override PartName="/customXml/itemProps862.xml" ContentType="application/vnd.openxmlformats-officedocument.customXmlProperties+xml"/>
  <Override PartName="/customXml/itemProps863.xml" ContentType="application/vnd.openxmlformats-officedocument.customXmlProperties+xml"/>
  <Override PartName="/customXml/itemProps864.xml" ContentType="application/vnd.openxmlformats-officedocument.customXmlProperties+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fonts/font1.fntdata" ContentType="application/x-fontdata"/>
  <Override PartName="/ppt/fonts/font10.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media/image12.svg" ContentType="image/svg+xml"/>
  <Override PartName="/ppt/media/image14.svg" ContentType="image/svg+xml"/>
  <Override PartName="/ppt/media/image16.svg" ContentType="image/svg+xml"/>
  <Override PartName="/ppt/media/image18.svg" ContentType="image/svg+xml"/>
  <Override PartName="/ppt/media/image20.svg" ContentType="image/svg+xml"/>
  <Override PartName="/ppt/media/image22.svg" ContentType="image/svg+xml"/>
  <Override PartName="/ppt/media/image24.svg" ContentType="image/svg+xml"/>
  <Override PartName="/ppt/media/image26.svg" ContentType="image/svg+xml"/>
  <Override PartName="/ppt/media/image28.svg" ContentType="image/svg+xml"/>
  <Override PartName="/ppt/media/image30.svg" ContentType="image/svg+xml"/>
  <Override PartName="/ppt/media/image32.svg" ContentType="image/svg+xml"/>
  <Override PartName="/ppt/media/image34.svg" ContentType="image/svg+xml"/>
  <Override PartName="/ppt/media/image36.svg" ContentType="image/svg+xml"/>
  <Override PartName="/ppt/media/image38.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65.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 id="2147483663" r:id="rId3"/>
  </p:sldMasterIdLst>
  <p:notesMasterIdLst>
    <p:notesMasterId r:id="rId7"/>
  </p:notesMasterIdLst>
  <p:sldIdLst>
    <p:sldId id="259" r:id="rId4"/>
    <p:sldId id="265" r:id="rId5"/>
    <p:sldId id="280" r:id="rId6"/>
    <p:sldId id="431" r:id="rId8"/>
    <p:sldId id="438" r:id="rId9"/>
    <p:sldId id="432" r:id="rId10"/>
    <p:sldId id="434" r:id="rId11"/>
    <p:sldId id="789" r:id="rId12"/>
    <p:sldId id="488" r:id="rId13"/>
    <p:sldId id="790" r:id="rId14"/>
    <p:sldId id="637" r:id="rId15"/>
    <p:sldId id="793" r:id="rId16"/>
    <p:sldId id="791" r:id="rId17"/>
    <p:sldId id="794" r:id="rId18"/>
    <p:sldId id="795" r:id="rId19"/>
    <p:sldId id="796" r:id="rId20"/>
    <p:sldId id="797" r:id="rId21"/>
    <p:sldId id="798" r:id="rId22"/>
    <p:sldId id="803" r:id="rId23"/>
    <p:sldId id="799" r:id="rId24"/>
    <p:sldId id="804" r:id="rId25"/>
    <p:sldId id="807" r:id="rId26"/>
    <p:sldId id="805" r:id="rId27"/>
    <p:sldId id="810" r:id="rId28"/>
    <p:sldId id="808" r:id="rId29"/>
    <p:sldId id="813" r:id="rId30"/>
    <p:sldId id="811" r:id="rId31"/>
    <p:sldId id="814" r:id="rId32"/>
    <p:sldId id="815" r:id="rId33"/>
    <p:sldId id="816" r:id="rId34"/>
    <p:sldId id="817" r:id="rId35"/>
    <p:sldId id="818" r:id="rId36"/>
    <p:sldId id="819" r:id="rId37"/>
    <p:sldId id="823" r:id="rId38"/>
    <p:sldId id="820" r:id="rId39"/>
    <p:sldId id="824" r:id="rId40"/>
    <p:sldId id="825" r:id="rId41"/>
    <p:sldId id="826" r:id="rId42"/>
    <p:sldId id="829" r:id="rId43"/>
    <p:sldId id="827" r:id="rId44"/>
    <p:sldId id="836" r:id="rId45"/>
    <p:sldId id="830" r:id="rId46"/>
    <p:sldId id="838" r:id="rId47"/>
    <p:sldId id="839" r:id="rId48"/>
    <p:sldId id="840" r:id="rId49"/>
    <p:sldId id="842" r:id="rId50"/>
    <p:sldId id="843" r:id="rId51"/>
    <p:sldId id="844" r:id="rId52"/>
    <p:sldId id="845" r:id="rId53"/>
    <p:sldId id="848" r:id="rId54"/>
    <p:sldId id="850" r:id="rId55"/>
    <p:sldId id="849" r:id="rId56"/>
    <p:sldId id="851" r:id="rId57"/>
    <p:sldId id="855" r:id="rId58"/>
    <p:sldId id="857" r:id="rId59"/>
    <p:sldId id="846" r:id="rId60"/>
    <p:sldId id="858" r:id="rId61"/>
    <p:sldId id="860" r:id="rId62"/>
    <p:sldId id="861" r:id="rId63"/>
    <p:sldId id="862" r:id="rId64"/>
    <p:sldId id="863" r:id="rId65"/>
    <p:sldId id="864" r:id="rId66"/>
    <p:sldId id="867" r:id="rId67"/>
    <p:sldId id="865" r:id="rId68"/>
    <p:sldId id="868" r:id="rId69"/>
    <p:sldId id="870" r:id="rId70"/>
    <p:sldId id="869" r:id="rId71"/>
    <p:sldId id="871" r:id="rId72"/>
    <p:sldId id="872" r:id="rId73"/>
    <p:sldId id="873" r:id="rId74"/>
    <p:sldId id="874" r:id="rId75"/>
    <p:sldId id="877" r:id="rId76"/>
    <p:sldId id="879" r:id="rId77"/>
    <p:sldId id="881" r:id="rId78"/>
    <p:sldId id="875" r:id="rId79"/>
    <p:sldId id="882" r:id="rId80"/>
    <p:sldId id="885" r:id="rId81"/>
    <p:sldId id="886" r:id="rId82"/>
    <p:sldId id="883" r:id="rId83"/>
    <p:sldId id="887" r:id="rId84"/>
    <p:sldId id="888" r:id="rId85"/>
    <p:sldId id="889" r:id="rId86"/>
    <p:sldId id="890" r:id="rId87"/>
    <p:sldId id="891" r:id="rId88"/>
    <p:sldId id="893" r:id="rId89"/>
    <p:sldId id="482" r:id="rId90"/>
    <p:sldId id="337" r:id="rId91"/>
  </p:sldIdLst>
  <p:sldSz cx="12192000" cy="6858000"/>
  <p:notesSz cx="6858000" cy="9144000"/>
  <p:embeddedFontLst>
    <p:embeddedFont>
      <p:font typeface="微软雅黑" panose="020B0503020204020204" charset="-122"/>
      <p:regular r:id="rId96"/>
    </p:embeddedFont>
    <p:embeddedFont>
      <p:font typeface="等线" panose="02010600030101010101" charset="-122"/>
      <p:regular r:id="rId97"/>
    </p:embeddedFont>
    <p:embeddedFont>
      <p:font typeface="隶书" panose="02010509060101010101" pitchFamily="49" charset="-122"/>
      <p:regular r:id="rId98"/>
    </p:embeddedFont>
    <p:embeddedFont>
      <p:font typeface="Calibri" panose="020F0502020204030204" pitchFamily="34" charset="0"/>
      <p:regular r:id="rId99"/>
      <p:bold r:id="rId100"/>
      <p:italic r:id="rId101"/>
      <p:boldItalic r:id="rId102"/>
    </p:embeddedFont>
    <p:embeddedFont>
      <p:font typeface="华文行楷" panose="02010800040101010101" pitchFamily="2" charset="-122"/>
      <p:regular r:id="rId103"/>
    </p:embeddedFont>
    <p:embeddedFont>
      <p:font typeface="汉仪书宋二简" panose="02010600000101010101" charset="-122"/>
      <p:regular r:id="rId104"/>
    </p:embeddedFont>
    <p:embeddedFont>
      <p:font typeface="汉仪润圆-65简" panose="00020600040101010101" charset="-122"/>
      <p:regular r:id="rId105"/>
    </p:embeddedFont>
  </p:embeddedFontLst>
  <p:custDataLst>
    <p:tags r:id="rId13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06" userDrawn="1">
          <p15:clr>
            <a:srgbClr val="A4A3A4"/>
          </p15:clr>
        </p15:guide>
        <p15:guide id="2" pos="288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PS" initials="W" lastIdx="1" clrIdx="0"/>
  <p:cmAuthor id="2" name="作者" initials="A" lastIdx="0" clrIdx="1"/>
  <p:cmAuthor id="1483810881" name="WPS_1679281038" initials="W" lastIdx="1"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6000"/>
    <p:restoredTop sz="0"/>
  </p:normalViewPr>
  <p:slideViewPr>
    <p:cSldViewPr showGuides="1">
      <p:cViewPr>
        <p:scale>
          <a:sx n="73" d="100"/>
          <a:sy n="73" d="100"/>
        </p:scale>
        <p:origin x="0" y="0"/>
      </p:cViewPr>
      <p:guideLst>
        <p:guide orient="horz" pos="2206"/>
        <p:guide pos="2880"/>
      </p:guideLst>
    </p:cSldViewPr>
  </p:slideViewPr>
  <p:notesViewPr>
    <p:cSldViewPr>
      <p:cViewPr>
        <p:scale>
          <a:sx n="1" d="100"/>
          <a:sy n="1" d="100"/>
        </p:scale>
        <p:origin x="0" y="0"/>
      </p:cViewPr>
      <p:guideLst/>
    </p:cSldViewPr>
  </p:notes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font" Target="fonts/font4.fntdata"/><Relationship Id="rId98" Type="http://schemas.openxmlformats.org/officeDocument/2006/relationships/font" Target="fonts/font3.fntdata"/><Relationship Id="rId97" Type="http://schemas.openxmlformats.org/officeDocument/2006/relationships/font" Target="fonts/font2.fntdata"/><Relationship Id="rId96" Type="http://schemas.openxmlformats.org/officeDocument/2006/relationships/font" Target="fonts/font1.fntdata"/><Relationship Id="rId95" Type="http://schemas.openxmlformats.org/officeDocument/2006/relationships/commentAuthors" Target="commentAuthors.xml"/><Relationship Id="rId94" Type="http://schemas.openxmlformats.org/officeDocument/2006/relationships/tableStyles" Target="tableStyles.xml"/><Relationship Id="rId93" Type="http://schemas.openxmlformats.org/officeDocument/2006/relationships/viewProps" Target="viewProps.xml"/><Relationship Id="rId92" Type="http://schemas.openxmlformats.org/officeDocument/2006/relationships/presProps" Target="presProps.xml"/><Relationship Id="rId91" Type="http://schemas.openxmlformats.org/officeDocument/2006/relationships/slide" Target="slides/slide87.xml"/><Relationship Id="rId90" Type="http://schemas.openxmlformats.org/officeDocument/2006/relationships/slide" Target="slides/slide86.xml"/><Relationship Id="rId9" Type="http://schemas.openxmlformats.org/officeDocument/2006/relationships/slide" Target="slides/slide5.xml"/><Relationship Id="rId89" Type="http://schemas.openxmlformats.org/officeDocument/2006/relationships/slide" Target="slides/slide85.xml"/><Relationship Id="rId88" Type="http://schemas.openxmlformats.org/officeDocument/2006/relationships/slide" Target="slides/slide84.xml"/><Relationship Id="rId87" Type="http://schemas.openxmlformats.org/officeDocument/2006/relationships/slide" Target="slides/slide83.xml"/><Relationship Id="rId86" Type="http://schemas.openxmlformats.org/officeDocument/2006/relationships/slide" Target="slides/slide82.xml"/><Relationship Id="rId85" Type="http://schemas.openxmlformats.org/officeDocument/2006/relationships/slide" Target="slides/slide81.xml"/><Relationship Id="rId84" Type="http://schemas.openxmlformats.org/officeDocument/2006/relationships/slide" Target="slides/slide80.xml"/><Relationship Id="rId83" Type="http://schemas.openxmlformats.org/officeDocument/2006/relationships/slide" Target="slides/slide79.xml"/><Relationship Id="rId82" Type="http://schemas.openxmlformats.org/officeDocument/2006/relationships/slide" Target="slides/slide78.xml"/><Relationship Id="rId81" Type="http://schemas.openxmlformats.org/officeDocument/2006/relationships/slide" Target="slides/slide77.xml"/><Relationship Id="rId80" Type="http://schemas.openxmlformats.org/officeDocument/2006/relationships/slide" Target="slides/slide76.xml"/><Relationship Id="rId8" Type="http://schemas.openxmlformats.org/officeDocument/2006/relationships/slide" Target="slides/slide4.xml"/><Relationship Id="rId79" Type="http://schemas.openxmlformats.org/officeDocument/2006/relationships/slide" Target="slides/slide75.xml"/><Relationship Id="rId78" Type="http://schemas.openxmlformats.org/officeDocument/2006/relationships/slide" Target="slides/slide74.xml"/><Relationship Id="rId77" Type="http://schemas.openxmlformats.org/officeDocument/2006/relationships/slide" Target="slides/slide73.xml"/><Relationship Id="rId76" Type="http://schemas.openxmlformats.org/officeDocument/2006/relationships/slide" Target="slides/slide72.xml"/><Relationship Id="rId75" Type="http://schemas.openxmlformats.org/officeDocument/2006/relationships/slide" Target="slides/slide71.xml"/><Relationship Id="rId74" Type="http://schemas.openxmlformats.org/officeDocument/2006/relationships/slide" Target="slides/slide70.xml"/><Relationship Id="rId73" Type="http://schemas.openxmlformats.org/officeDocument/2006/relationships/slide" Target="slides/slide69.xml"/><Relationship Id="rId72" Type="http://schemas.openxmlformats.org/officeDocument/2006/relationships/slide" Target="slides/slide68.xml"/><Relationship Id="rId71" Type="http://schemas.openxmlformats.org/officeDocument/2006/relationships/slide" Target="slides/slide67.xml"/><Relationship Id="rId70" Type="http://schemas.openxmlformats.org/officeDocument/2006/relationships/slide" Target="slides/slide66.xml"/><Relationship Id="rId7" Type="http://schemas.openxmlformats.org/officeDocument/2006/relationships/notesMaster" Target="notesMasters/notesMaster1.xml"/><Relationship Id="rId69" Type="http://schemas.openxmlformats.org/officeDocument/2006/relationships/slide" Target="slides/slide65.xml"/><Relationship Id="rId68" Type="http://schemas.openxmlformats.org/officeDocument/2006/relationships/slide" Target="slides/slide64.xml"/><Relationship Id="rId67" Type="http://schemas.openxmlformats.org/officeDocument/2006/relationships/slide" Target="slides/slide63.xml"/><Relationship Id="rId66" Type="http://schemas.openxmlformats.org/officeDocument/2006/relationships/slide" Target="slides/slide62.xml"/><Relationship Id="rId65" Type="http://schemas.openxmlformats.org/officeDocument/2006/relationships/slide" Target="slides/slide61.xml"/><Relationship Id="rId64" Type="http://schemas.openxmlformats.org/officeDocument/2006/relationships/slide" Target="slides/slide60.xml"/><Relationship Id="rId63" Type="http://schemas.openxmlformats.org/officeDocument/2006/relationships/slide" Target="slides/slide59.xml"/><Relationship Id="rId62" Type="http://schemas.openxmlformats.org/officeDocument/2006/relationships/slide" Target="slides/slide58.xml"/><Relationship Id="rId61" Type="http://schemas.openxmlformats.org/officeDocument/2006/relationships/slide" Target="slides/slide57.xml"/><Relationship Id="rId60" Type="http://schemas.openxmlformats.org/officeDocument/2006/relationships/slide" Target="slides/slide56.xml"/><Relationship Id="rId6" Type="http://schemas.openxmlformats.org/officeDocument/2006/relationships/slide" Target="slides/slide3.xml"/><Relationship Id="rId59" Type="http://schemas.openxmlformats.org/officeDocument/2006/relationships/slide" Target="slides/slide55.xml"/><Relationship Id="rId58" Type="http://schemas.openxmlformats.org/officeDocument/2006/relationships/slide" Target="slides/slide54.xml"/><Relationship Id="rId57" Type="http://schemas.openxmlformats.org/officeDocument/2006/relationships/slide" Target="slides/slide53.xml"/><Relationship Id="rId56" Type="http://schemas.openxmlformats.org/officeDocument/2006/relationships/slide" Target="slides/slide52.xml"/><Relationship Id="rId55" Type="http://schemas.openxmlformats.org/officeDocument/2006/relationships/slide" Target="slides/slide51.xml"/><Relationship Id="rId54" Type="http://schemas.openxmlformats.org/officeDocument/2006/relationships/slide" Target="slides/slide50.xml"/><Relationship Id="rId53" Type="http://schemas.openxmlformats.org/officeDocument/2006/relationships/slide" Target="slides/slide49.xml"/><Relationship Id="rId52" Type="http://schemas.openxmlformats.org/officeDocument/2006/relationships/slide" Target="slides/slide48.xml"/><Relationship Id="rId51" Type="http://schemas.openxmlformats.org/officeDocument/2006/relationships/slide" Target="slides/slide47.xml"/><Relationship Id="rId50" Type="http://schemas.openxmlformats.org/officeDocument/2006/relationships/slide" Target="slides/slide46.xml"/><Relationship Id="rId5" Type="http://schemas.openxmlformats.org/officeDocument/2006/relationships/slide" Target="slides/slide2.xml"/><Relationship Id="rId49" Type="http://schemas.openxmlformats.org/officeDocument/2006/relationships/slide" Target="slides/slide45.xml"/><Relationship Id="rId48" Type="http://schemas.openxmlformats.org/officeDocument/2006/relationships/slide" Target="slides/slide44.xml"/><Relationship Id="rId47" Type="http://schemas.openxmlformats.org/officeDocument/2006/relationships/slide" Target="slides/slide43.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4" Type="http://schemas.openxmlformats.org/officeDocument/2006/relationships/tags" Target="tags/tag865.xml"/><Relationship Id="rId133" Type="http://schemas.openxmlformats.org/officeDocument/2006/relationships/customXml" Target="../customXml/item28.xml"/><Relationship Id="rId132" Type="http://schemas.openxmlformats.org/officeDocument/2006/relationships/customXml" Target="../customXml/item27.xml"/><Relationship Id="rId131" Type="http://schemas.openxmlformats.org/officeDocument/2006/relationships/customXml" Target="../customXml/item26.xml"/><Relationship Id="rId130" Type="http://schemas.openxmlformats.org/officeDocument/2006/relationships/customXml" Target="../customXml/item25.xml"/><Relationship Id="rId13" Type="http://schemas.openxmlformats.org/officeDocument/2006/relationships/slide" Target="slides/slide9.xml"/><Relationship Id="rId129" Type="http://schemas.openxmlformats.org/officeDocument/2006/relationships/customXml" Target="../customXml/item24.xml"/><Relationship Id="rId128" Type="http://schemas.openxmlformats.org/officeDocument/2006/relationships/customXml" Target="../customXml/item23.xml"/><Relationship Id="rId127" Type="http://schemas.openxmlformats.org/officeDocument/2006/relationships/customXml" Target="../customXml/item22.xml"/><Relationship Id="rId126" Type="http://schemas.openxmlformats.org/officeDocument/2006/relationships/customXml" Target="../customXml/item21.xml"/><Relationship Id="rId125" Type="http://schemas.openxmlformats.org/officeDocument/2006/relationships/customXml" Target="../customXml/item20.xml"/><Relationship Id="rId124" Type="http://schemas.openxmlformats.org/officeDocument/2006/relationships/customXml" Target="../customXml/item19.xml"/><Relationship Id="rId123" Type="http://schemas.openxmlformats.org/officeDocument/2006/relationships/customXml" Target="../customXml/item18.xml"/><Relationship Id="rId122" Type="http://schemas.openxmlformats.org/officeDocument/2006/relationships/customXml" Target="../customXml/item17.xml"/><Relationship Id="rId121" Type="http://schemas.openxmlformats.org/officeDocument/2006/relationships/customXml" Target="../customXml/item16.xml"/><Relationship Id="rId120" Type="http://schemas.openxmlformats.org/officeDocument/2006/relationships/customXml" Target="../customXml/item15.xml"/><Relationship Id="rId12" Type="http://schemas.openxmlformats.org/officeDocument/2006/relationships/slide" Target="slides/slide8.xml"/><Relationship Id="rId119" Type="http://schemas.openxmlformats.org/officeDocument/2006/relationships/customXml" Target="../customXml/item14.xml"/><Relationship Id="rId118" Type="http://schemas.openxmlformats.org/officeDocument/2006/relationships/customXml" Target="../customXml/item13.xml"/><Relationship Id="rId117" Type="http://schemas.openxmlformats.org/officeDocument/2006/relationships/customXml" Target="../customXml/item12.xml"/><Relationship Id="rId116" Type="http://schemas.openxmlformats.org/officeDocument/2006/relationships/customXml" Target="../customXml/item11.xml"/><Relationship Id="rId115" Type="http://schemas.openxmlformats.org/officeDocument/2006/relationships/customXml" Target="../customXml/item10.xml"/><Relationship Id="rId114" Type="http://schemas.openxmlformats.org/officeDocument/2006/relationships/customXml" Target="../customXml/item9.xml"/><Relationship Id="rId113" Type="http://schemas.openxmlformats.org/officeDocument/2006/relationships/customXml" Target="../customXml/item8.xml"/><Relationship Id="rId112" Type="http://schemas.openxmlformats.org/officeDocument/2006/relationships/customXml" Target="../customXml/item7.xml"/><Relationship Id="rId111" Type="http://schemas.openxmlformats.org/officeDocument/2006/relationships/customXml" Target="../customXml/item6.xml"/><Relationship Id="rId110" Type="http://schemas.openxmlformats.org/officeDocument/2006/relationships/customXml" Target="../customXml/item5.xml"/><Relationship Id="rId11" Type="http://schemas.openxmlformats.org/officeDocument/2006/relationships/slide" Target="slides/slide7.xml"/><Relationship Id="rId109" Type="http://schemas.openxmlformats.org/officeDocument/2006/relationships/customXml" Target="../customXml/item4.xml"/><Relationship Id="rId108" Type="http://schemas.openxmlformats.org/officeDocument/2006/relationships/customXml" Target="../customXml/item3.xml"/><Relationship Id="rId107" Type="http://schemas.openxmlformats.org/officeDocument/2006/relationships/customXml" Target="../customXml/item2.xml"/><Relationship Id="rId106" Type="http://schemas.openxmlformats.org/officeDocument/2006/relationships/customXml" Target="../customXml/item1.xml"/><Relationship Id="rId105" Type="http://schemas.openxmlformats.org/officeDocument/2006/relationships/font" Target="fonts/font10.fntdata"/><Relationship Id="rId104" Type="http://schemas.openxmlformats.org/officeDocument/2006/relationships/font" Target="fonts/font9.fntdata"/><Relationship Id="rId103" Type="http://schemas.openxmlformats.org/officeDocument/2006/relationships/font" Target="fonts/font8.fntdata"/><Relationship Id="rId102" Type="http://schemas.openxmlformats.org/officeDocument/2006/relationships/font" Target="fonts/font7.fntdata"/><Relationship Id="rId101" Type="http://schemas.openxmlformats.org/officeDocument/2006/relationships/font" Target="fonts/font6.fntdata"/><Relationship Id="rId100" Type="http://schemas.openxmlformats.org/officeDocument/2006/relationships/font" Target="fonts/font5.fntdata"/><Relationship Id="rId10" Type="http://schemas.openxmlformats.org/officeDocument/2006/relationships/slide" Target="slides/slide6.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C7013C-1293-44E0-A543-04E4C837AEDD}"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E2B85C7-2537-434A-9A79-1801B752A574}"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9" Type="http://schemas.microsoft.com/office/2007/relationships/hdphoto" Target="../media/image2.wdp"/><Relationship Id="rId8" Type="http://schemas.openxmlformats.org/officeDocument/2006/relationships/image" Target="../media/image1.png"/><Relationship Id="rId7" Type="http://schemas.openxmlformats.org/officeDocument/2006/relationships/tags" Target="../tags/tag10.xml"/><Relationship Id="rId6" Type="http://schemas.openxmlformats.org/officeDocument/2006/relationships/tags" Target="../tags/tag9.xml"/><Relationship Id="rId5" Type="http://schemas.openxmlformats.org/officeDocument/2006/relationships/tags" Target="../tags/tag8.xml"/><Relationship Id="rId4" Type="http://schemas.openxmlformats.org/officeDocument/2006/relationships/tags" Target="../tags/tag7.xml"/><Relationship Id="rId3" Type="http://schemas.openxmlformats.org/officeDocument/2006/relationships/tags" Target="../tags/tag6.xml"/><Relationship Id="rId2" Type="http://schemas.openxmlformats.org/officeDocument/2006/relationships/tags" Target="../tags/tag5.xml"/><Relationship Id="rId13" Type="http://schemas.openxmlformats.org/officeDocument/2006/relationships/tags" Target="../tags/tag14.xml"/><Relationship Id="rId12" Type="http://schemas.openxmlformats.org/officeDocument/2006/relationships/tags" Target="../tags/tag13.xml"/><Relationship Id="rId11" Type="http://schemas.openxmlformats.org/officeDocument/2006/relationships/tags" Target="../tags/tag12.xml"/><Relationship Id="rId10" Type="http://schemas.openxmlformats.org/officeDocument/2006/relationships/tags" Target="../tags/tag11.xml"/><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smtClean="0"/>
              <a:t>Click to edit Master title style</a:t>
            </a:r>
            <a:endParaRPr lang="en-US"/>
          </a:p>
        </p:txBody>
      </p:sp>
      <p:sp>
        <p:nvSpPr>
          <p:cNvPr id="3" name="Subtitle 2"/>
          <p:cNvSpPr>
            <a:spLocks noGrp="1"/>
          </p:cNvSpPr>
          <p:nvPr>
            <p:ph type="subTitle" idx="1"/>
          </p:nvPr>
        </p:nvSpPr>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2"/>
          </p:nvPr>
        </p:nvSpPr>
        <p:spPr/>
        <p:txBody>
          <a:bodyPr/>
          <a:lstStyle/>
          <a:p>
            <a:fld id="{1BFBE322-0780-42BF-B8AD-35530E9063FC}"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47FE4A6C-3D05-4CEE-A464-AFEBDF375A87}"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28D2CC7-1689-4F3D-9810-3EA6198E3D6A}"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wrap="square">
            <a:normAutofit/>
          </a:bodyPr>
          <a:lstStyle/>
          <a:p>
            <a:r>
              <a:rPr lang="zh-CN" altLang="en-US" dirty="0"/>
              <a:t>单击此处编辑母版标题样式</a:t>
            </a:r>
            <a:endParaRPr lang="zh-CN" altLang="en-US" dirty="0"/>
          </a:p>
        </p:txBody>
      </p:sp>
      <p:sp>
        <p:nvSpPr>
          <p:cNvPr id="3" name="日期占位符 2"/>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OverTx">
  <p:cSld name="标题和内容在文本之上">
    <p:bg>
      <p:bgPr>
        <a:solidFill>
          <a:schemeClr val="bg1"/>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1204387" y="198439"/>
            <a:ext cx="8403167" cy="1143000"/>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sz="half" idx="1"/>
          </p:nvPr>
        </p:nvSpPr>
        <p:spPr>
          <a:xfrm>
            <a:off x="609600" y="1600201"/>
            <a:ext cx="10972800" cy="218598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文本占位符 3"/>
          <p:cNvSpPr>
            <a:spLocks noGrp="1"/>
          </p:cNvSpPr>
          <p:nvPr>
            <p:ph type="body" sz="half" idx="2"/>
          </p:nvPr>
        </p:nvSpPr>
        <p:spPr>
          <a:xfrm>
            <a:off x="609600" y="3938590"/>
            <a:ext cx="10972800" cy="2187575"/>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19" name="Rectangle 4"/>
          <p:cNvSpPr>
            <a:spLocks noGrp="1" noChangeArrowheads="1"/>
          </p:cNvSpPr>
          <p:nvPr>
            <p:ph type="dt" sz="half" idx="12"/>
          </p:nvPr>
        </p:nvSpPr>
        <p:spPr bwMode="auto">
          <a:xfrm>
            <a:off x="3759200" y="6477000"/>
            <a:ext cx="2844800" cy="244475"/>
          </a:xfrm>
          <a:prstGeom prst="rect">
            <a:avLst/>
          </a:prstGeom>
          <a:noFill/>
          <a:ln w="9525">
            <a:noFill/>
            <a:miter lim="800000"/>
          </a:ln>
        </p:spPr>
        <p:txBody>
          <a:bodyPr vert="horz" wrap="square" lIns="91440" tIns="45720" rIns="91440" bIns="45720" numCol="1" anchor="t" anchorCtr="0" compatLnSpc="1"/>
          <a:lstStyle>
            <a:lvl1pPr>
              <a:defRPr/>
            </a:lvl1pPr>
          </a:lstStyle>
          <a:p>
            <a:pPr marL="0" marR="0" indent="0" algn="l" defTabSz="914400" rtl="0" eaLnBrk="1" fontAlgn="base" latinLnBrk="0" hangingPunct="1">
              <a:spcBef>
                <a:spcPct val="0"/>
              </a:spcBef>
              <a:spcAft>
                <a:spcPct val="0"/>
              </a:spcAft>
              <a:buClrTx/>
              <a:buSzTx/>
              <a:buFont typeface="Arial" panose="020B0604020202020204" pitchFamily="34" charset="0"/>
              <a:buNone/>
              <a:defRPr/>
            </a:pPr>
            <a:endParaRPr kumimoji="0" lang="en-US" altLang="zh-CN" b="0" i="0" strike="noStrike" kern="1200" cap="none" spc="0" normalizeH="0" baseline="0" noProof="0">
              <a:solidFill>
                <a:schemeClr val="tx1"/>
              </a:solidFill>
              <a:latin typeface="Arial" panose="020B0604020202020204" pitchFamily="34" charset="0"/>
              <a:ea typeface="宋体" panose="02010600030101010101" pitchFamily="2" charset="-122"/>
              <a:cs typeface="Arial" panose="020B0604020202020204" pitchFamily="34" charset="0"/>
            </a:endParaRPr>
          </a:p>
        </p:txBody>
      </p:sp>
      <p:sp>
        <p:nvSpPr>
          <p:cNvPr id="20" name="Rectangle 5"/>
          <p:cNvSpPr>
            <a:spLocks noGrp="1" noChangeArrowheads="1"/>
          </p:cNvSpPr>
          <p:nvPr>
            <p:ph type="ftr" sz="quarter" idx="3"/>
          </p:nvPr>
        </p:nvSpPr>
        <p:spPr bwMode="auto">
          <a:xfrm>
            <a:off x="6705600" y="6477000"/>
            <a:ext cx="2641600" cy="244475"/>
          </a:xfrm>
          <a:prstGeom prst="rect">
            <a:avLst/>
          </a:prstGeom>
          <a:noFill/>
          <a:ln w="9525">
            <a:noFill/>
            <a:miter lim="800000"/>
          </a:ln>
        </p:spPr>
        <p:txBody>
          <a:bodyPr vert="horz" wrap="square" lIns="91440" tIns="45720" rIns="91440" bIns="45720" numCol="1" anchor="t" anchorCtr="0" compatLnSpc="1"/>
          <a:lstStyle>
            <a:lvl1pPr>
              <a:defRPr/>
            </a:lvl1pPr>
          </a:lstStyle>
          <a:p>
            <a:pPr marL="0" marR="0" indent="0" defTabSz="914400" rtl="0" eaLnBrk="1" fontAlgn="base" latinLnBrk="0" hangingPunct="1">
              <a:spcBef>
                <a:spcPct val="0"/>
              </a:spcBef>
              <a:spcAft>
                <a:spcPct val="0"/>
              </a:spcAft>
              <a:buClrTx/>
              <a:buSzTx/>
              <a:buFont typeface="Arial" panose="020B0604020202020204" pitchFamily="34" charset="0"/>
              <a:buNone/>
              <a:defRPr/>
            </a:pPr>
            <a:endParaRPr kumimoji="0" lang="en-US" altLang="zh-CN" b="0" i="0" strike="noStrike" kern="1200" cap="none" spc="0" normalizeH="0" baseline="0" noProof="0">
              <a:solidFill>
                <a:schemeClr val="tx1"/>
              </a:solidFill>
              <a:latin typeface="Arial" panose="020B0604020202020204" pitchFamily="34" charset="0"/>
              <a:ea typeface="宋体" panose="02010600030101010101" pitchFamily="2" charset="-122"/>
              <a:cs typeface="Arial" panose="020B0604020202020204" pitchFamily="34" charset="0"/>
            </a:endParaRPr>
          </a:p>
        </p:txBody>
      </p:sp>
      <p:sp>
        <p:nvSpPr>
          <p:cNvPr id="21" name="Rectangle 6"/>
          <p:cNvSpPr>
            <a:spLocks noGrp="1" noChangeArrowheads="1"/>
          </p:cNvSpPr>
          <p:nvPr>
            <p:ph type="sldNum" sz="quarter" idx="4"/>
          </p:nvPr>
        </p:nvSpPr>
        <p:spPr bwMode="auto">
          <a:xfrm>
            <a:off x="203200" y="6477000"/>
            <a:ext cx="508000" cy="244475"/>
          </a:xfrm>
          <a:prstGeom prst="rect">
            <a:avLst/>
          </a:prstGeom>
          <a:noFill/>
          <a:ln w="9525">
            <a:noFill/>
            <a:miter lim="800000"/>
          </a:ln>
        </p:spPr>
        <p:txBody>
          <a:bodyPr vert="horz" wrap="square" lIns="91440" tIns="45720" rIns="91440" bIns="45720" numCol="1" anchor="t" anchorCtr="0" compatLnSpc="1"/>
          <a:p>
            <a:pPr algn="r" eaLnBrk="1" fontAlgn="base" hangingPunct="1"/>
            <a:fld id="{9A0DB2DC-4C9A-4742-B13C-FB6460FD3503}" type="slidenum">
              <a:rPr lang="zh-CN" altLang="en-US" sz="1400" strike="noStrike" noProof="1" dirty="0">
                <a:latin typeface="Arial" panose="020B0604020202020204" pitchFamily="34" charset="0"/>
                <a:ea typeface="宋体" panose="02010600030101010101" pitchFamily="2" charset="-122"/>
                <a:cs typeface="+mn-ea"/>
              </a:rPr>
            </a:fld>
            <a:endParaRPr lang="en-US" altLang="zh-CN" sz="1400" strike="noStrike" noProof="1" dirty="0"/>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xAndClipArt">
  <p:cSld name="标题，文本与剪贴画">
    <p:bg>
      <p:bgPr>
        <a:solidFill>
          <a:schemeClr val="bg1"/>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1204387" y="198439"/>
            <a:ext cx="8403167" cy="1143000"/>
          </a:xfrm>
        </p:spPr>
        <p:txBody>
          <a:bodyPr/>
          <a:lstStyle/>
          <a:p>
            <a:r>
              <a:rPr lang="zh-CN" altLang="en-US" smtClean="0"/>
              <a:t>单击此处编辑母版标题样式</a:t>
            </a:r>
            <a:endParaRPr lang="zh-CN" altLang="en-US"/>
          </a:p>
        </p:txBody>
      </p:sp>
      <p:sp>
        <p:nvSpPr>
          <p:cNvPr id="3" name="文本占位符 2"/>
          <p:cNvSpPr>
            <a:spLocks noGrp="1"/>
          </p:cNvSpPr>
          <p:nvPr>
            <p:ph type="body" sz="half" idx="1"/>
          </p:nvPr>
        </p:nvSpPr>
        <p:spPr>
          <a:xfrm>
            <a:off x="609600" y="1600201"/>
            <a:ext cx="5384800" cy="4525963"/>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剪贴画占位符 3"/>
          <p:cNvSpPr>
            <a:spLocks noGrp="1"/>
          </p:cNvSpPr>
          <p:nvPr>
            <p:ph type="clipArt" sz="half" idx="2"/>
          </p:nvPr>
        </p:nvSpPr>
        <p:spPr>
          <a:xfrm>
            <a:off x="6197600" y="1600201"/>
            <a:ext cx="5384800" cy="4525963"/>
          </a:xfrm>
        </p:spPr>
        <p:txBody>
          <a:bodyPr vert="horz" wrap="square" lIns="91440" tIns="45720" rIns="91440" bIns="45720" numCol="1" anchor="t" anchorCtr="0" compatLnSpc="1"/>
          <a:lstStyle/>
          <a:p>
            <a:pPr marL="342900" marR="0" lvl="0" indent="-342900" algn="l" defTabSz="914400" rtl="0" eaLnBrk="0" fontAlgn="base" latinLnBrk="0" hangingPunct="0">
              <a:lnSpc>
                <a:spcPct val="100000"/>
              </a:lnSpc>
              <a:spcBef>
                <a:spcPct val="20000"/>
              </a:spcBef>
              <a:spcAft>
                <a:spcPct val="0"/>
              </a:spcAft>
              <a:buClrTx/>
              <a:buSzTx/>
              <a:buFontTx/>
              <a:buChar char="•"/>
              <a:defRPr/>
            </a:pPr>
            <a:endParaRPr kumimoji="0" lang="zh-CN" altLang="en-US" sz="3200" b="0" i="0" u="none" strike="noStrike" kern="0" cap="none" spc="0" normalizeH="0" baseline="0" noProof="0" smtClean="0">
              <a:ln>
                <a:noFill/>
              </a:ln>
              <a:solidFill>
                <a:schemeClr val="tx1"/>
              </a:solidFill>
              <a:effectLst/>
              <a:uLnTx/>
              <a:uFillTx/>
              <a:latin typeface="+mn-lt"/>
              <a:ea typeface="+mn-ea"/>
              <a:cs typeface="+mn-cs"/>
            </a:endParaRPr>
          </a:p>
        </p:txBody>
      </p:sp>
      <p:sp>
        <p:nvSpPr>
          <p:cNvPr id="19" name="Rectangle 4"/>
          <p:cNvSpPr>
            <a:spLocks noGrp="1" noChangeArrowheads="1"/>
          </p:cNvSpPr>
          <p:nvPr>
            <p:ph type="dt" sz="half" idx="12"/>
          </p:nvPr>
        </p:nvSpPr>
        <p:spPr bwMode="auto">
          <a:xfrm>
            <a:off x="3759200" y="6477000"/>
            <a:ext cx="2844800" cy="244475"/>
          </a:xfrm>
          <a:prstGeom prst="rect">
            <a:avLst/>
          </a:prstGeom>
          <a:ln>
            <a:miter lim="800000"/>
          </a:ln>
        </p:spPr>
        <p:txBody>
          <a:bodyPr vert="horz" wrap="square" lIns="91440" tIns="45720" rIns="91440" bIns="45720" numCol="1" anchor="t" anchorCtr="0" compatLnSpc="1"/>
          <a:lstStyle>
            <a:lvl1pPr>
              <a:defRPr/>
            </a:lvl1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en-US" altLang="zh-CN" sz="14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0" name="Rectangle 5"/>
          <p:cNvSpPr>
            <a:spLocks noGrp="1" noChangeArrowheads="1"/>
          </p:cNvSpPr>
          <p:nvPr>
            <p:ph type="ftr" sz="quarter" idx="3"/>
          </p:nvPr>
        </p:nvSpPr>
        <p:spPr bwMode="auto">
          <a:xfrm>
            <a:off x="6705600" y="6477000"/>
            <a:ext cx="2641600" cy="244475"/>
          </a:xfrm>
          <a:prstGeom prst="rect">
            <a:avLst/>
          </a:prstGeom>
          <a:ln>
            <a:miter lim="800000"/>
          </a:ln>
        </p:spPr>
        <p:txBody>
          <a:bodyPr vert="horz" wrap="square" lIns="91440" tIns="45720" rIns="91440" bIns="45720" numCol="1" anchor="t" anchorCtr="0" compatLnSpc="1"/>
          <a:lstStyle>
            <a:lvl1pPr>
              <a:defRPr/>
            </a:lvl1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en-US" altLang="zh-CN" sz="14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1" name="Rectangle 6"/>
          <p:cNvSpPr>
            <a:spLocks noGrp="1" noChangeArrowheads="1"/>
          </p:cNvSpPr>
          <p:nvPr>
            <p:ph type="sldNum" sz="quarter" idx="4"/>
          </p:nvPr>
        </p:nvSpPr>
        <p:spPr bwMode="auto">
          <a:xfrm>
            <a:off x="203200" y="6477000"/>
            <a:ext cx="508000" cy="244475"/>
          </a:xfrm>
          <a:prstGeom prst="rect">
            <a:avLst/>
          </a:prstGeom>
          <a:ln>
            <a:miter lim="800000"/>
          </a:ln>
        </p:spPr>
        <p:txBody>
          <a:bodyPr vert="horz" wrap="square" lIns="91440" tIns="45720" rIns="91440" bIns="45720" numCol="1" anchor="t" anchorCtr="0" compatLnSpc="1"/>
          <a:p>
            <a:pPr algn="r">
              <a:buNone/>
            </a:pPr>
            <a:fld id="{9A0DB2DC-4C9A-4742-B13C-FB6460FD3503}" type="slidenum">
              <a:rPr lang="zh-CN" altLang="en-US" dirty="0">
                <a:cs typeface="Arial" panose="020B0604020202020204" pitchFamily="34" charset="0"/>
              </a:rPr>
            </a:fld>
            <a:endParaRPr lang="zh-CN" altLang="en-US" dirty="0">
              <a:ea typeface="Arial" panose="020B0604020202020204" pitchFamily="34" charset="0"/>
              <a:cs typeface="Arial" panose="020B0604020202020204" pitchFamily="34" charset="0"/>
            </a:endParaRPr>
          </a:p>
        </p:txBody>
      </p:sp>
    </p:spTree>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showMasterSp="0" userDrawn="1">
  <p:cSld name="目录">
    <p:spTree>
      <p:nvGrpSpPr>
        <p:cNvPr id="1" name=""/>
        <p:cNvGrpSpPr/>
        <p:nvPr/>
      </p:nvGrpSpPr>
      <p:grpSpPr>
        <a:xfrm>
          <a:off x="0" y="0"/>
          <a:ext cx="0" cy="0"/>
          <a:chOff x="0" y="0"/>
          <a:chExt cx="0" cy="0"/>
        </a:xfrm>
      </p:grpSpPr>
      <p:sp>
        <p:nvSpPr>
          <p:cNvPr id="3" name="矩形 2"/>
          <p:cNvSpPr/>
          <p:nvPr userDrawn="1">
            <p:custDataLst>
              <p:tags r:id="rId2"/>
            </p:custDataLst>
          </p:nvPr>
        </p:nvSpPr>
        <p:spPr>
          <a:xfrm>
            <a:off x="0" y="0"/>
            <a:ext cx="12192000" cy="6856324"/>
          </a:xfrm>
          <a:prstGeom prst="rect">
            <a:avLst/>
          </a:prstGeom>
          <a:gradFill>
            <a:gsLst>
              <a:gs pos="0">
                <a:schemeClr val="bg1"/>
              </a:gs>
              <a:gs pos="99573">
                <a:schemeClr val="bg2">
                  <a:lumMod val="90000"/>
                </a:schemeClr>
              </a:gs>
              <a:gs pos="70000">
                <a:schemeClr val="bg2"/>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custDataLst>
              <p:tags r:id="rId3"/>
            </p:custDataLst>
          </p:nvPr>
        </p:nvSpPr>
        <p:spPr>
          <a:xfrm>
            <a:off x="107908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userDrawn="1">
            <p:custDataLst>
              <p:tags r:id="rId4"/>
            </p:custDataLst>
          </p:nvPr>
        </p:nvSpPr>
        <p:spPr>
          <a:xfrm>
            <a:off x="10950697" y="6260884"/>
            <a:ext cx="78747" cy="78747"/>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userDrawn="1">
            <p:custDataLst>
              <p:tags r:id="rId5"/>
            </p:custDataLst>
          </p:nvPr>
        </p:nvSpPr>
        <p:spPr>
          <a:xfrm>
            <a:off x="111104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 name="直接连接符 10"/>
          <p:cNvCxnSpPr/>
          <p:nvPr userDrawn="1">
            <p:custDataLst>
              <p:tags r:id="rId6"/>
            </p:custDataLst>
          </p:nvPr>
        </p:nvCxnSpPr>
        <p:spPr>
          <a:xfrm>
            <a:off x="2212012" y="6300257"/>
            <a:ext cx="8331200" cy="0"/>
          </a:xfrm>
          <a:prstGeom prst="line">
            <a:avLst/>
          </a:prstGeom>
          <a:ln>
            <a:solidFill>
              <a:schemeClr val="accent1">
                <a:alpha val="20000"/>
              </a:schemeClr>
            </a:solidFill>
          </a:ln>
        </p:spPr>
        <p:style>
          <a:lnRef idx="1">
            <a:schemeClr val="accent1"/>
          </a:lnRef>
          <a:fillRef idx="0">
            <a:schemeClr val="accent1"/>
          </a:fillRef>
          <a:effectRef idx="0">
            <a:schemeClr val="accent1"/>
          </a:effectRef>
          <a:fontRef idx="minor">
            <a:schemeClr val="tx1"/>
          </a:fontRef>
        </p:style>
      </p:cxnSp>
      <p:pic>
        <p:nvPicPr>
          <p:cNvPr id="16" name="图片 15"/>
          <p:cNvPicPr>
            <a:picLocks noChangeAspect="1"/>
          </p:cNvPicPr>
          <p:nvPr userDrawn="1">
            <p:custDataLst>
              <p:tags r:id="rId7"/>
            </p:custDataLst>
          </p:nvPr>
        </p:nvPicPr>
        <p:blipFill>
          <a:blip r:embed="rId8" cstate="print">
            <a:extLst>
              <a:ext uri="{BEBA8EAE-BF5A-486C-A8C5-ECC9F3942E4B}">
                <a14:imgProps xmlns:a14="http://schemas.microsoft.com/office/drawing/2010/main">
                  <a14:imgLayer r:embed="rId9">
                    <a14:imgEffect>
                      <a14:saturation sat="110000"/>
                    </a14:imgEffect>
                  </a14:imgLayer>
                </a14:imgProps>
              </a:ext>
            </a:extLst>
          </a:blip>
          <a:srcRect/>
          <a:stretch>
            <a:fillRect/>
          </a:stretch>
        </p:blipFill>
        <p:spPr>
          <a:xfrm>
            <a:off x="0" y="0"/>
            <a:ext cx="2837815" cy="6856324"/>
          </a:xfrm>
          <a:prstGeom prst="rect">
            <a:avLst/>
          </a:prstGeom>
        </p:spPr>
      </p:pic>
      <p:sp>
        <p:nvSpPr>
          <p:cNvPr id="2" name="标题 1"/>
          <p:cNvSpPr>
            <a:spLocks noGrp="1"/>
          </p:cNvSpPr>
          <p:nvPr>
            <p:ph type="title" hasCustomPrompt="1"/>
            <p:custDataLst>
              <p:tags r:id="rId10"/>
            </p:custDataLst>
          </p:nvPr>
        </p:nvSpPr>
        <p:spPr>
          <a:xfrm>
            <a:off x="3422650" y="2043039"/>
            <a:ext cx="825786" cy="2367808"/>
          </a:xfrm>
        </p:spPr>
        <p:txBody>
          <a:bodyPr vert="eaVert" wrap="square" anchor="ctr" anchorCtr="1">
            <a:normAutofit/>
          </a:bodyPr>
          <a:lstStyle>
            <a:lvl1pPr>
              <a:defRPr sz="6000"/>
            </a:lvl1pPr>
          </a:lstStyle>
          <a:p>
            <a:r>
              <a:rPr lang="zh-CN" altLang="en-US" dirty="0"/>
              <a:t>标题</a:t>
            </a:r>
            <a:endParaRPr lang="zh-CN" altLang="en-US" dirty="0"/>
          </a:p>
        </p:txBody>
      </p:sp>
      <p:sp>
        <p:nvSpPr>
          <p:cNvPr id="7" name="日期占位符 3"/>
          <p:cNvSpPr>
            <a:spLocks noGrp="1"/>
          </p:cNvSpPr>
          <p:nvPr>
            <p:ph type="dt" sz="half" idx="10"/>
            <p:custDataLst>
              <p:tags r:id="rId11"/>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4"/>
          <p:cNvSpPr>
            <a:spLocks noGrp="1"/>
          </p:cNvSpPr>
          <p:nvPr>
            <p:ph type="ftr" sz="quarter" idx="11"/>
            <p:custDataLst>
              <p:tags r:id="rId12"/>
            </p:custDataLst>
          </p:nvPr>
        </p:nvSpPr>
        <p:spPr/>
        <p:txBody>
          <a:bodyPr/>
          <a:lstStyle/>
          <a:p>
            <a:endParaRPr lang="zh-CN" altLang="en-US"/>
          </a:p>
        </p:txBody>
      </p:sp>
      <p:sp>
        <p:nvSpPr>
          <p:cNvPr id="9" name="灯片编号占位符 5"/>
          <p:cNvSpPr>
            <a:spLocks noGrp="1"/>
          </p:cNvSpPr>
          <p:nvPr>
            <p:ph type="sldNum" sz="quarter" idx="12"/>
            <p:custDataLst>
              <p:tags r:id="rId13"/>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17B7890-806B-4794-90B6-1A447EF14AE2}"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smtClean="0"/>
              <a:t>Click to edit Master text styles</a:t>
            </a:r>
            <a:endParaRPr lang="en-US" smtClean="0"/>
          </a:p>
        </p:txBody>
      </p:sp>
      <p:sp>
        <p:nvSpPr>
          <p:cNvPr id="4" name="Date Placeholder 3"/>
          <p:cNvSpPr>
            <a:spLocks noGrp="1"/>
          </p:cNvSpPr>
          <p:nvPr>
            <p:ph type="dt" sz="half" idx="2"/>
          </p:nvPr>
        </p:nvSpPr>
        <p:spPr/>
        <p:txBody>
          <a:bodyPr/>
          <a:lstStyle/>
          <a:p>
            <a:fld id="{E4154842-FFA5-4923-9B2D-E7E664B60583}"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3"/>
          </p:nvPr>
        </p:nvSpPr>
        <p:spPr/>
        <p:txBody>
          <a:bodyPr/>
          <a:lstStyle/>
          <a:p>
            <a:fld id="{58ED0C57-A539-466B-9E1E-5453304D3877}"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4" name="Content Placeholder 3"/>
          <p:cNvSpPr>
            <a:spLocks noGrp="1"/>
          </p:cNvSpPr>
          <p:nvPr>
            <p:ph sz="half" idx="2"/>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6" name="Content Placeholder 5"/>
          <p:cNvSpPr>
            <a:spLocks noGrp="1"/>
          </p:cNvSpPr>
          <p:nvPr>
            <p:ph sz="quarter" idx="4"/>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5"/>
          </p:nvPr>
        </p:nvSpPr>
        <p:spPr/>
        <p:txBody>
          <a:bodyPr/>
          <a:lstStyle/>
          <a:p>
            <a:fld id="{D9DA9A0B-F741-4DE6-A66A-7ECF5D2812F8}" type="datetimeFigureOut">
              <a:rPr lang="en-US" smtClean="0"/>
            </a:fld>
            <a:endParaRPr lang="en-US"/>
          </a:p>
        </p:txBody>
      </p:sp>
      <p:sp>
        <p:nvSpPr>
          <p:cNvPr id="8" name="Footer Placeholder 7"/>
          <p:cNvSpPr>
            <a:spLocks noGrp="1"/>
          </p:cNvSpPr>
          <p:nvPr>
            <p:ph type="ftr" sz="quarter" idx="6"/>
          </p:nvPr>
        </p:nvSpPr>
        <p:spPr/>
        <p:txBody>
          <a:bodyPr/>
          <a:lstStyle/>
          <a:p>
            <a:endParaRPr lang="en-US"/>
          </a:p>
        </p:txBody>
      </p:sp>
      <p:sp>
        <p:nvSpPr>
          <p:cNvPr id="9" name="Slide Number Placeholder 8"/>
          <p:cNvSpPr>
            <a:spLocks noGrp="1"/>
          </p:cNvSpPr>
          <p:nvPr>
            <p:ph type="sldNum" sz="quarter" idx="7"/>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
          </p:nvPr>
        </p:nvSpPr>
        <p:spPr/>
        <p:txBody>
          <a:bodyPr/>
          <a:lstStyle/>
          <a:p>
            <a:fld id="{9ED82062-863E-4D2D-AECC-2D25931491C6}" type="datetimeFigureOut">
              <a:rPr lang="en-US" smtClean="0"/>
            </a:fld>
            <a:endParaRPr lang="en-US"/>
          </a:p>
        </p:txBody>
      </p:sp>
      <p:sp>
        <p:nvSpPr>
          <p:cNvPr id="4" name="Footer Placeholder 3"/>
          <p:cNvSpPr>
            <a:spLocks noGrp="1"/>
          </p:cNvSpPr>
          <p:nvPr>
            <p:ph type="ftr" sz="quarter" idx="2"/>
          </p:nvPr>
        </p:nvSpPr>
        <p:spPr/>
        <p:txBody>
          <a:bodyPr/>
          <a:lstStyle/>
          <a:p>
            <a:endParaRPr lang="en-US"/>
          </a:p>
        </p:txBody>
      </p:sp>
      <p:sp>
        <p:nvSpPr>
          <p:cNvPr id="5" name="Slide Number Placeholder 4"/>
          <p:cNvSpPr>
            <a:spLocks noGrp="1"/>
          </p:cNvSpPr>
          <p:nvPr>
            <p:ph type="sldNum" sz="quarter" idx="3"/>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96FB03E3-5B80-40D3-964C-626481F41A08}" type="datetimeFigureOut">
              <a:rPr lang="en-US" smtClean="0"/>
            </a:fld>
            <a:endParaRPr lang="en-US"/>
          </a:p>
        </p:txBody>
      </p:sp>
      <p:sp>
        <p:nvSpPr>
          <p:cNvPr id="3" name="Footer Placeholder 2"/>
          <p:cNvSpPr>
            <a:spLocks noGrp="1"/>
          </p:cNvSpPr>
          <p:nvPr>
            <p:ph type="ftr" sz="quarter" idx="1"/>
          </p:nvPr>
        </p:nvSpPr>
        <p:spPr/>
        <p:txBody>
          <a:bodyPr/>
          <a:lstStyle/>
          <a:p>
            <a:endParaRPr lang="en-US"/>
          </a:p>
        </p:txBody>
      </p:sp>
      <p:sp>
        <p:nvSpPr>
          <p:cNvPr id="4" name="Slide Number Placeholder 3"/>
          <p:cNvSpPr>
            <a:spLocks noGrp="1"/>
          </p:cNvSpPr>
          <p:nvPr>
            <p:ph type="sldNum" sz="quarter" idx="2"/>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842506AC-9BA4-4AF5-9A1C-343CEAE78B32}"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73DBD536-2388-48CC-920B-158C365E11BA}"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5" Type="http://schemas.openxmlformats.org/officeDocument/2006/relationships/theme" Target="../theme/theme1.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tags" Target="../tags/tag21.xml"/><Relationship Id="rId8" Type="http://schemas.openxmlformats.org/officeDocument/2006/relationships/tags" Target="../tags/tag20.xml"/><Relationship Id="rId7" Type="http://schemas.openxmlformats.org/officeDocument/2006/relationships/tags" Target="../tags/tag19.xml"/><Relationship Id="rId6" Type="http://schemas.openxmlformats.org/officeDocument/2006/relationships/tags" Target="../tags/tag18.xml"/><Relationship Id="rId5" Type="http://schemas.openxmlformats.org/officeDocument/2006/relationships/image" Target="../media/image3.png"/><Relationship Id="rId4" Type="http://schemas.openxmlformats.org/officeDocument/2006/relationships/tags" Target="../tags/tag17.xml"/><Relationship Id="rId3" Type="http://schemas.openxmlformats.org/officeDocument/2006/relationships/tags" Target="../tags/tag16.xml"/><Relationship Id="rId2" Type="http://schemas.openxmlformats.org/officeDocument/2006/relationships/tags" Target="../tags/tag15.xml"/><Relationship Id="rId12" Type="http://schemas.openxmlformats.org/officeDocument/2006/relationships/theme" Target="../theme/theme2.xml"/><Relationship Id="rId11" Type="http://schemas.openxmlformats.org/officeDocument/2006/relationships/tags" Target="../tags/tag23.xml"/><Relationship Id="rId10" Type="http://schemas.openxmlformats.org/officeDocument/2006/relationships/tags" Target="../tags/tag22.xml"/><Relationship Id="rId1"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8FD0B7A-F5DD-4F40-B4CB-3B2C354B893A}" type="datetimeFigureOut">
              <a:rPr lang="en-US" smtClean="0"/>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3AE1883-0942-4AA3-9DB2-9C7C3A0314B1}"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矩形 7"/>
          <p:cNvSpPr/>
          <p:nvPr userDrawn="1">
            <p:custDataLst>
              <p:tags r:id="rId2"/>
            </p:custDataLst>
          </p:nvPr>
        </p:nvSpPr>
        <p:spPr>
          <a:xfrm>
            <a:off x="0" y="0"/>
            <a:ext cx="12192000" cy="6856324"/>
          </a:xfrm>
          <a:prstGeom prst="rect">
            <a:avLst/>
          </a:prstGeom>
          <a:gradFill>
            <a:gsLst>
              <a:gs pos="0">
                <a:schemeClr val="bg1"/>
              </a:gs>
              <a:gs pos="99573">
                <a:schemeClr val="bg2">
                  <a:lumMod val="90000"/>
                </a:schemeClr>
              </a:gs>
              <a:gs pos="70000">
                <a:schemeClr val="bg2"/>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8"/>
          <p:cNvSpPr/>
          <p:nvPr userDrawn="1">
            <p:custDataLst>
              <p:tags r:id="rId3"/>
            </p:custDataLst>
          </p:nvPr>
        </p:nvSpPr>
        <p:spPr>
          <a:xfrm rot="16200000">
            <a:off x="2926515" y="-1540848"/>
            <a:ext cx="195011" cy="5046685"/>
          </a:xfrm>
          <a:prstGeom prst="roundRect">
            <a:avLst>
              <a:gd name="adj" fmla="val 50000"/>
            </a:avLst>
          </a:prstGeom>
          <a:gradFill>
            <a:gsLst>
              <a:gs pos="0">
                <a:schemeClr val="bg2">
                  <a:lumMod val="90000"/>
                  <a:alpha val="50000"/>
                </a:schemeClr>
              </a:gs>
              <a:gs pos="83000">
                <a:schemeClr val="bg2">
                  <a:lumMod val="90000"/>
                  <a:alpha val="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 name="图片 9"/>
          <p:cNvPicPr>
            <a:picLocks noChangeAspect="1"/>
          </p:cNvPicPr>
          <p:nvPr userDrawn="1">
            <p:custDataLst>
              <p:tags r:id="rId4"/>
            </p:custDataLst>
          </p:nvPr>
        </p:nvPicPr>
        <p:blipFill>
          <a:blip r:embed="rId5" cstate="screen"/>
          <a:srcRect/>
          <a:stretch>
            <a:fillRect/>
          </a:stretch>
        </p:blipFill>
        <p:spPr>
          <a:xfrm>
            <a:off x="10497165" y="1"/>
            <a:ext cx="1694835" cy="1981200"/>
          </a:xfrm>
          <a:prstGeom prst="rect">
            <a:avLst/>
          </a:prstGeom>
        </p:spPr>
      </p:pic>
      <p:sp>
        <p:nvSpPr>
          <p:cNvPr id="2" name="标题占位符 1"/>
          <p:cNvSpPr>
            <a:spLocks noGrp="1"/>
          </p:cNvSpPr>
          <p:nvPr>
            <p:ph type="title"/>
            <p:custDataLst>
              <p:tags r:id="rId6"/>
            </p:custDataLst>
          </p:nvPr>
        </p:nvSpPr>
        <p:spPr>
          <a:xfrm>
            <a:off x="695960" y="360000"/>
            <a:ext cx="10800000" cy="720000"/>
          </a:xfrm>
          <a:prstGeom prst="rect">
            <a:avLst/>
          </a:prstGeom>
        </p:spPr>
        <p:txBody>
          <a:bodyPr vert="horz" wrap="square" lIns="0" tIns="0" rIns="0" bIns="0" rtlCol="0" anchor="b">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7"/>
            </p:custDataLst>
          </p:nvPr>
        </p:nvSpPr>
        <p:spPr>
          <a:xfrm>
            <a:off x="695960" y="1301749"/>
            <a:ext cx="10800000" cy="4873625"/>
          </a:xfrm>
          <a:prstGeom prst="rect">
            <a:avLst/>
          </a:prstGeom>
        </p:spPr>
        <p:txBody>
          <a:bodyPr vert="horz" wrap="square" lIns="0" tIns="0" rIns="0" bIns="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3"/>
          <p:cNvSpPr>
            <a:spLocks noGrp="1"/>
          </p:cNvSpPr>
          <p:nvPr>
            <p:ph type="dt" sz="half" idx="2"/>
            <p:custDataLst>
              <p:tags r:id="rId8"/>
            </p:custDataLst>
          </p:nvPr>
        </p:nvSpPr>
        <p:spPr>
          <a:xfrm>
            <a:off x="695960" y="6356350"/>
            <a:ext cx="2743200" cy="365125"/>
          </a:xfrm>
          <a:prstGeom prst="rect">
            <a:avLst/>
          </a:prstGeom>
        </p:spPr>
        <p:txBody>
          <a:bodyPr vert="horz" wrap="square" lIns="91440" tIns="45720" rIns="91440" bIns="45720" rtlCol="0" anchor="ctr">
            <a:normAutofit/>
          </a:bodyPr>
          <a:lstStyle>
            <a:lvl1pPr algn="l">
              <a:defRPr sz="1200">
                <a:solidFill>
                  <a:schemeClr val="tx1">
                    <a:tint val="75000"/>
                  </a:schemeClr>
                </a:solidFill>
              </a:defRPr>
            </a:lvl1pPr>
          </a:lstStyle>
          <a:p>
            <a:fld id="{5592522B-0F24-4480-B9DD-A9474A6880D6}" type="datetimeFigureOut">
              <a:rPr lang="zh-CN" altLang="en-US" smtClean="0"/>
            </a:fld>
            <a:endParaRPr lang="zh-CN" altLang="en-US"/>
          </a:p>
        </p:txBody>
      </p:sp>
      <p:sp>
        <p:nvSpPr>
          <p:cNvPr id="5" name="页脚占位符 4"/>
          <p:cNvSpPr>
            <a:spLocks noGrp="1"/>
          </p:cNvSpPr>
          <p:nvPr>
            <p:ph type="ftr" sz="quarter" idx="3"/>
            <p:custDataLst>
              <p:tags r:id="rId9"/>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0"/>
            </p:custDataLst>
          </p:nvPr>
        </p:nvSpPr>
        <p:spPr>
          <a:xfrm>
            <a:off x="8753983" y="6356350"/>
            <a:ext cx="2743200" cy="365125"/>
          </a:xfrm>
          <a:prstGeom prst="rect">
            <a:avLst/>
          </a:prstGeom>
        </p:spPr>
        <p:txBody>
          <a:bodyPr vert="horz" wrap="square" lIns="91440" tIns="45720" rIns="91440" bIns="45720" rtlCol="0" anchor="ctr">
            <a:normAutofit/>
          </a:bodyPr>
          <a:lstStyle>
            <a:lvl1pPr algn="r">
              <a:defRPr sz="1200">
                <a:solidFill>
                  <a:schemeClr val="tx1">
                    <a:tint val="75000"/>
                  </a:schemeClr>
                </a:solidFill>
              </a:defRPr>
            </a:lvl1pPr>
          </a:lstStyle>
          <a:p>
            <a:fld id="{BE5F26B5-172A-4DC2-B0B7-181CFC56B87C}" type="slidenum">
              <a:rPr lang="zh-CN" altLang="en-US" smtClean="0"/>
            </a:fld>
            <a:endParaRPr lang="zh-CN" altLang="en-US"/>
          </a:p>
        </p:txBody>
      </p:sp>
      <p:sp>
        <p:nvSpPr>
          <p:cNvPr id="7" name="KSO_TEMPLATE" hidden="1"/>
          <p:cNvSpPr/>
          <p:nvPr userDrawn="1">
            <p:custDataLst>
              <p:tags r:id="rId11"/>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 bg1="lt1" tx1="dk1" bg2="lt2" tx2="dk2" accent1="accent1" accent2="accent2" accent3="accent3" accent4="accent4" accent5="accent5" accent6="accent6" hlink="hlink" folHlink="folHlink"/>
  <p:sldLayoutIdLst>
    <p:sldLayoutId id="2147483664" r:id="rId1"/>
  </p:sldLayoutIdLst>
  <p:txStyles>
    <p:titleStyle>
      <a:lvl1pPr algn="l" defTabSz="914400" rtl="0" eaLnBrk="1" latinLnBrk="0" hangingPunct="1">
        <a:lnSpc>
          <a:spcPct val="100000"/>
        </a:lnSpc>
        <a:spcBef>
          <a:spcPct val="0"/>
        </a:spcBef>
        <a:buNone/>
        <a:defRPr sz="3200" b="0" kern="1200">
          <a:solidFill>
            <a:schemeClr val="tx2"/>
          </a:solidFill>
          <a:latin typeface="+mj-lt"/>
          <a:ea typeface="+mj-ea"/>
          <a:cs typeface="+mj-cs"/>
        </a:defRPr>
      </a:lvl1pPr>
    </p:titleStyle>
    <p:bodyStyle>
      <a:lvl1pPr marL="228600" indent="-228600" algn="l" defTabSz="914400" rtl="0" eaLnBrk="1" latinLnBrk="0" hangingPunct="1">
        <a:lnSpc>
          <a:spcPct val="130000"/>
        </a:lnSpc>
        <a:spcBef>
          <a:spcPts val="1000"/>
        </a:spcBef>
        <a:buFont typeface="Arial" panose="020B0604020202020204" pitchFamily="34" charset="0"/>
        <a:buChar char="•"/>
        <a:defRPr sz="2400" kern="1200">
          <a:solidFill>
            <a:schemeClr val="tx1"/>
          </a:solidFill>
          <a:latin typeface="+mn-lt"/>
          <a:ea typeface="+mn-ea"/>
          <a:cs typeface="+mn-cs"/>
        </a:defRPr>
      </a:lvl1pPr>
      <a:lvl2pPr marL="538480" indent="-206375" algn="l" defTabSz="914400" rtl="0" eaLnBrk="1" latinLnBrk="0" hangingPunct="1">
        <a:lnSpc>
          <a:spcPct val="130000"/>
        </a:lnSpc>
        <a:spcBef>
          <a:spcPts val="0"/>
        </a:spcBef>
        <a:buFont typeface="Arial" panose="020B0604020202020204" pitchFamily="34" charset="0"/>
        <a:buChar char="•"/>
        <a:defRPr sz="2000" kern="1200">
          <a:solidFill>
            <a:schemeClr val="tx1">
              <a:lumMod val="65000"/>
              <a:lumOff val="35000"/>
            </a:schemeClr>
          </a:solidFill>
          <a:latin typeface="+mn-lt"/>
          <a:ea typeface="+mn-ea"/>
          <a:cs typeface="+mn-cs"/>
        </a:defRPr>
      </a:lvl2pPr>
      <a:lvl3pPr marL="798830" indent="-161925" algn="l" defTabSz="914400" rtl="0" eaLnBrk="1" latinLnBrk="0" hangingPunct="1">
        <a:lnSpc>
          <a:spcPct val="130000"/>
        </a:lnSpc>
        <a:spcBef>
          <a:spcPts val="0"/>
        </a:spcBef>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030605" indent="-149225" algn="l" defTabSz="914400" rtl="0" eaLnBrk="1" latinLnBrk="0" hangingPunct="1">
        <a:lnSpc>
          <a:spcPct val="130000"/>
        </a:lnSpc>
        <a:spcBef>
          <a:spcPts val="0"/>
        </a:spcBef>
        <a:buFont typeface="Arial" panose="020B0604020202020204" pitchFamily="34" charset="0"/>
        <a:buChar char="•"/>
        <a:defRPr sz="1600" kern="1200">
          <a:solidFill>
            <a:schemeClr val="tx1">
              <a:lumMod val="65000"/>
              <a:lumOff val="35000"/>
            </a:schemeClr>
          </a:solidFill>
          <a:latin typeface="+mn-lt"/>
          <a:ea typeface="+mn-ea"/>
          <a:cs typeface="+mn-cs"/>
        </a:defRPr>
      </a:lvl4pPr>
      <a:lvl5pPr marL="1235075" indent="-127000" algn="l" defTabSz="914400" rtl="0" eaLnBrk="1" latinLnBrk="0" hangingPunct="1">
        <a:lnSpc>
          <a:spcPct val="130000"/>
        </a:lnSpc>
        <a:spcBef>
          <a:spcPts val="0"/>
        </a:spcBef>
        <a:buFont typeface="Arial" panose="020B0604020202020204"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26.xml"/><Relationship Id="rId4" Type="http://schemas.openxmlformats.org/officeDocument/2006/relationships/image" Target="../media/image5.jpeg"/><Relationship Id="rId3" Type="http://schemas.openxmlformats.org/officeDocument/2006/relationships/tags" Target="../tags/tag25.xml"/><Relationship Id="rId2" Type="http://schemas.openxmlformats.org/officeDocument/2006/relationships/tags" Target="../tags/tag24.xml"/><Relationship Id="rId1" Type="http://schemas.openxmlformats.org/officeDocument/2006/relationships/image" Target="../media/image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9" Type="http://schemas.openxmlformats.org/officeDocument/2006/relationships/tags" Target="../tags/tag144.xml"/><Relationship Id="rId8" Type="http://schemas.openxmlformats.org/officeDocument/2006/relationships/tags" Target="../tags/tag143.xml"/><Relationship Id="rId7" Type="http://schemas.openxmlformats.org/officeDocument/2006/relationships/tags" Target="../tags/tag142.xml"/><Relationship Id="rId6" Type="http://schemas.openxmlformats.org/officeDocument/2006/relationships/tags" Target="../tags/tag141.xml"/><Relationship Id="rId5" Type="http://schemas.openxmlformats.org/officeDocument/2006/relationships/tags" Target="../tags/tag140.xml"/><Relationship Id="rId4" Type="http://schemas.openxmlformats.org/officeDocument/2006/relationships/tags" Target="../tags/tag139.xml"/><Relationship Id="rId3" Type="http://schemas.openxmlformats.org/officeDocument/2006/relationships/tags" Target="../tags/tag138.xml"/><Relationship Id="rId2" Type="http://schemas.openxmlformats.org/officeDocument/2006/relationships/tags" Target="../tags/tag137.xml"/><Relationship Id="rId13" Type="http://schemas.openxmlformats.org/officeDocument/2006/relationships/notesSlide" Target="../notesSlides/notesSlide4.xml"/><Relationship Id="rId12" Type="http://schemas.openxmlformats.org/officeDocument/2006/relationships/slideLayout" Target="../slideLayouts/slideLayout7.xml"/><Relationship Id="rId11" Type="http://schemas.openxmlformats.org/officeDocument/2006/relationships/tags" Target="../tags/tag145.xml"/><Relationship Id="rId10" Type="http://schemas.openxmlformats.org/officeDocument/2006/relationships/image" Target="../media/image5.jpeg"/><Relationship Id="rId1" Type="http://schemas.openxmlformats.org/officeDocument/2006/relationships/tags" Target="../tags/tag136.xml"/></Relationships>
</file>

<file path=ppt/slides/_rels/slide12.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152.xml"/><Relationship Id="rId6" Type="http://schemas.openxmlformats.org/officeDocument/2006/relationships/tags" Target="../tags/tag151.xml"/><Relationship Id="rId5" Type="http://schemas.openxmlformats.org/officeDocument/2006/relationships/tags" Target="../tags/tag150.xml"/><Relationship Id="rId4" Type="http://schemas.openxmlformats.org/officeDocument/2006/relationships/tags" Target="../tags/tag149.xml"/><Relationship Id="rId3" Type="http://schemas.openxmlformats.org/officeDocument/2006/relationships/tags" Target="../tags/tag148.xml"/><Relationship Id="rId2" Type="http://schemas.openxmlformats.org/officeDocument/2006/relationships/tags" Target="../tags/tag147.xml"/><Relationship Id="rId1" Type="http://schemas.openxmlformats.org/officeDocument/2006/relationships/tags" Target="../tags/tag146.xml"/></Relationships>
</file>

<file path=ppt/slides/_rels/slide13.xml.rels><?xml version="1.0" encoding="UTF-8" standalone="yes"?>
<Relationships xmlns="http://schemas.openxmlformats.org/package/2006/relationships"><Relationship Id="rId9" Type="http://schemas.openxmlformats.org/officeDocument/2006/relationships/tags" Target="../tags/tag161.xml"/><Relationship Id="rId8" Type="http://schemas.openxmlformats.org/officeDocument/2006/relationships/tags" Target="../tags/tag160.xml"/><Relationship Id="rId7" Type="http://schemas.openxmlformats.org/officeDocument/2006/relationships/tags" Target="../tags/tag159.xml"/><Relationship Id="rId6" Type="http://schemas.openxmlformats.org/officeDocument/2006/relationships/tags" Target="../tags/tag158.xml"/><Relationship Id="rId5" Type="http://schemas.openxmlformats.org/officeDocument/2006/relationships/tags" Target="../tags/tag157.xml"/><Relationship Id="rId4" Type="http://schemas.openxmlformats.org/officeDocument/2006/relationships/tags" Target="../tags/tag156.xml"/><Relationship Id="rId3" Type="http://schemas.openxmlformats.org/officeDocument/2006/relationships/tags" Target="../tags/tag155.xml"/><Relationship Id="rId2" Type="http://schemas.openxmlformats.org/officeDocument/2006/relationships/tags" Target="../tags/tag154.xml"/><Relationship Id="rId13" Type="http://schemas.openxmlformats.org/officeDocument/2006/relationships/notesSlide" Target="../notesSlides/notesSlide5.xml"/><Relationship Id="rId12" Type="http://schemas.openxmlformats.org/officeDocument/2006/relationships/slideLayout" Target="../slideLayouts/slideLayout7.xml"/><Relationship Id="rId11" Type="http://schemas.openxmlformats.org/officeDocument/2006/relationships/tags" Target="../tags/tag162.xml"/><Relationship Id="rId10" Type="http://schemas.openxmlformats.org/officeDocument/2006/relationships/image" Target="../media/image5.jpeg"/><Relationship Id="rId1" Type="http://schemas.openxmlformats.org/officeDocument/2006/relationships/tags" Target="../tags/tag153.xml"/></Relationships>
</file>

<file path=ppt/slides/_rels/slide14.xml.rels><?xml version="1.0" encoding="UTF-8" standalone="yes"?>
<Relationships xmlns="http://schemas.openxmlformats.org/package/2006/relationships"><Relationship Id="rId9" Type="http://schemas.openxmlformats.org/officeDocument/2006/relationships/tags" Target="../tags/tag171.xml"/><Relationship Id="rId8" Type="http://schemas.openxmlformats.org/officeDocument/2006/relationships/tags" Target="../tags/tag170.xml"/><Relationship Id="rId7" Type="http://schemas.openxmlformats.org/officeDocument/2006/relationships/tags" Target="../tags/tag169.xml"/><Relationship Id="rId6" Type="http://schemas.openxmlformats.org/officeDocument/2006/relationships/tags" Target="../tags/tag168.xml"/><Relationship Id="rId5" Type="http://schemas.openxmlformats.org/officeDocument/2006/relationships/tags" Target="../tags/tag167.xml"/><Relationship Id="rId4" Type="http://schemas.openxmlformats.org/officeDocument/2006/relationships/tags" Target="../tags/tag166.xml"/><Relationship Id="rId3" Type="http://schemas.openxmlformats.org/officeDocument/2006/relationships/tags" Target="../tags/tag165.xml"/><Relationship Id="rId2" Type="http://schemas.openxmlformats.org/officeDocument/2006/relationships/tags" Target="../tags/tag164.xml"/><Relationship Id="rId13" Type="http://schemas.openxmlformats.org/officeDocument/2006/relationships/notesSlide" Target="../notesSlides/notesSlide6.xml"/><Relationship Id="rId12" Type="http://schemas.openxmlformats.org/officeDocument/2006/relationships/slideLayout" Target="../slideLayouts/slideLayout7.xml"/><Relationship Id="rId11" Type="http://schemas.openxmlformats.org/officeDocument/2006/relationships/tags" Target="../tags/tag172.xml"/><Relationship Id="rId10" Type="http://schemas.openxmlformats.org/officeDocument/2006/relationships/image" Target="../media/image5.jpeg"/><Relationship Id="rId1" Type="http://schemas.openxmlformats.org/officeDocument/2006/relationships/tags" Target="../tags/tag163.xml"/></Relationships>
</file>

<file path=ppt/slides/_rels/slide15.xml.rels><?xml version="1.0" encoding="UTF-8" standalone="yes"?>
<Relationships xmlns="http://schemas.openxmlformats.org/package/2006/relationships"><Relationship Id="rId9" Type="http://schemas.openxmlformats.org/officeDocument/2006/relationships/tags" Target="../tags/tag181.xml"/><Relationship Id="rId8" Type="http://schemas.openxmlformats.org/officeDocument/2006/relationships/tags" Target="../tags/tag180.xml"/><Relationship Id="rId7" Type="http://schemas.openxmlformats.org/officeDocument/2006/relationships/tags" Target="../tags/tag179.xml"/><Relationship Id="rId6" Type="http://schemas.openxmlformats.org/officeDocument/2006/relationships/tags" Target="../tags/tag178.xml"/><Relationship Id="rId5" Type="http://schemas.openxmlformats.org/officeDocument/2006/relationships/tags" Target="../tags/tag177.xml"/><Relationship Id="rId4" Type="http://schemas.openxmlformats.org/officeDocument/2006/relationships/tags" Target="../tags/tag176.xml"/><Relationship Id="rId3" Type="http://schemas.openxmlformats.org/officeDocument/2006/relationships/tags" Target="../tags/tag175.xml"/><Relationship Id="rId2" Type="http://schemas.openxmlformats.org/officeDocument/2006/relationships/tags" Target="../tags/tag174.xml"/><Relationship Id="rId13" Type="http://schemas.openxmlformats.org/officeDocument/2006/relationships/notesSlide" Target="../notesSlides/notesSlide7.xml"/><Relationship Id="rId12" Type="http://schemas.openxmlformats.org/officeDocument/2006/relationships/slideLayout" Target="../slideLayouts/slideLayout7.xml"/><Relationship Id="rId11" Type="http://schemas.openxmlformats.org/officeDocument/2006/relationships/tags" Target="../tags/tag182.xml"/><Relationship Id="rId10" Type="http://schemas.openxmlformats.org/officeDocument/2006/relationships/image" Target="../media/image5.jpeg"/><Relationship Id="rId1" Type="http://schemas.openxmlformats.org/officeDocument/2006/relationships/tags" Target="../tags/tag173.xml"/></Relationships>
</file>

<file path=ppt/slides/_rels/slide16.xml.rels><?xml version="1.0" encoding="UTF-8" standalone="yes"?>
<Relationships xmlns="http://schemas.openxmlformats.org/package/2006/relationships"><Relationship Id="rId9" Type="http://schemas.openxmlformats.org/officeDocument/2006/relationships/tags" Target="../tags/tag191.xml"/><Relationship Id="rId8" Type="http://schemas.openxmlformats.org/officeDocument/2006/relationships/tags" Target="../tags/tag190.xml"/><Relationship Id="rId7" Type="http://schemas.openxmlformats.org/officeDocument/2006/relationships/tags" Target="../tags/tag189.xml"/><Relationship Id="rId6" Type="http://schemas.openxmlformats.org/officeDocument/2006/relationships/tags" Target="../tags/tag188.xml"/><Relationship Id="rId5" Type="http://schemas.openxmlformats.org/officeDocument/2006/relationships/tags" Target="../tags/tag187.xml"/><Relationship Id="rId4" Type="http://schemas.openxmlformats.org/officeDocument/2006/relationships/tags" Target="../tags/tag186.xml"/><Relationship Id="rId3" Type="http://schemas.openxmlformats.org/officeDocument/2006/relationships/tags" Target="../tags/tag185.xml"/><Relationship Id="rId2" Type="http://schemas.openxmlformats.org/officeDocument/2006/relationships/tags" Target="../tags/tag184.xml"/><Relationship Id="rId13" Type="http://schemas.openxmlformats.org/officeDocument/2006/relationships/notesSlide" Target="../notesSlides/notesSlide8.xml"/><Relationship Id="rId12" Type="http://schemas.openxmlformats.org/officeDocument/2006/relationships/slideLayout" Target="../slideLayouts/slideLayout7.xml"/><Relationship Id="rId11" Type="http://schemas.openxmlformats.org/officeDocument/2006/relationships/tags" Target="../tags/tag192.xml"/><Relationship Id="rId10" Type="http://schemas.openxmlformats.org/officeDocument/2006/relationships/image" Target="../media/image5.jpeg"/><Relationship Id="rId1" Type="http://schemas.openxmlformats.org/officeDocument/2006/relationships/tags" Target="../tags/tag183.xml"/></Relationships>
</file>

<file path=ppt/slides/_rels/slide17.xml.rels><?xml version="1.0" encoding="UTF-8" standalone="yes"?>
<Relationships xmlns="http://schemas.openxmlformats.org/package/2006/relationships"><Relationship Id="rId9" Type="http://schemas.openxmlformats.org/officeDocument/2006/relationships/tags" Target="../tags/tag201.xml"/><Relationship Id="rId8" Type="http://schemas.openxmlformats.org/officeDocument/2006/relationships/tags" Target="../tags/tag200.xml"/><Relationship Id="rId7" Type="http://schemas.openxmlformats.org/officeDocument/2006/relationships/tags" Target="../tags/tag199.xml"/><Relationship Id="rId6" Type="http://schemas.openxmlformats.org/officeDocument/2006/relationships/tags" Target="../tags/tag198.xml"/><Relationship Id="rId5" Type="http://schemas.openxmlformats.org/officeDocument/2006/relationships/tags" Target="../tags/tag197.xml"/><Relationship Id="rId4" Type="http://schemas.openxmlformats.org/officeDocument/2006/relationships/tags" Target="../tags/tag196.xml"/><Relationship Id="rId3" Type="http://schemas.openxmlformats.org/officeDocument/2006/relationships/tags" Target="../tags/tag195.xml"/><Relationship Id="rId2" Type="http://schemas.openxmlformats.org/officeDocument/2006/relationships/tags" Target="../tags/tag194.xml"/><Relationship Id="rId13" Type="http://schemas.openxmlformats.org/officeDocument/2006/relationships/notesSlide" Target="../notesSlides/notesSlide9.xml"/><Relationship Id="rId12" Type="http://schemas.openxmlformats.org/officeDocument/2006/relationships/slideLayout" Target="../slideLayouts/slideLayout7.xml"/><Relationship Id="rId11" Type="http://schemas.openxmlformats.org/officeDocument/2006/relationships/tags" Target="../tags/tag202.xml"/><Relationship Id="rId10" Type="http://schemas.openxmlformats.org/officeDocument/2006/relationships/image" Target="../media/image5.jpeg"/><Relationship Id="rId1" Type="http://schemas.openxmlformats.org/officeDocument/2006/relationships/tags" Target="../tags/tag193.xml"/></Relationships>
</file>

<file path=ppt/slides/_rels/slide18.xml.rels><?xml version="1.0" encoding="UTF-8" standalone="yes"?>
<Relationships xmlns="http://schemas.openxmlformats.org/package/2006/relationships"><Relationship Id="rId9" Type="http://schemas.openxmlformats.org/officeDocument/2006/relationships/tags" Target="../tags/tag211.xml"/><Relationship Id="rId8" Type="http://schemas.openxmlformats.org/officeDocument/2006/relationships/tags" Target="../tags/tag210.xml"/><Relationship Id="rId7" Type="http://schemas.openxmlformats.org/officeDocument/2006/relationships/tags" Target="../tags/tag209.xml"/><Relationship Id="rId6" Type="http://schemas.openxmlformats.org/officeDocument/2006/relationships/tags" Target="../tags/tag208.xml"/><Relationship Id="rId5" Type="http://schemas.openxmlformats.org/officeDocument/2006/relationships/tags" Target="../tags/tag207.xml"/><Relationship Id="rId4" Type="http://schemas.openxmlformats.org/officeDocument/2006/relationships/tags" Target="../tags/tag206.xml"/><Relationship Id="rId3" Type="http://schemas.openxmlformats.org/officeDocument/2006/relationships/tags" Target="../tags/tag205.xml"/><Relationship Id="rId2" Type="http://schemas.openxmlformats.org/officeDocument/2006/relationships/tags" Target="../tags/tag204.xml"/><Relationship Id="rId13" Type="http://schemas.openxmlformats.org/officeDocument/2006/relationships/notesSlide" Target="../notesSlides/notesSlide10.xml"/><Relationship Id="rId12" Type="http://schemas.openxmlformats.org/officeDocument/2006/relationships/slideLayout" Target="../slideLayouts/slideLayout7.xml"/><Relationship Id="rId11" Type="http://schemas.openxmlformats.org/officeDocument/2006/relationships/tags" Target="../tags/tag212.xml"/><Relationship Id="rId10" Type="http://schemas.openxmlformats.org/officeDocument/2006/relationships/image" Target="../media/image5.jpeg"/><Relationship Id="rId1" Type="http://schemas.openxmlformats.org/officeDocument/2006/relationships/tags" Target="../tags/tag203.xml"/></Relationships>
</file>

<file path=ppt/slides/_rels/slide19.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219.xml"/><Relationship Id="rId6" Type="http://schemas.openxmlformats.org/officeDocument/2006/relationships/tags" Target="../tags/tag218.xml"/><Relationship Id="rId5" Type="http://schemas.openxmlformats.org/officeDocument/2006/relationships/tags" Target="../tags/tag217.xml"/><Relationship Id="rId4" Type="http://schemas.openxmlformats.org/officeDocument/2006/relationships/tags" Target="../tags/tag216.xml"/><Relationship Id="rId3" Type="http://schemas.openxmlformats.org/officeDocument/2006/relationships/tags" Target="../tags/tag215.xml"/><Relationship Id="rId2" Type="http://schemas.openxmlformats.org/officeDocument/2006/relationships/tags" Target="../tags/tag214.xml"/><Relationship Id="rId1" Type="http://schemas.openxmlformats.org/officeDocument/2006/relationships/tags" Target="../tags/tag213.xml"/></Relationships>
</file>

<file path=ppt/slides/_rels/slide2.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32.xml"/><Relationship Id="rId7" Type="http://schemas.openxmlformats.org/officeDocument/2006/relationships/image" Target="../media/image5.jpeg"/><Relationship Id="rId6" Type="http://schemas.openxmlformats.org/officeDocument/2006/relationships/tags" Target="../tags/tag31.xml"/><Relationship Id="rId5" Type="http://schemas.openxmlformats.org/officeDocument/2006/relationships/tags" Target="../tags/tag30.xml"/><Relationship Id="rId4" Type="http://schemas.openxmlformats.org/officeDocument/2006/relationships/tags" Target="../tags/tag29.xml"/><Relationship Id="rId3" Type="http://schemas.openxmlformats.org/officeDocument/2006/relationships/tags" Target="../tags/tag28.xml"/><Relationship Id="rId2" Type="http://schemas.openxmlformats.org/officeDocument/2006/relationships/tags" Target="../tags/tag27.xml"/><Relationship Id="rId1" Type="http://schemas.openxmlformats.org/officeDocument/2006/relationships/image" Target="../media/image4.png"/></Relationships>
</file>

<file path=ppt/slides/_rels/slide20.xml.rels><?xml version="1.0" encoding="UTF-8" standalone="yes"?>
<Relationships xmlns="http://schemas.openxmlformats.org/package/2006/relationships"><Relationship Id="rId9" Type="http://schemas.openxmlformats.org/officeDocument/2006/relationships/tags" Target="../tags/tag228.xml"/><Relationship Id="rId8" Type="http://schemas.openxmlformats.org/officeDocument/2006/relationships/tags" Target="../tags/tag227.xml"/><Relationship Id="rId7" Type="http://schemas.openxmlformats.org/officeDocument/2006/relationships/tags" Target="../tags/tag226.xml"/><Relationship Id="rId6" Type="http://schemas.openxmlformats.org/officeDocument/2006/relationships/tags" Target="../tags/tag225.xml"/><Relationship Id="rId5" Type="http://schemas.openxmlformats.org/officeDocument/2006/relationships/tags" Target="../tags/tag224.xml"/><Relationship Id="rId4" Type="http://schemas.openxmlformats.org/officeDocument/2006/relationships/tags" Target="../tags/tag223.xml"/><Relationship Id="rId3" Type="http://schemas.openxmlformats.org/officeDocument/2006/relationships/tags" Target="../tags/tag222.xml"/><Relationship Id="rId2" Type="http://schemas.openxmlformats.org/officeDocument/2006/relationships/tags" Target="../tags/tag221.xml"/><Relationship Id="rId13" Type="http://schemas.openxmlformats.org/officeDocument/2006/relationships/notesSlide" Target="../notesSlides/notesSlide11.xml"/><Relationship Id="rId12" Type="http://schemas.openxmlformats.org/officeDocument/2006/relationships/slideLayout" Target="../slideLayouts/slideLayout7.xml"/><Relationship Id="rId11" Type="http://schemas.openxmlformats.org/officeDocument/2006/relationships/tags" Target="../tags/tag229.xml"/><Relationship Id="rId10" Type="http://schemas.openxmlformats.org/officeDocument/2006/relationships/image" Target="../media/image5.jpeg"/><Relationship Id="rId1" Type="http://schemas.openxmlformats.org/officeDocument/2006/relationships/tags" Target="../tags/tag220.xml"/></Relationships>
</file>

<file path=ppt/slides/_rels/slide21.xml.rels><?xml version="1.0" encoding="UTF-8" standalone="yes"?>
<Relationships xmlns="http://schemas.openxmlformats.org/package/2006/relationships"><Relationship Id="rId9" Type="http://schemas.openxmlformats.org/officeDocument/2006/relationships/tags" Target="../tags/tag238.xml"/><Relationship Id="rId8" Type="http://schemas.openxmlformats.org/officeDocument/2006/relationships/tags" Target="../tags/tag237.xml"/><Relationship Id="rId7" Type="http://schemas.openxmlformats.org/officeDocument/2006/relationships/tags" Target="../tags/tag236.xml"/><Relationship Id="rId6" Type="http://schemas.openxmlformats.org/officeDocument/2006/relationships/tags" Target="../tags/tag235.xml"/><Relationship Id="rId5" Type="http://schemas.openxmlformats.org/officeDocument/2006/relationships/tags" Target="../tags/tag234.xml"/><Relationship Id="rId4" Type="http://schemas.openxmlformats.org/officeDocument/2006/relationships/tags" Target="../tags/tag233.xml"/><Relationship Id="rId3" Type="http://schemas.openxmlformats.org/officeDocument/2006/relationships/tags" Target="../tags/tag232.xml"/><Relationship Id="rId2" Type="http://schemas.openxmlformats.org/officeDocument/2006/relationships/tags" Target="../tags/tag231.xml"/><Relationship Id="rId13" Type="http://schemas.openxmlformats.org/officeDocument/2006/relationships/notesSlide" Target="../notesSlides/notesSlide12.xml"/><Relationship Id="rId12" Type="http://schemas.openxmlformats.org/officeDocument/2006/relationships/slideLayout" Target="../slideLayouts/slideLayout7.xml"/><Relationship Id="rId11" Type="http://schemas.openxmlformats.org/officeDocument/2006/relationships/tags" Target="../tags/tag239.xml"/><Relationship Id="rId10" Type="http://schemas.openxmlformats.org/officeDocument/2006/relationships/image" Target="../media/image5.jpeg"/><Relationship Id="rId1" Type="http://schemas.openxmlformats.org/officeDocument/2006/relationships/tags" Target="../tags/tag230.xml"/></Relationships>
</file>

<file path=ppt/slides/_rels/slide22.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246.xml"/><Relationship Id="rId6" Type="http://schemas.openxmlformats.org/officeDocument/2006/relationships/tags" Target="../tags/tag245.xml"/><Relationship Id="rId5" Type="http://schemas.openxmlformats.org/officeDocument/2006/relationships/tags" Target="../tags/tag244.xml"/><Relationship Id="rId4" Type="http://schemas.openxmlformats.org/officeDocument/2006/relationships/tags" Target="../tags/tag243.xml"/><Relationship Id="rId3" Type="http://schemas.openxmlformats.org/officeDocument/2006/relationships/tags" Target="../tags/tag242.xml"/><Relationship Id="rId2" Type="http://schemas.openxmlformats.org/officeDocument/2006/relationships/tags" Target="../tags/tag241.xml"/><Relationship Id="rId1" Type="http://schemas.openxmlformats.org/officeDocument/2006/relationships/tags" Target="../tags/tag240.xml"/></Relationships>
</file>

<file path=ppt/slides/_rels/slide23.xml.rels><?xml version="1.0" encoding="UTF-8" standalone="yes"?>
<Relationships xmlns="http://schemas.openxmlformats.org/package/2006/relationships"><Relationship Id="rId9" Type="http://schemas.openxmlformats.org/officeDocument/2006/relationships/tags" Target="../tags/tag255.xml"/><Relationship Id="rId8" Type="http://schemas.openxmlformats.org/officeDocument/2006/relationships/tags" Target="../tags/tag254.xml"/><Relationship Id="rId7" Type="http://schemas.openxmlformats.org/officeDocument/2006/relationships/tags" Target="../tags/tag253.xml"/><Relationship Id="rId6" Type="http://schemas.openxmlformats.org/officeDocument/2006/relationships/tags" Target="../tags/tag252.xml"/><Relationship Id="rId5" Type="http://schemas.openxmlformats.org/officeDocument/2006/relationships/tags" Target="../tags/tag251.xml"/><Relationship Id="rId4" Type="http://schemas.openxmlformats.org/officeDocument/2006/relationships/tags" Target="../tags/tag250.xml"/><Relationship Id="rId3" Type="http://schemas.openxmlformats.org/officeDocument/2006/relationships/tags" Target="../tags/tag249.xml"/><Relationship Id="rId2" Type="http://schemas.openxmlformats.org/officeDocument/2006/relationships/tags" Target="../tags/tag248.xml"/><Relationship Id="rId13" Type="http://schemas.openxmlformats.org/officeDocument/2006/relationships/notesSlide" Target="../notesSlides/notesSlide13.xml"/><Relationship Id="rId12" Type="http://schemas.openxmlformats.org/officeDocument/2006/relationships/slideLayout" Target="../slideLayouts/slideLayout7.xml"/><Relationship Id="rId11" Type="http://schemas.openxmlformats.org/officeDocument/2006/relationships/tags" Target="../tags/tag256.xml"/><Relationship Id="rId10" Type="http://schemas.openxmlformats.org/officeDocument/2006/relationships/image" Target="../media/image5.jpeg"/><Relationship Id="rId1" Type="http://schemas.openxmlformats.org/officeDocument/2006/relationships/tags" Target="../tags/tag247.xml"/></Relationships>
</file>

<file path=ppt/slides/_rels/slide24.xml.rels><?xml version="1.0" encoding="UTF-8" standalone="yes"?>
<Relationships xmlns="http://schemas.openxmlformats.org/package/2006/relationships"><Relationship Id="rId9" Type="http://schemas.openxmlformats.org/officeDocument/2006/relationships/slideLayout" Target="../slideLayouts/slideLayout14.xml"/><Relationship Id="rId8" Type="http://schemas.openxmlformats.org/officeDocument/2006/relationships/tags" Target="../tags/tag264.xml"/><Relationship Id="rId7" Type="http://schemas.openxmlformats.org/officeDocument/2006/relationships/tags" Target="../tags/tag263.xml"/><Relationship Id="rId6" Type="http://schemas.openxmlformats.org/officeDocument/2006/relationships/tags" Target="../tags/tag262.xml"/><Relationship Id="rId5" Type="http://schemas.openxmlformats.org/officeDocument/2006/relationships/tags" Target="../tags/tag261.xml"/><Relationship Id="rId4" Type="http://schemas.openxmlformats.org/officeDocument/2006/relationships/tags" Target="../tags/tag260.xml"/><Relationship Id="rId3" Type="http://schemas.openxmlformats.org/officeDocument/2006/relationships/tags" Target="../tags/tag259.xml"/><Relationship Id="rId2" Type="http://schemas.openxmlformats.org/officeDocument/2006/relationships/tags" Target="../tags/tag258.xml"/><Relationship Id="rId10" Type="http://schemas.openxmlformats.org/officeDocument/2006/relationships/notesSlide" Target="../notesSlides/notesSlide14.xml"/><Relationship Id="rId1" Type="http://schemas.openxmlformats.org/officeDocument/2006/relationships/tags" Target="../tags/tag257.xml"/></Relationships>
</file>

<file path=ppt/slides/_rels/slide25.xml.rels><?xml version="1.0" encoding="UTF-8" standalone="yes"?>
<Relationships xmlns="http://schemas.openxmlformats.org/package/2006/relationships"><Relationship Id="rId9" Type="http://schemas.openxmlformats.org/officeDocument/2006/relationships/tags" Target="../tags/tag273.xml"/><Relationship Id="rId8" Type="http://schemas.openxmlformats.org/officeDocument/2006/relationships/tags" Target="../tags/tag272.xml"/><Relationship Id="rId7" Type="http://schemas.openxmlformats.org/officeDocument/2006/relationships/tags" Target="../tags/tag271.xml"/><Relationship Id="rId6" Type="http://schemas.openxmlformats.org/officeDocument/2006/relationships/tags" Target="../tags/tag270.xml"/><Relationship Id="rId5" Type="http://schemas.openxmlformats.org/officeDocument/2006/relationships/tags" Target="../tags/tag269.xml"/><Relationship Id="rId4" Type="http://schemas.openxmlformats.org/officeDocument/2006/relationships/tags" Target="../tags/tag268.xml"/><Relationship Id="rId3" Type="http://schemas.openxmlformats.org/officeDocument/2006/relationships/tags" Target="../tags/tag267.xml"/><Relationship Id="rId2" Type="http://schemas.openxmlformats.org/officeDocument/2006/relationships/tags" Target="../tags/tag266.xml"/><Relationship Id="rId13" Type="http://schemas.openxmlformats.org/officeDocument/2006/relationships/notesSlide" Target="../notesSlides/notesSlide15.xml"/><Relationship Id="rId12" Type="http://schemas.openxmlformats.org/officeDocument/2006/relationships/slideLayout" Target="../slideLayouts/slideLayout7.xml"/><Relationship Id="rId11" Type="http://schemas.openxmlformats.org/officeDocument/2006/relationships/tags" Target="../tags/tag274.xml"/><Relationship Id="rId10" Type="http://schemas.openxmlformats.org/officeDocument/2006/relationships/image" Target="../media/image5.jpeg"/><Relationship Id="rId1" Type="http://schemas.openxmlformats.org/officeDocument/2006/relationships/tags" Target="../tags/tag265.xml"/></Relationships>
</file>

<file path=ppt/slides/_rels/slide26.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281.xml"/><Relationship Id="rId6" Type="http://schemas.openxmlformats.org/officeDocument/2006/relationships/tags" Target="../tags/tag280.xml"/><Relationship Id="rId5" Type="http://schemas.openxmlformats.org/officeDocument/2006/relationships/tags" Target="../tags/tag279.xml"/><Relationship Id="rId4" Type="http://schemas.openxmlformats.org/officeDocument/2006/relationships/tags" Target="../tags/tag278.xml"/><Relationship Id="rId3" Type="http://schemas.openxmlformats.org/officeDocument/2006/relationships/tags" Target="../tags/tag277.xml"/><Relationship Id="rId2" Type="http://schemas.openxmlformats.org/officeDocument/2006/relationships/tags" Target="../tags/tag276.xml"/><Relationship Id="rId1" Type="http://schemas.openxmlformats.org/officeDocument/2006/relationships/tags" Target="../tags/tag275.xml"/></Relationships>
</file>

<file path=ppt/slides/_rels/slide27.xml.rels><?xml version="1.0" encoding="UTF-8" standalone="yes"?>
<Relationships xmlns="http://schemas.openxmlformats.org/package/2006/relationships"><Relationship Id="rId9" Type="http://schemas.openxmlformats.org/officeDocument/2006/relationships/tags" Target="../tags/tag290.xml"/><Relationship Id="rId8" Type="http://schemas.openxmlformats.org/officeDocument/2006/relationships/tags" Target="../tags/tag289.xml"/><Relationship Id="rId7" Type="http://schemas.openxmlformats.org/officeDocument/2006/relationships/tags" Target="../tags/tag288.xml"/><Relationship Id="rId6" Type="http://schemas.openxmlformats.org/officeDocument/2006/relationships/tags" Target="../tags/tag287.xml"/><Relationship Id="rId5" Type="http://schemas.openxmlformats.org/officeDocument/2006/relationships/tags" Target="../tags/tag286.xml"/><Relationship Id="rId4" Type="http://schemas.openxmlformats.org/officeDocument/2006/relationships/tags" Target="../tags/tag285.xml"/><Relationship Id="rId3" Type="http://schemas.openxmlformats.org/officeDocument/2006/relationships/tags" Target="../tags/tag284.xml"/><Relationship Id="rId2" Type="http://schemas.openxmlformats.org/officeDocument/2006/relationships/tags" Target="../tags/tag283.xml"/><Relationship Id="rId13" Type="http://schemas.openxmlformats.org/officeDocument/2006/relationships/notesSlide" Target="../notesSlides/notesSlide16.xml"/><Relationship Id="rId12" Type="http://schemas.openxmlformats.org/officeDocument/2006/relationships/slideLayout" Target="../slideLayouts/slideLayout7.xml"/><Relationship Id="rId11" Type="http://schemas.openxmlformats.org/officeDocument/2006/relationships/tags" Target="../tags/tag291.xml"/><Relationship Id="rId10" Type="http://schemas.openxmlformats.org/officeDocument/2006/relationships/image" Target="../media/image5.jpeg"/><Relationship Id="rId1" Type="http://schemas.openxmlformats.org/officeDocument/2006/relationships/tags" Target="../tags/tag282.xml"/></Relationships>
</file>

<file path=ppt/slides/_rels/slide28.xml.rels><?xml version="1.0" encoding="UTF-8" standalone="yes"?>
<Relationships xmlns="http://schemas.openxmlformats.org/package/2006/relationships"><Relationship Id="rId9" Type="http://schemas.openxmlformats.org/officeDocument/2006/relationships/tags" Target="../tags/tag300.xml"/><Relationship Id="rId8" Type="http://schemas.openxmlformats.org/officeDocument/2006/relationships/tags" Target="../tags/tag299.xml"/><Relationship Id="rId7" Type="http://schemas.openxmlformats.org/officeDocument/2006/relationships/tags" Target="../tags/tag298.xml"/><Relationship Id="rId6" Type="http://schemas.openxmlformats.org/officeDocument/2006/relationships/tags" Target="../tags/tag297.xml"/><Relationship Id="rId5" Type="http://schemas.openxmlformats.org/officeDocument/2006/relationships/tags" Target="../tags/tag296.xml"/><Relationship Id="rId4" Type="http://schemas.openxmlformats.org/officeDocument/2006/relationships/tags" Target="../tags/tag295.xml"/><Relationship Id="rId3" Type="http://schemas.openxmlformats.org/officeDocument/2006/relationships/tags" Target="../tags/tag294.xml"/><Relationship Id="rId2" Type="http://schemas.openxmlformats.org/officeDocument/2006/relationships/tags" Target="../tags/tag293.xml"/><Relationship Id="rId13" Type="http://schemas.openxmlformats.org/officeDocument/2006/relationships/notesSlide" Target="../notesSlides/notesSlide17.xml"/><Relationship Id="rId12" Type="http://schemas.openxmlformats.org/officeDocument/2006/relationships/slideLayout" Target="../slideLayouts/slideLayout7.xml"/><Relationship Id="rId11" Type="http://schemas.openxmlformats.org/officeDocument/2006/relationships/tags" Target="../tags/tag301.xml"/><Relationship Id="rId10" Type="http://schemas.openxmlformats.org/officeDocument/2006/relationships/image" Target="../media/image5.jpeg"/><Relationship Id="rId1" Type="http://schemas.openxmlformats.org/officeDocument/2006/relationships/tags" Target="../tags/tag292.xml"/></Relationships>
</file>

<file path=ppt/slides/_rels/slide29.xml.rels><?xml version="1.0" encoding="UTF-8" standalone="yes"?>
<Relationships xmlns="http://schemas.openxmlformats.org/package/2006/relationships"><Relationship Id="rId9" Type="http://schemas.openxmlformats.org/officeDocument/2006/relationships/tags" Target="../tags/tag310.xml"/><Relationship Id="rId8" Type="http://schemas.openxmlformats.org/officeDocument/2006/relationships/tags" Target="../tags/tag309.xml"/><Relationship Id="rId7" Type="http://schemas.openxmlformats.org/officeDocument/2006/relationships/tags" Target="../tags/tag308.xml"/><Relationship Id="rId6" Type="http://schemas.openxmlformats.org/officeDocument/2006/relationships/tags" Target="../tags/tag307.xml"/><Relationship Id="rId5" Type="http://schemas.openxmlformats.org/officeDocument/2006/relationships/tags" Target="../tags/tag306.xml"/><Relationship Id="rId4" Type="http://schemas.openxmlformats.org/officeDocument/2006/relationships/tags" Target="../tags/tag305.xml"/><Relationship Id="rId3" Type="http://schemas.openxmlformats.org/officeDocument/2006/relationships/tags" Target="../tags/tag304.xml"/><Relationship Id="rId2" Type="http://schemas.openxmlformats.org/officeDocument/2006/relationships/tags" Target="../tags/tag303.xml"/><Relationship Id="rId13" Type="http://schemas.openxmlformats.org/officeDocument/2006/relationships/notesSlide" Target="../notesSlides/notesSlide18.xml"/><Relationship Id="rId12" Type="http://schemas.openxmlformats.org/officeDocument/2006/relationships/slideLayout" Target="../slideLayouts/slideLayout7.xml"/><Relationship Id="rId11" Type="http://schemas.openxmlformats.org/officeDocument/2006/relationships/tags" Target="../tags/tag311.xml"/><Relationship Id="rId10" Type="http://schemas.openxmlformats.org/officeDocument/2006/relationships/image" Target="../media/image5.jpeg"/><Relationship Id="rId1" Type="http://schemas.openxmlformats.org/officeDocument/2006/relationships/tags" Target="../tags/tag302.xml"/></Relationships>
</file>

<file path=ppt/slides/_rels/slide3.xml.rels><?xml version="1.0" encoding="UTF-8" standalone="yes"?>
<Relationships xmlns="http://schemas.openxmlformats.org/package/2006/relationships"><Relationship Id="rId9" Type="http://schemas.openxmlformats.org/officeDocument/2006/relationships/tags" Target="../tags/tag39.xml"/><Relationship Id="rId8" Type="http://schemas.openxmlformats.org/officeDocument/2006/relationships/tags" Target="../tags/tag38.xml"/><Relationship Id="rId7" Type="http://schemas.openxmlformats.org/officeDocument/2006/relationships/tags" Target="../tags/tag37.xml"/><Relationship Id="rId65" Type="http://schemas.openxmlformats.org/officeDocument/2006/relationships/notesSlide" Target="../notesSlides/notesSlide1.xml"/><Relationship Id="rId64" Type="http://schemas.openxmlformats.org/officeDocument/2006/relationships/slideLayout" Target="../slideLayouts/slideLayout7.xml"/><Relationship Id="rId63" Type="http://schemas.openxmlformats.org/officeDocument/2006/relationships/tags" Target="../tags/tag92.xml"/><Relationship Id="rId62" Type="http://schemas.openxmlformats.org/officeDocument/2006/relationships/tags" Target="../tags/tag91.xml"/><Relationship Id="rId61" Type="http://schemas.openxmlformats.org/officeDocument/2006/relationships/tags" Target="../tags/tag90.xml"/><Relationship Id="rId60" Type="http://schemas.openxmlformats.org/officeDocument/2006/relationships/tags" Target="../tags/tag89.xml"/><Relationship Id="rId6" Type="http://schemas.openxmlformats.org/officeDocument/2006/relationships/image" Target="../media/image7.jpeg"/><Relationship Id="rId59" Type="http://schemas.openxmlformats.org/officeDocument/2006/relationships/tags" Target="../tags/tag88.xml"/><Relationship Id="rId58" Type="http://schemas.openxmlformats.org/officeDocument/2006/relationships/tags" Target="../tags/tag87.xml"/><Relationship Id="rId57" Type="http://schemas.openxmlformats.org/officeDocument/2006/relationships/tags" Target="../tags/tag86.xml"/><Relationship Id="rId56" Type="http://schemas.openxmlformats.org/officeDocument/2006/relationships/tags" Target="../tags/tag85.xml"/><Relationship Id="rId55" Type="http://schemas.openxmlformats.org/officeDocument/2006/relationships/tags" Target="../tags/tag84.xml"/><Relationship Id="rId54" Type="http://schemas.openxmlformats.org/officeDocument/2006/relationships/tags" Target="../tags/tag83.xml"/><Relationship Id="rId53" Type="http://schemas.openxmlformats.org/officeDocument/2006/relationships/tags" Target="../tags/tag82.xml"/><Relationship Id="rId52" Type="http://schemas.openxmlformats.org/officeDocument/2006/relationships/tags" Target="../tags/tag81.xml"/><Relationship Id="rId51" Type="http://schemas.openxmlformats.org/officeDocument/2006/relationships/tags" Target="../tags/tag80.xml"/><Relationship Id="rId50" Type="http://schemas.openxmlformats.org/officeDocument/2006/relationships/tags" Target="../tags/tag79.xml"/><Relationship Id="rId5" Type="http://schemas.openxmlformats.org/officeDocument/2006/relationships/tags" Target="../tags/tag36.xml"/><Relationship Id="rId49" Type="http://schemas.openxmlformats.org/officeDocument/2006/relationships/tags" Target="../tags/tag78.xml"/><Relationship Id="rId48" Type="http://schemas.openxmlformats.org/officeDocument/2006/relationships/tags" Target="../tags/tag77.xml"/><Relationship Id="rId47" Type="http://schemas.openxmlformats.org/officeDocument/2006/relationships/tags" Target="../tags/tag76.xml"/><Relationship Id="rId46" Type="http://schemas.openxmlformats.org/officeDocument/2006/relationships/tags" Target="../tags/tag75.xml"/><Relationship Id="rId45" Type="http://schemas.openxmlformats.org/officeDocument/2006/relationships/tags" Target="../tags/tag74.xml"/><Relationship Id="rId44" Type="http://schemas.openxmlformats.org/officeDocument/2006/relationships/tags" Target="../tags/tag73.xml"/><Relationship Id="rId43" Type="http://schemas.openxmlformats.org/officeDocument/2006/relationships/tags" Target="../tags/tag72.xml"/><Relationship Id="rId42" Type="http://schemas.openxmlformats.org/officeDocument/2006/relationships/tags" Target="../tags/tag71.xml"/><Relationship Id="rId41" Type="http://schemas.openxmlformats.org/officeDocument/2006/relationships/tags" Target="../tags/tag70.xml"/><Relationship Id="rId40" Type="http://schemas.openxmlformats.org/officeDocument/2006/relationships/tags" Target="../tags/tag69.xml"/><Relationship Id="rId4" Type="http://schemas.openxmlformats.org/officeDocument/2006/relationships/image" Target="../media/image6.jpeg"/><Relationship Id="rId39" Type="http://schemas.openxmlformats.org/officeDocument/2006/relationships/tags" Target="../tags/tag68.xml"/><Relationship Id="rId38" Type="http://schemas.openxmlformats.org/officeDocument/2006/relationships/tags" Target="../tags/tag67.xml"/><Relationship Id="rId37" Type="http://schemas.openxmlformats.org/officeDocument/2006/relationships/tags" Target="../tags/tag66.xml"/><Relationship Id="rId36" Type="http://schemas.openxmlformats.org/officeDocument/2006/relationships/tags" Target="../tags/tag65.xml"/><Relationship Id="rId35" Type="http://schemas.openxmlformats.org/officeDocument/2006/relationships/tags" Target="../tags/tag64.xml"/><Relationship Id="rId34" Type="http://schemas.openxmlformats.org/officeDocument/2006/relationships/tags" Target="../tags/tag63.xml"/><Relationship Id="rId33" Type="http://schemas.openxmlformats.org/officeDocument/2006/relationships/tags" Target="../tags/tag62.xml"/><Relationship Id="rId32" Type="http://schemas.openxmlformats.org/officeDocument/2006/relationships/tags" Target="../tags/tag61.xml"/><Relationship Id="rId31" Type="http://schemas.openxmlformats.org/officeDocument/2006/relationships/tags" Target="../tags/tag60.xml"/><Relationship Id="rId30" Type="http://schemas.openxmlformats.org/officeDocument/2006/relationships/tags" Target="../tags/tag59.xml"/><Relationship Id="rId3" Type="http://schemas.openxmlformats.org/officeDocument/2006/relationships/tags" Target="../tags/tag35.xml"/><Relationship Id="rId29" Type="http://schemas.openxmlformats.org/officeDocument/2006/relationships/tags" Target="../tags/tag58.xml"/><Relationship Id="rId28" Type="http://schemas.openxmlformats.org/officeDocument/2006/relationships/tags" Target="../tags/tag57.xml"/><Relationship Id="rId27" Type="http://schemas.openxmlformats.org/officeDocument/2006/relationships/tags" Target="../tags/tag56.xml"/><Relationship Id="rId26" Type="http://schemas.openxmlformats.org/officeDocument/2006/relationships/tags" Target="../tags/tag55.xml"/><Relationship Id="rId25" Type="http://schemas.openxmlformats.org/officeDocument/2006/relationships/tags" Target="../tags/tag54.xml"/><Relationship Id="rId24" Type="http://schemas.openxmlformats.org/officeDocument/2006/relationships/tags" Target="../tags/tag53.xml"/><Relationship Id="rId23" Type="http://schemas.openxmlformats.org/officeDocument/2006/relationships/tags" Target="../tags/tag52.xml"/><Relationship Id="rId22" Type="http://schemas.openxmlformats.org/officeDocument/2006/relationships/tags" Target="../tags/tag51.xml"/><Relationship Id="rId21" Type="http://schemas.openxmlformats.org/officeDocument/2006/relationships/tags" Target="../tags/tag50.xml"/><Relationship Id="rId20" Type="http://schemas.openxmlformats.org/officeDocument/2006/relationships/tags" Target="../tags/tag49.xml"/><Relationship Id="rId2" Type="http://schemas.openxmlformats.org/officeDocument/2006/relationships/tags" Target="../tags/tag34.xml"/><Relationship Id="rId19" Type="http://schemas.openxmlformats.org/officeDocument/2006/relationships/tags" Target="../tags/tag48.xml"/><Relationship Id="rId18" Type="http://schemas.openxmlformats.org/officeDocument/2006/relationships/tags" Target="../tags/tag47.xml"/><Relationship Id="rId17" Type="http://schemas.openxmlformats.org/officeDocument/2006/relationships/tags" Target="../tags/tag46.xml"/><Relationship Id="rId16" Type="http://schemas.openxmlformats.org/officeDocument/2006/relationships/tags" Target="../tags/tag45.xml"/><Relationship Id="rId15" Type="http://schemas.openxmlformats.org/officeDocument/2006/relationships/tags" Target="../tags/tag44.xml"/><Relationship Id="rId14" Type="http://schemas.openxmlformats.org/officeDocument/2006/relationships/tags" Target="../tags/tag43.xml"/><Relationship Id="rId13" Type="http://schemas.openxmlformats.org/officeDocument/2006/relationships/tags" Target="../tags/tag42.xml"/><Relationship Id="rId12" Type="http://schemas.openxmlformats.org/officeDocument/2006/relationships/tags" Target="../tags/tag41.xml"/><Relationship Id="rId11" Type="http://schemas.openxmlformats.org/officeDocument/2006/relationships/tags" Target="../tags/tag40.xml"/><Relationship Id="rId10" Type="http://schemas.openxmlformats.org/officeDocument/2006/relationships/image" Target="../media/image8.jpeg"/><Relationship Id="rId1" Type="http://schemas.openxmlformats.org/officeDocument/2006/relationships/tags" Target="../tags/tag33.xml"/></Relationships>
</file>

<file path=ppt/slides/_rels/slide30.xml.rels><?xml version="1.0" encoding="UTF-8" standalone="yes"?>
<Relationships xmlns="http://schemas.openxmlformats.org/package/2006/relationships"><Relationship Id="rId9" Type="http://schemas.openxmlformats.org/officeDocument/2006/relationships/tags" Target="../tags/tag320.xml"/><Relationship Id="rId8" Type="http://schemas.openxmlformats.org/officeDocument/2006/relationships/tags" Target="../tags/tag319.xml"/><Relationship Id="rId7" Type="http://schemas.openxmlformats.org/officeDocument/2006/relationships/tags" Target="../tags/tag318.xml"/><Relationship Id="rId6" Type="http://schemas.openxmlformats.org/officeDocument/2006/relationships/tags" Target="../tags/tag317.xml"/><Relationship Id="rId5" Type="http://schemas.openxmlformats.org/officeDocument/2006/relationships/tags" Target="../tags/tag316.xml"/><Relationship Id="rId4" Type="http://schemas.openxmlformats.org/officeDocument/2006/relationships/tags" Target="../tags/tag315.xml"/><Relationship Id="rId3" Type="http://schemas.openxmlformats.org/officeDocument/2006/relationships/tags" Target="../tags/tag314.xml"/><Relationship Id="rId2" Type="http://schemas.openxmlformats.org/officeDocument/2006/relationships/tags" Target="../tags/tag313.xml"/><Relationship Id="rId13" Type="http://schemas.openxmlformats.org/officeDocument/2006/relationships/notesSlide" Target="../notesSlides/notesSlide19.xml"/><Relationship Id="rId12" Type="http://schemas.openxmlformats.org/officeDocument/2006/relationships/slideLayout" Target="../slideLayouts/slideLayout7.xml"/><Relationship Id="rId11" Type="http://schemas.openxmlformats.org/officeDocument/2006/relationships/tags" Target="../tags/tag321.xml"/><Relationship Id="rId10" Type="http://schemas.openxmlformats.org/officeDocument/2006/relationships/image" Target="../media/image5.jpeg"/><Relationship Id="rId1" Type="http://schemas.openxmlformats.org/officeDocument/2006/relationships/tags" Target="../tags/tag312.xml"/></Relationships>
</file>

<file path=ppt/slides/_rels/slide31.xml.rels><?xml version="1.0" encoding="UTF-8" standalone="yes"?>
<Relationships xmlns="http://schemas.openxmlformats.org/package/2006/relationships"><Relationship Id="rId9" Type="http://schemas.openxmlformats.org/officeDocument/2006/relationships/tags" Target="../tags/tag330.xml"/><Relationship Id="rId8" Type="http://schemas.openxmlformats.org/officeDocument/2006/relationships/tags" Target="../tags/tag329.xml"/><Relationship Id="rId7" Type="http://schemas.openxmlformats.org/officeDocument/2006/relationships/tags" Target="../tags/tag328.xml"/><Relationship Id="rId6" Type="http://schemas.openxmlformats.org/officeDocument/2006/relationships/tags" Target="../tags/tag327.xml"/><Relationship Id="rId5" Type="http://schemas.openxmlformats.org/officeDocument/2006/relationships/tags" Target="../tags/tag326.xml"/><Relationship Id="rId4" Type="http://schemas.openxmlformats.org/officeDocument/2006/relationships/tags" Target="../tags/tag325.xml"/><Relationship Id="rId3" Type="http://schemas.openxmlformats.org/officeDocument/2006/relationships/tags" Target="../tags/tag324.xml"/><Relationship Id="rId2" Type="http://schemas.openxmlformats.org/officeDocument/2006/relationships/tags" Target="../tags/tag323.xml"/><Relationship Id="rId13" Type="http://schemas.openxmlformats.org/officeDocument/2006/relationships/notesSlide" Target="../notesSlides/notesSlide20.xml"/><Relationship Id="rId12" Type="http://schemas.openxmlformats.org/officeDocument/2006/relationships/slideLayout" Target="../slideLayouts/slideLayout7.xml"/><Relationship Id="rId11" Type="http://schemas.openxmlformats.org/officeDocument/2006/relationships/tags" Target="../tags/tag331.xml"/><Relationship Id="rId10" Type="http://schemas.openxmlformats.org/officeDocument/2006/relationships/image" Target="../media/image5.jpeg"/><Relationship Id="rId1" Type="http://schemas.openxmlformats.org/officeDocument/2006/relationships/tags" Target="../tags/tag322.xml"/></Relationships>
</file>

<file path=ppt/slides/_rels/slide32.xml.rels><?xml version="1.0" encoding="UTF-8" standalone="yes"?>
<Relationships xmlns="http://schemas.openxmlformats.org/package/2006/relationships"><Relationship Id="rId9" Type="http://schemas.openxmlformats.org/officeDocument/2006/relationships/tags" Target="../tags/tag340.xml"/><Relationship Id="rId8" Type="http://schemas.openxmlformats.org/officeDocument/2006/relationships/tags" Target="../tags/tag339.xml"/><Relationship Id="rId7" Type="http://schemas.openxmlformats.org/officeDocument/2006/relationships/tags" Target="../tags/tag338.xml"/><Relationship Id="rId6" Type="http://schemas.openxmlformats.org/officeDocument/2006/relationships/tags" Target="../tags/tag337.xml"/><Relationship Id="rId5" Type="http://schemas.openxmlformats.org/officeDocument/2006/relationships/tags" Target="../tags/tag336.xml"/><Relationship Id="rId4" Type="http://schemas.openxmlformats.org/officeDocument/2006/relationships/tags" Target="../tags/tag335.xml"/><Relationship Id="rId3" Type="http://schemas.openxmlformats.org/officeDocument/2006/relationships/tags" Target="../tags/tag334.xml"/><Relationship Id="rId2" Type="http://schemas.openxmlformats.org/officeDocument/2006/relationships/tags" Target="../tags/tag333.xml"/><Relationship Id="rId13" Type="http://schemas.openxmlformats.org/officeDocument/2006/relationships/notesSlide" Target="../notesSlides/notesSlide21.xml"/><Relationship Id="rId12" Type="http://schemas.openxmlformats.org/officeDocument/2006/relationships/slideLayout" Target="../slideLayouts/slideLayout7.xml"/><Relationship Id="rId11" Type="http://schemas.openxmlformats.org/officeDocument/2006/relationships/tags" Target="../tags/tag341.xml"/><Relationship Id="rId10" Type="http://schemas.openxmlformats.org/officeDocument/2006/relationships/image" Target="../media/image5.jpeg"/><Relationship Id="rId1" Type="http://schemas.openxmlformats.org/officeDocument/2006/relationships/tags" Target="../tags/tag332.xml"/></Relationships>
</file>

<file path=ppt/slides/_rels/slide33.xml.rels><?xml version="1.0" encoding="UTF-8" standalone="yes"?>
<Relationships xmlns="http://schemas.openxmlformats.org/package/2006/relationships"><Relationship Id="rId9" Type="http://schemas.openxmlformats.org/officeDocument/2006/relationships/tags" Target="../tags/tag350.xml"/><Relationship Id="rId8" Type="http://schemas.openxmlformats.org/officeDocument/2006/relationships/tags" Target="../tags/tag349.xml"/><Relationship Id="rId7" Type="http://schemas.openxmlformats.org/officeDocument/2006/relationships/tags" Target="../tags/tag348.xml"/><Relationship Id="rId6" Type="http://schemas.openxmlformats.org/officeDocument/2006/relationships/tags" Target="../tags/tag347.xml"/><Relationship Id="rId5" Type="http://schemas.openxmlformats.org/officeDocument/2006/relationships/tags" Target="../tags/tag346.xml"/><Relationship Id="rId4" Type="http://schemas.openxmlformats.org/officeDocument/2006/relationships/tags" Target="../tags/tag345.xml"/><Relationship Id="rId3" Type="http://schemas.openxmlformats.org/officeDocument/2006/relationships/tags" Target="../tags/tag344.xml"/><Relationship Id="rId2" Type="http://schemas.openxmlformats.org/officeDocument/2006/relationships/tags" Target="../tags/tag343.xml"/><Relationship Id="rId13" Type="http://schemas.openxmlformats.org/officeDocument/2006/relationships/notesSlide" Target="../notesSlides/notesSlide22.xml"/><Relationship Id="rId12" Type="http://schemas.openxmlformats.org/officeDocument/2006/relationships/slideLayout" Target="../slideLayouts/slideLayout7.xml"/><Relationship Id="rId11" Type="http://schemas.openxmlformats.org/officeDocument/2006/relationships/tags" Target="../tags/tag351.xml"/><Relationship Id="rId10" Type="http://schemas.openxmlformats.org/officeDocument/2006/relationships/image" Target="../media/image5.jpeg"/><Relationship Id="rId1" Type="http://schemas.openxmlformats.org/officeDocument/2006/relationships/tags" Target="../tags/tag342.xml"/></Relationships>
</file>

<file path=ppt/slides/_rels/slide34.xml.rels><?xml version="1.0" encoding="UTF-8" standalone="yes"?>
<Relationships xmlns="http://schemas.openxmlformats.org/package/2006/relationships"><Relationship Id="rId5" Type="http://schemas.openxmlformats.org/officeDocument/2006/relationships/notesSlide" Target="../notesSlides/notesSlide23.xml"/><Relationship Id="rId4" Type="http://schemas.openxmlformats.org/officeDocument/2006/relationships/slideLayout" Target="../slideLayouts/slideLayout7.xml"/><Relationship Id="rId3" Type="http://schemas.openxmlformats.org/officeDocument/2006/relationships/tags" Target="../tags/tag354.xml"/><Relationship Id="rId2" Type="http://schemas.openxmlformats.org/officeDocument/2006/relationships/tags" Target="../tags/tag353.xml"/><Relationship Id="rId1" Type="http://schemas.openxmlformats.org/officeDocument/2006/relationships/tags" Target="../tags/tag352.xml"/></Relationships>
</file>

<file path=ppt/slides/_rels/slide35.xml.rels><?xml version="1.0" encoding="UTF-8" standalone="yes"?>
<Relationships xmlns="http://schemas.openxmlformats.org/package/2006/relationships"><Relationship Id="rId9" Type="http://schemas.openxmlformats.org/officeDocument/2006/relationships/tags" Target="../tags/tag363.xml"/><Relationship Id="rId8" Type="http://schemas.openxmlformats.org/officeDocument/2006/relationships/tags" Target="../tags/tag362.xml"/><Relationship Id="rId7" Type="http://schemas.openxmlformats.org/officeDocument/2006/relationships/tags" Target="../tags/tag361.xml"/><Relationship Id="rId6" Type="http://schemas.openxmlformats.org/officeDocument/2006/relationships/tags" Target="../tags/tag360.xml"/><Relationship Id="rId5" Type="http://schemas.openxmlformats.org/officeDocument/2006/relationships/tags" Target="../tags/tag359.xml"/><Relationship Id="rId4" Type="http://schemas.openxmlformats.org/officeDocument/2006/relationships/tags" Target="../tags/tag358.xml"/><Relationship Id="rId3" Type="http://schemas.openxmlformats.org/officeDocument/2006/relationships/tags" Target="../tags/tag357.xml"/><Relationship Id="rId2" Type="http://schemas.openxmlformats.org/officeDocument/2006/relationships/tags" Target="../tags/tag356.xml"/><Relationship Id="rId13" Type="http://schemas.openxmlformats.org/officeDocument/2006/relationships/notesSlide" Target="../notesSlides/notesSlide24.xml"/><Relationship Id="rId12" Type="http://schemas.openxmlformats.org/officeDocument/2006/relationships/slideLayout" Target="../slideLayouts/slideLayout7.xml"/><Relationship Id="rId11" Type="http://schemas.openxmlformats.org/officeDocument/2006/relationships/tags" Target="../tags/tag364.xml"/><Relationship Id="rId10" Type="http://schemas.openxmlformats.org/officeDocument/2006/relationships/image" Target="../media/image5.jpeg"/><Relationship Id="rId1" Type="http://schemas.openxmlformats.org/officeDocument/2006/relationships/tags" Target="../tags/tag355.xml"/></Relationships>
</file>

<file path=ppt/slides/_rels/slide36.xml.rels><?xml version="1.0" encoding="UTF-8" standalone="yes"?>
<Relationships xmlns="http://schemas.openxmlformats.org/package/2006/relationships"><Relationship Id="rId9" Type="http://schemas.openxmlformats.org/officeDocument/2006/relationships/tags" Target="../tags/tag373.xml"/><Relationship Id="rId8" Type="http://schemas.openxmlformats.org/officeDocument/2006/relationships/tags" Target="../tags/tag372.xml"/><Relationship Id="rId7" Type="http://schemas.openxmlformats.org/officeDocument/2006/relationships/tags" Target="../tags/tag371.xml"/><Relationship Id="rId6" Type="http://schemas.openxmlformats.org/officeDocument/2006/relationships/tags" Target="../tags/tag370.xml"/><Relationship Id="rId5" Type="http://schemas.openxmlformats.org/officeDocument/2006/relationships/tags" Target="../tags/tag369.xml"/><Relationship Id="rId4" Type="http://schemas.openxmlformats.org/officeDocument/2006/relationships/tags" Target="../tags/tag368.xml"/><Relationship Id="rId3" Type="http://schemas.openxmlformats.org/officeDocument/2006/relationships/tags" Target="../tags/tag367.xml"/><Relationship Id="rId2" Type="http://schemas.openxmlformats.org/officeDocument/2006/relationships/tags" Target="../tags/tag366.xml"/><Relationship Id="rId13" Type="http://schemas.openxmlformats.org/officeDocument/2006/relationships/notesSlide" Target="../notesSlides/notesSlide25.xml"/><Relationship Id="rId12" Type="http://schemas.openxmlformats.org/officeDocument/2006/relationships/slideLayout" Target="../slideLayouts/slideLayout7.xml"/><Relationship Id="rId11" Type="http://schemas.openxmlformats.org/officeDocument/2006/relationships/tags" Target="../tags/tag374.xml"/><Relationship Id="rId10" Type="http://schemas.openxmlformats.org/officeDocument/2006/relationships/image" Target="../media/image5.jpeg"/><Relationship Id="rId1" Type="http://schemas.openxmlformats.org/officeDocument/2006/relationships/tags" Target="../tags/tag365.xml"/></Relationships>
</file>

<file path=ppt/slides/_rels/slide37.xml.rels><?xml version="1.0" encoding="UTF-8" standalone="yes"?>
<Relationships xmlns="http://schemas.openxmlformats.org/package/2006/relationships"><Relationship Id="rId9" Type="http://schemas.openxmlformats.org/officeDocument/2006/relationships/tags" Target="../tags/tag383.xml"/><Relationship Id="rId8" Type="http://schemas.openxmlformats.org/officeDocument/2006/relationships/tags" Target="../tags/tag382.xml"/><Relationship Id="rId7" Type="http://schemas.openxmlformats.org/officeDocument/2006/relationships/tags" Target="../tags/tag381.xml"/><Relationship Id="rId6" Type="http://schemas.openxmlformats.org/officeDocument/2006/relationships/tags" Target="../tags/tag380.xml"/><Relationship Id="rId5" Type="http://schemas.openxmlformats.org/officeDocument/2006/relationships/tags" Target="../tags/tag379.xml"/><Relationship Id="rId4" Type="http://schemas.openxmlformats.org/officeDocument/2006/relationships/tags" Target="../tags/tag378.xml"/><Relationship Id="rId3" Type="http://schemas.openxmlformats.org/officeDocument/2006/relationships/tags" Target="../tags/tag377.xml"/><Relationship Id="rId2" Type="http://schemas.openxmlformats.org/officeDocument/2006/relationships/tags" Target="../tags/tag376.xml"/><Relationship Id="rId13" Type="http://schemas.openxmlformats.org/officeDocument/2006/relationships/notesSlide" Target="../notesSlides/notesSlide26.xml"/><Relationship Id="rId12" Type="http://schemas.openxmlformats.org/officeDocument/2006/relationships/slideLayout" Target="../slideLayouts/slideLayout7.xml"/><Relationship Id="rId11" Type="http://schemas.openxmlformats.org/officeDocument/2006/relationships/tags" Target="../tags/tag384.xml"/><Relationship Id="rId10" Type="http://schemas.openxmlformats.org/officeDocument/2006/relationships/image" Target="../media/image5.jpeg"/><Relationship Id="rId1" Type="http://schemas.openxmlformats.org/officeDocument/2006/relationships/tags" Target="../tags/tag375.xml"/></Relationships>
</file>

<file path=ppt/slides/_rels/slide38.xml.rels><?xml version="1.0" encoding="UTF-8" standalone="yes"?>
<Relationships xmlns="http://schemas.openxmlformats.org/package/2006/relationships"><Relationship Id="rId9" Type="http://schemas.openxmlformats.org/officeDocument/2006/relationships/tags" Target="../tags/tag393.xml"/><Relationship Id="rId8" Type="http://schemas.openxmlformats.org/officeDocument/2006/relationships/tags" Target="../tags/tag392.xml"/><Relationship Id="rId7" Type="http://schemas.openxmlformats.org/officeDocument/2006/relationships/tags" Target="../tags/tag391.xml"/><Relationship Id="rId6" Type="http://schemas.openxmlformats.org/officeDocument/2006/relationships/tags" Target="../tags/tag390.xml"/><Relationship Id="rId5" Type="http://schemas.openxmlformats.org/officeDocument/2006/relationships/tags" Target="../tags/tag389.xml"/><Relationship Id="rId4" Type="http://schemas.openxmlformats.org/officeDocument/2006/relationships/tags" Target="../tags/tag388.xml"/><Relationship Id="rId3" Type="http://schemas.openxmlformats.org/officeDocument/2006/relationships/tags" Target="../tags/tag387.xml"/><Relationship Id="rId2" Type="http://schemas.openxmlformats.org/officeDocument/2006/relationships/tags" Target="../tags/tag386.xml"/><Relationship Id="rId13" Type="http://schemas.openxmlformats.org/officeDocument/2006/relationships/notesSlide" Target="../notesSlides/notesSlide27.xml"/><Relationship Id="rId12" Type="http://schemas.openxmlformats.org/officeDocument/2006/relationships/slideLayout" Target="../slideLayouts/slideLayout7.xml"/><Relationship Id="rId11" Type="http://schemas.openxmlformats.org/officeDocument/2006/relationships/tags" Target="../tags/tag394.xml"/><Relationship Id="rId10" Type="http://schemas.openxmlformats.org/officeDocument/2006/relationships/image" Target="../media/image5.jpeg"/><Relationship Id="rId1" Type="http://schemas.openxmlformats.org/officeDocument/2006/relationships/tags" Target="../tags/tag385.xml"/></Relationships>
</file>

<file path=ppt/slides/_rels/slide39.xml.rels><?xml version="1.0" encoding="UTF-8" standalone="yes"?>
<Relationships xmlns="http://schemas.openxmlformats.org/package/2006/relationships"><Relationship Id="rId6" Type="http://schemas.openxmlformats.org/officeDocument/2006/relationships/notesSlide" Target="../notesSlides/notesSlide28.xml"/><Relationship Id="rId5" Type="http://schemas.openxmlformats.org/officeDocument/2006/relationships/slideLayout" Target="../slideLayouts/slideLayout7.xml"/><Relationship Id="rId4" Type="http://schemas.openxmlformats.org/officeDocument/2006/relationships/tags" Target="../tags/tag398.xml"/><Relationship Id="rId3" Type="http://schemas.openxmlformats.org/officeDocument/2006/relationships/tags" Target="../tags/tag397.xml"/><Relationship Id="rId2" Type="http://schemas.openxmlformats.org/officeDocument/2006/relationships/tags" Target="../tags/tag396.xml"/><Relationship Id="rId1" Type="http://schemas.openxmlformats.org/officeDocument/2006/relationships/tags" Target="../tags/tag395.xml"/></Relationships>
</file>

<file path=ppt/slides/_rels/slide4.xml.rels><?xml version="1.0" encoding="UTF-8" standalone="yes"?>
<Relationships xmlns="http://schemas.openxmlformats.org/package/2006/relationships"><Relationship Id="rId9" Type="http://schemas.openxmlformats.org/officeDocument/2006/relationships/tags" Target="../tags/tag100.xml"/><Relationship Id="rId8" Type="http://schemas.openxmlformats.org/officeDocument/2006/relationships/tags" Target="../tags/tag99.xml"/><Relationship Id="rId7" Type="http://schemas.openxmlformats.org/officeDocument/2006/relationships/tags" Target="../tags/tag98.xml"/><Relationship Id="rId6" Type="http://schemas.openxmlformats.org/officeDocument/2006/relationships/tags" Target="../tags/tag97.xml"/><Relationship Id="rId5" Type="http://schemas.openxmlformats.org/officeDocument/2006/relationships/tags" Target="../tags/tag96.xml"/><Relationship Id="rId4" Type="http://schemas.openxmlformats.org/officeDocument/2006/relationships/tags" Target="../tags/tag95.xml"/><Relationship Id="rId3" Type="http://schemas.openxmlformats.org/officeDocument/2006/relationships/tags" Target="../tags/tag94.xml"/><Relationship Id="rId23" Type="http://schemas.openxmlformats.org/officeDocument/2006/relationships/slideLayout" Target="../slideLayouts/slideLayout15.xml"/><Relationship Id="rId22" Type="http://schemas.openxmlformats.org/officeDocument/2006/relationships/tags" Target="../tags/tag112.xml"/><Relationship Id="rId21" Type="http://schemas.openxmlformats.org/officeDocument/2006/relationships/image" Target="../media/image5.jpeg"/><Relationship Id="rId20" Type="http://schemas.openxmlformats.org/officeDocument/2006/relationships/tags" Target="../tags/tag111.xml"/><Relationship Id="rId2" Type="http://schemas.openxmlformats.org/officeDocument/2006/relationships/tags" Target="../tags/tag93.xml"/><Relationship Id="rId19" Type="http://schemas.openxmlformats.org/officeDocument/2006/relationships/tags" Target="../tags/tag110.xml"/><Relationship Id="rId18" Type="http://schemas.openxmlformats.org/officeDocument/2006/relationships/tags" Target="../tags/tag109.xml"/><Relationship Id="rId17" Type="http://schemas.openxmlformats.org/officeDocument/2006/relationships/tags" Target="../tags/tag108.xml"/><Relationship Id="rId16" Type="http://schemas.openxmlformats.org/officeDocument/2006/relationships/tags" Target="../tags/tag107.xml"/><Relationship Id="rId15" Type="http://schemas.openxmlformats.org/officeDocument/2006/relationships/tags" Target="../tags/tag106.xml"/><Relationship Id="rId14" Type="http://schemas.openxmlformats.org/officeDocument/2006/relationships/tags" Target="../tags/tag105.xml"/><Relationship Id="rId13" Type="http://schemas.openxmlformats.org/officeDocument/2006/relationships/tags" Target="../tags/tag104.xml"/><Relationship Id="rId12" Type="http://schemas.openxmlformats.org/officeDocument/2006/relationships/tags" Target="../tags/tag103.xml"/><Relationship Id="rId11" Type="http://schemas.openxmlformats.org/officeDocument/2006/relationships/tags" Target="../tags/tag102.xml"/><Relationship Id="rId10" Type="http://schemas.openxmlformats.org/officeDocument/2006/relationships/tags" Target="../tags/tag101.xml"/><Relationship Id="rId1" Type="http://schemas.openxmlformats.org/officeDocument/2006/relationships/image" Target="../media/image9.png"/></Relationships>
</file>

<file path=ppt/slides/_rels/slide40.xml.rels><?xml version="1.0" encoding="UTF-8" standalone="yes"?>
<Relationships xmlns="http://schemas.openxmlformats.org/package/2006/relationships"><Relationship Id="rId9" Type="http://schemas.openxmlformats.org/officeDocument/2006/relationships/tags" Target="../tags/tag407.xml"/><Relationship Id="rId8" Type="http://schemas.openxmlformats.org/officeDocument/2006/relationships/tags" Target="../tags/tag406.xml"/><Relationship Id="rId7" Type="http://schemas.openxmlformats.org/officeDocument/2006/relationships/tags" Target="../tags/tag405.xml"/><Relationship Id="rId6" Type="http://schemas.openxmlformats.org/officeDocument/2006/relationships/tags" Target="../tags/tag404.xml"/><Relationship Id="rId5" Type="http://schemas.openxmlformats.org/officeDocument/2006/relationships/tags" Target="../tags/tag403.xml"/><Relationship Id="rId4" Type="http://schemas.openxmlformats.org/officeDocument/2006/relationships/tags" Target="../tags/tag402.xml"/><Relationship Id="rId3" Type="http://schemas.openxmlformats.org/officeDocument/2006/relationships/tags" Target="../tags/tag401.xml"/><Relationship Id="rId2" Type="http://schemas.openxmlformats.org/officeDocument/2006/relationships/tags" Target="../tags/tag400.xml"/><Relationship Id="rId13" Type="http://schemas.openxmlformats.org/officeDocument/2006/relationships/notesSlide" Target="../notesSlides/notesSlide29.xml"/><Relationship Id="rId12" Type="http://schemas.openxmlformats.org/officeDocument/2006/relationships/slideLayout" Target="../slideLayouts/slideLayout7.xml"/><Relationship Id="rId11" Type="http://schemas.openxmlformats.org/officeDocument/2006/relationships/tags" Target="../tags/tag408.xml"/><Relationship Id="rId10" Type="http://schemas.openxmlformats.org/officeDocument/2006/relationships/image" Target="../media/image5.jpeg"/><Relationship Id="rId1" Type="http://schemas.openxmlformats.org/officeDocument/2006/relationships/tags" Target="../tags/tag399.xml"/></Relationships>
</file>

<file path=ppt/slides/_rels/slide41.xml.rels><?xml version="1.0" encoding="UTF-8" standalone="yes"?>
<Relationships xmlns="http://schemas.openxmlformats.org/package/2006/relationships"><Relationship Id="rId6" Type="http://schemas.openxmlformats.org/officeDocument/2006/relationships/notesSlide" Target="../notesSlides/notesSlide30.xml"/><Relationship Id="rId5" Type="http://schemas.openxmlformats.org/officeDocument/2006/relationships/slideLayout" Target="../slideLayouts/slideLayout7.xml"/><Relationship Id="rId4" Type="http://schemas.openxmlformats.org/officeDocument/2006/relationships/tags" Target="../tags/tag412.xml"/><Relationship Id="rId3" Type="http://schemas.openxmlformats.org/officeDocument/2006/relationships/tags" Target="../tags/tag411.xml"/><Relationship Id="rId2" Type="http://schemas.openxmlformats.org/officeDocument/2006/relationships/tags" Target="../tags/tag410.xml"/><Relationship Id="rId1" Type="http://schemas.openxmlformats.org/officeDocument/2006/relationships/tags" Target="../tags/tag409.xml"/></Relationships>
</file>

<file path=ppt/slides/_rels/slide42.xml.rels><?xml version="1.0" encoding="UTF-8" standalone="yes"?>
<Relationships xmlns="http://schemas.openxmlformats.org/package/2006/relationships"><Relationship Id="rId9" Type="http://schemas.openxmlformats.org/officeDocument/2006/relationships/tags" Target="../tags/tag421.xml"/><Relationship Id="rId8" Type="http://schemas.openxmlformats.org/officeDocument/2006/relationships/tags" Target="../tags/tag420.xml"/><Relationship Id="rId7" Type="http://schemas.openxmlformats.org/officeDocument/2006/relationships/tags" Target="../tags/tag419.xml"/><Relationship Id="rId6" Type="http://schemas.openxmlformats.org/officeDocument/2006/relationships/tags" Target="../tags/tag418.xml"/><Relationship Id="rId5" Type="http://schemas.openxmlformats.org/officeDocument/2006/relationships/tags" Target="../tags/tag417.xml"/><Relationship Id="rId4" Type="http://schemas.openxmlformats.org/officeDocument/2006/relationships/tags" Target="../tags/tag416.xml"/><Relationship Id="rId3" Type="http://schemas.openxmlformats.org/officeDocument/2006/relationships/tags" Target="../tags/tag415.xml"/><Relationship Id="rId2" Type="http://schemas.openxmlformats.org/officeDocument/2006/relationships/tags" Target="../tags/tag414.xml"/><Relationship Id="rId13" Type="http://schemas.openxmlformats.org/officeDocument/2006/relationships/notesSlide" Target="../notesSlides/notesSlide31.xml"/><Relationship Id="rId12" Type="http://schemas.openxmlformats.org/officeDocument/2006/relationships/slideLayout" Target="../slideLayouts/slideLayout7.xml"/><Relationship Id="rId11" Type="http://schemas.openxmlformats.org/officeDocument/2006/relationships/tags" Target="../tags/tag422.xml"/><Relationship Id="rId10" Type="http://schemas.openxmlformats.org/officeDocument/2006/relationships/image" Target="../media/image5.jpeg"/><Relationship Id="rId1" Type="http://schemas.openxmlformats.org/officeDocument/2006/relationships/tags" Target="../tags/tag413.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44.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426.xml"/><Relationship Id="rId4" Type="http://schemas.openxmlformats.org/officeDocument/2006/relationships/image" Target="../media/image5.jpeg"/><Relationship Id="rId3" Type="http://schemas.openxmlformats.org/officeDocument/2006/relationships/tags" Target="../tags/tag425.xml"/><Relationship Id="rId2" Type="http://schemas.openxmlformats.org/officeDocument/2006/relationships/tags" Target="../tags/tag424.xml"/><Relationship Id="rId1" Type="http://schemas.openxmlformats.org/officeDocument/2006/relationships/tags" Target="../tags/tag423.xml"/></Relationships>
</file>

<file path=ppt/slides/_rels/slide45.xml.rels><?xml version="1.0" encoding="UTF-8" standalone="yes"?>
<Relationships xmlns="http://schemas.openxmlformats.org/package/2006/relationships"><Relationship Id="rId9" Type="http://schemas.openxmlformats.org/officeDocument/2006/relationships/tags" Target="../tags/tag435.xml"/><Relationship Id="rId8" Type="http://schemas.openxmlformats.org/officeDocument/2006/relationships/tags" Target="../tags/tag434.xml"/><Relationship Id="rId7" Type="http://schemas.openxmlformats.org/officeDocument/2006/relationships/tags" Target="../tags/tag433.xml"/><Relationship Id="rId6" Type="http://schemas.openxmlformats.org/officeDocument/2006/relationships/tags" Target="../tags/tag432.xml"/><Relationship Id="rId5" Type="http://schemas.openxmlformats.org/officeDocument/2006/relationships/tags" Target="../tags/tag431.xml"/><Relationship Id="rId4" Type="http://schemas.openxmlformats.org/officeDocument/2006/relationships/tags" Target="../tags/tag430.xml"/><Relationship Id="rId3" Type="http://schemas.openxmlformats.org/officeDocument/2006/relationships/tags" Target="../tags/tag429.xml"/><Relationship Id="rId2" Type="http://schemas.openxmlformats.org/officeDocument/2006/relationships/tags" Target="../tags/tag428.xml"/><Relationship Id="rId17" Type="http://schemas.openxmlformats.org/officeDocument/2006/relationships/slideLayout" Target="../slideLayouts/slideLayout7.xml"/><Relationship Id="rId16" Type="http://schemas.openxmlformats.org/officeDocument/2006/relationships/tags" Target="../tags/tag438.xml"/><Relationship Id="rId15" Type="http://schemas.openxmlformats.org/officeDocument/2006/relationships/image" Target="../media/image14.svg"/><Relationship Id="rId14" Type="http://schemas.openxmlformats.org/officeDocument/2006/relationships/image" Target="../media/image13.png"/><Relationship Id="rId13" Type="http://schemas.openxmlformats.org/officeDocument/2006/relationships/tags" Target="../tags/tag437.xml"/><Relationship Id="rId12" Type="http://schemas.openxmlformats.org/officeDocument/2006/relationships/tags" Target="../tags/tag436.xml"/><Relationship Id="rId11" Type="http://schemas.openxmlformats.org/officeDocument/2006/relationships/image" Target="../media/image12.svg"/><Relationship Id="rId10" Type="http://schemas.openxmlformats.org/officeDocument/2006/relationships/image" Target="../media/image11.png"/><Relationship Id="rId1" Type="http://schemas.openxmlformats.org/officeDocument/2006/relationships/tags" Target="../tags/tag427.xml"/></Relationships>
</file>

<file path=ppt/slides/_rels/slide4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tags" Target="../tags/tag441.xml"/><Relationship Id="rId2" Type="http://schemas.openxmlformats.org/officeDocument/2006/relationships/tags" Target="../tags/tag440.xml"/><Relationship Id="rId1" Type="http://schemas.openxmlformats.org/officeDocument/2006/relationships/tags" Target="../tags/tag439.xml"/></Relationships>
</file>

<file path=ppt/slides/_rels/slide47.xml.rels><?xml version="1.0" encoding="UTF-8" standalone="yes"?>
<Relationships xmlns="http://schemas.openxmlformats.org/package/2006/relationships"><Relationship Id="rId9" Type="http://schemas.openxmlformats.org/officeDocument/2006/relationships/tags" Target="../tags/tag450.xml"/><Relationship Id="rId8" Type="http://schemas.openxmlformats.org/officeDocument/2006/relationships/tags" Target="../tags/tag449.xml"/><Relationship Id="rId7" Type="http://schemas.openxmlformats.org/officeDocument/2006/relationships/tags" Target="../tags/tag448.xml"/><Relationship Id="rId6" Type="http://schemas.openxmlformats.org/officeDocument/2006/relationships/tags" Target="../tags/tag447.xml"/><Relationship Id="rId5" Type="http://schemas.openxmlformats.org/officeDocument/2006/relationships/tags" Target="../tags/tag446.xml"/><Relationship Id="rId4" Type="http://schemas.openxmlformats.org/officeDocument/2006/relationships/tags" Target="../tags/tag445.xml"/><Relationship Id="rId3" Type="http://schemas.openxmlformats.org/officeDocument/2006/relationships/tags" Target="../tags/tag444.xml"/><Relationship Id="rId2" Type="http://schemas.openxmlformats.org/officeDocument/2006/relationships/tags" Target="../tags/tag443.xml"/><Relationship Id="rId13" Type="http://schemas.openxmlformats.org/officeDocument/2006/relationships/notesSlide" Target="../notesSlides/notesSlide32.xml"/><Relationship Id="rId12" Type="http://schemas.openxmlformats.org/officeDocument/2006/relationships/slideLayout" Target="../slideLayouts/slideLayout7.xml"/><Relationship Id="rId11" Type="http://schemas.openxmlformats.org/officeDocument/2006/relationships/tags" Target="../tags/tag451.xml"/><Relationship Id="rId10" Type="http://schemas.openxmlformats.org/officeDocument/2006/relationships/image" Target="../media/image5.jpeg"/><Relationship Id="rId1" Type="http://schemas.openxmlformats.org/officeDocument/2006/relationships/tags" Target="../tags/tag442.xml"/></Relationships>
</file>

<file path=ppt/slides/_rels/slide48.xml.rels><?xml version="1.0" encoding="UTF-8" standalone="yes"?>
<Relationships xmlns="http://schemas.openxmlformats.org/package/2006/relationships"><Relationship Id="rId9" Type="http://schemas.openxmlformats.org/officeDocument/2006/relationships/tags" Target="../tags/tag460.xml"/><Relationship Id="rId8" Type="http://schemas.openxmlformats.org/officeDocument/2006/relationships/tags" Target="../tags/tag459.xml"/><Relationship Id="rId7" Type="http://schemas.openxmlformats.org/officeDocument/2006/relationships/tags" Target="../tags/tag458.xml"/><Relationship Id="rId6" Type="http://schemas.openxmlformats.org/officeDocument/2006/relationships/tags" Target="../tags/tag457.xml"/><Relationship Id="rId5" Type="http://schemas.openxmlformats.org/officeDocument/2006/relationships/tags" Target="../tags/tag456.xml"/><Relationship Id="rId4" Type="http://schemas.openxmlformats.org/officeDocument/2006/relationships/tags" Target="../tags/tag455.xml"/><Relationship Id="rId3" Type="http://schemas.openxmlformats.org/officeDocument/2006/relationships/tags" Target="../tags/tag454.xml"/><Relationship Id="rId2" Type="http://schemas.openxmlformats.org/officeDocument/2006/relationships/tags" Target="../tags/tag453.xml"/><Relationship Id="rId13" Type="http://schemas.openxmlformats.org/officeDocument/2006/relationships/notesSlide" Target="../notesSlides/notesSlide33.xml"/><Relationship Id="rId12" Type="http://schemas.openxmlformats.org/officeDocument/2006/relationships/slideLayout" Target="../slideLayouts/slideLayout7.xml"/><Relationship Id="rId11" Type="http://schemas.openxmlformats.org/officeDocument/2006/relationships/tags" Target="../tags/tag461.xml"/><Relationship Id="rId10" Type="http://schemas.openxmlformats.org/officeDocument/2006/relationships/image" Target="../media/image5.jpeg"/><Relationship Id="rId1" Type="http://schemas.openxmlformats.org/officeDocument/2006/relationships/tags" Target="../tags/tag452.xml"/></Relationships>
</file>

<file path=ppt/slides/_rels/slide49.xml.rels><?xml version="1.0" encoding="UTF-8" standalone="yes"?>
<Relationships xmlns="http://schemas.openxmlformats.org/package/2006/relationships"><Relationship Id="rId9" Type="http://schemas.openxmlformats.org/officeDocument/2006/relationships/tags" Target="../tags/tag470.xml"/><Relationship Id="rId8" Type="http://schemas.openxmlformats.org/officeDocument/2006/relationships/tags" Target="../tags/tag469.xml"/><Relationship Id="rId7" Type="http://schemas.openxmlformats.org/officeDocument/2006/relationships/tags" Target="../tags/tag468.xml"/><Relationship Id="rId6" Type="http://schemas.openxmlformats.org/officeDocument/2006/relationships/tags" Target="../tags/tag467.xml"/><Relationship Id="rId5" Type="http://schemas.openxmlformats.org/officeDocument/2006/relationships/tags" Target="../tags/tag466.xml"/><Relationship Id="rId4" Type="http://schemas.openxmlformats.org/officeDocument/2006/relationships/tags" Target="../tags/tag465.xml"/><Relationship Id="rId3" Type="http://schemas.openxmlformats.org/officeDocument/2006/relationships/tags" Target="../tags/tag464.xml"/><Relationship Id="rId2" Type="http://schemas.openxmlformats.org/officeDocument/2006/relationships/tags" Target="../tags/tag463.xml"/><Relationship Id="rId13" Type="http://schemas.openxmlformats.org/officeDocument/2006/relationships/notesSlide" Target="../notesSlides/notesSlide34.xml"/><Relationship Id="rId12" Type="http://schemas.openxmlformats.org/officeDocument/2006/relationships/slideLayout" Target="../slideLayouts/slideLayout7.xml"/><Relationship Id="rId11" Type="http://schemas.openxmlformats.org/officeDocument/2006/relationships/tags" Target="../tags/tag471.xml"/><Relationship Id="rId10" Type="http://schemas.openxmlformats.org/officeDocument/2006/relationships/image" Target="../media/image5.jpeg"/><Relationship Id="rId1" Type="http://schemas.openxmlformats.org/officeDocument/2006/relationships/tags" Target="../tags/tag462.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50.xml.rels><?xml version="1.0" encoding="UTF-8" standalone="yes"?>
<Relationships xmlns="http://schemas.openxmlformats.org/package/2006/relationships"><Relationship Id="rId9" Type="http://schemas.openxmlformats.org/officeDocument/2006/relationships/tags" Target="../tags/tag480.xml"/><Relationship Id="rId8" Type="http://schemas.openxmlformats.org/officeDocument/2006/relationships/tags" Target="../tags/tag479.xml"/><Relationship Id="rId7" Type="http://schemas.openxmlformats.org/officeDocument/2006/relationships/tags" Target="../tags/tag478.xml"/><Relationship Id="rId61" Type="http://schemas.openxmlformats.org/officeDocument/2006/relationships/notesSlide" Target="../notesSlides/notesSlide35.xml"/><Relationship Id="rId60" Type="http://schemas.openxmlformats.org/officeDocument/2006/relationships/slideLayout" Target="../slideLayouts/slideLayout7.xml"/><Relationship Id="rId6" Type="http://schemas.openxmlformats.org/officeDocument/2006/relationships/tags" Target="../tags/tag477.xml"/><Relationship Id="rId59" Type="http://schemas.openxmlformats.org/officeDocument/2006/relationships/tags" Target="../tags/tag518.xml"/><Relationship Id="rId58" Type="http://schemas.openxmlformats.org/officeDocument/2006/relationships/tags" Target="../tags/tag517.xml"/><Relationship Id="rId57" Type="http://schemas.openxmlformats.org/officeDocument/2006/relationships/tags" Target="../tags/tag516.xml"/><Relationship Id="rId56" Type="http://schemas.openxmlformats.org/officeDocument/2006/relationships/tags" Target="../tags/tag515.xml"/><Relationship Id="rId55" Type="http://schemas.openxmlformats.org/officeDocument/2006/relationships/tags" Target="../tags/tag514.xml"/><Relationship Id="rId54" Type="http://schemas.openxmlformats.org/officeDocument/2006/relationships/image" Target="../media/image26.svg"/><Relationship Id="rId53" Type="http://schemas.openxmlformats.org/officeDocument/2006/relationships/image" Target="../media/image25.png"/><Relationship Id="rId52" Type="http://schemas.openxmlformats.org/officeDocument/2006/relationships/tags" Target="../tags/tag513.xml"/><Relationship Id="rId51" Type="http://schemas.openxmlformats.org/officeDocument/2006/relationships/image" Target="../media/image24.svg"/><Relationship Id="rId50" Type="http://schemas.openxmlformats.org/officeDocument/2006/relationships/image" Target="../media/image23.png"/><Relationship Id="rId5" Type="http://schemas.openxmlformats.org/officeDocument/2006/relationships/tags" Target="../tags/tag476.xml"/><Relationship Id="rId49" Type="http://schemas.openxmlformats.org/officeDocument/2006/relationships/tags" Target="../tags/tag512.xml"/><Relationship Id="rId48" Type="http://schemas.openxmlformats.org/officeDocument/2006/relationships/image" Target="../media/image22.svg"/><Relationship Id="rId47" Type="http://schemas.openxmlformats.org/officeDocument/2006/relationships/image" Target="../media/image21.png"/><Relationship Id="rId46" Type="http://schemas.openxmlformats.org/officeDocument/2006/relationships/tags" Target="../tags/tag511.xml"/><Relationship Id="rId45" Type="http://schemas.openxmlformats.org/officeDocument/2006/relationships/image" Target="../media/image20.svg"/><Relationship Id="rId44" Type="http://schemas.openxmlformats.org/officeDocument/2006/relationships/image" Target="../media/image19.png"/><Relationship Id="rId43" Type="http://schemas.openxmlformats.org/officeDocument/2006/relationships/tags" Target="../tags/tag510.xml"/><Relationship Id="rId42" Type="http://schemas.openxmlformats.org/officeDocument/2006/relationships/image" Target="../media/image18.svg"/><Relationship Id="rId41" Type="http://schemas.openxmlformats.org/officeDocument/2006/relationships/image" Target="../media/image17.png"/><Relationship Id="rId40" Type="http://schemas.openxmlformats.org/officeDocument/2006/relationships/tags" Target="../tags/tag509.xml"/><Relationship Id="rId4" Type="http://schemas.openxmlformats.org/officeDocument/2006/relationships/tags" Target="../tags/tag475.xml"/><Relationship Id="rId39" Type="http://schemas.openxmlformats.org/officeDocument/2006/relationships/image" Target="../media/image16.svg"/><Relationship Id="rId38" Type="http://schemas.openxmlformats.org/officeDocument/2006/relationships/image" Target="../media/image15.png"/><Relationship Id="rId37" Type="http://schemas.openxmlformats.org/officeDocument/2006/relationships/tags" Target="../tags/tag508.xml"/><Relationship Id="rId36" Type="http://schemas.openxmlformats.org/officeDocument/2006/relationships/tags" Target="../tags/tag507.xml"/><Relationship Id="rId35" Type="http://schemas.openxmlformats.org/officeDocument/2006/relationships/tags" Target="../tags/tag506.xml"/><Relationship Id="rId34" Type="http://schemas.openxmlformats.org/officeDocument/2006/relationships/tags" Target="../tags/tag505.xml"/><Relationship Id="rId33" Type="http://schemas.openxmlformats.org/officeDocument/2006/relationships/tags" Target="../tags/tag504.xml"/><Relationship Id="rId32" Type="http://schemas.openxmlformats.org/officeDocument/2006/relationships/tags" Target="../tags/tag503.xml"/><Relationship Id="rId31" Type="http://schemas.openxmlformats.org/officeDocument/2006/relationships/tags" Target="../tags/tag502.xml"/><Relationship Id="rId30" Type="http://schemas.openxmlformats.org/officeDocument/2006/relationships/tags" Target="../tags/tag501.xml"/><Relationship Id="rId3" Type="http://schemas.openxmlformats.org/officeDocument/2006/relationships/tags" Target="../tags/tag474.xml"/><Relationship Id="rId29" Type="http://schemas.openxmlformats.org/officeDocument/2006/relationships/tags" Target="../tags/tag500.xml"/><Relationship Id="rId28" Type="http://schemas.openxmlformats.org/officeDocument/2006/relationships/tags" Target="../tags/tag499.xml"/><Relationship Id="rId27" Type="http://schemas.openxmlformats.org/officeDocument/2006/relationships/tags" Target="../tags/tag498.xml"/><Relationship Id="rId26" Type="http://schemas.openxmlformats.org/officeDocument/2006/relationships/tags" Target="../tags/tag497.xml"/><Relationship Id="rId25" Type="http://schemas.openxmlformats.org/officeDocument/2006/relationships/tags" Target="../tags/tag496.xml"/><Relationship Id="rId24" Type="http://schemas.openxmlformats.org/officeDocument/2006/relationships/tags" Target="../tags/tag495.xml"/><Relationship Id="rId23" Type="http://schemas.openxmlformats.org/officeDocument/2006/relationships/tags" Target="../tags/tag494.xml"/><Relationship Id="rId22" Type="http://schemas.openxmlformats.org/officeDocument/2006/relationships/tags" Target="../tags/tag493.xml"/><Relationship Id="rId21" Type="http://schemas.openxmlformats.org/officeDocument/2006/relationships/tags" Target="../tags/tag492.xml"/><Relationship Id="rId20" Type="http://schemas.openxmlformats.org/officeDocument/2006/relationships/tags" Target="../tags/tag491.xml"/><Relationship Id="rId2" Type="http://schemas.openxmlformats.org/officeDocument/2006/relationships/tags" Target="../tags/tag473.xml"/><Relationship Id="rId19" Type="http://schemas.openxmlformats.org/officeDocument/2006/relationships/tags" Target="../tags/tag490.xml"/><Relationship Id="rId18" Type="http://schemas.openxmlformats.org/officeDocument/2006/relationships/tags" Target="../tags/tag489.xml"/><Relationship Id="rId17" Type="http://schemas.openxmlformats.org/officeDocument/2006/relationships/tags" Target="../tags/tag488.xml"/><Relationship Id="rId16" Type="http://schemas.openxmlformats.org/officeDocument/2006/relationships/tags" Target="../tags/tag487.xml"/><Relationship Id="rId15" Type="http://schemas.openxmlformats.org/officeDocument/2006/relationships/tags" Target="../tags/tag486.xml"/><Relationship Id="rId14" Type="http://schemas.openxmlformats.org/officeDocument/2006/relationships/tags" Target="../tags/tag485.xml"/><Relationship Id="rId13" Type="http://schemas.openxmlformats.org/officeDocument/2006/relationships/tags" Target="../tags/tag484.xml"/><Relationship Id="rId12" Type="http://schemas.openxmlformats.org/officeDocument/2006/relationships/tags" Target="../tags/tag483.xml"/><Relationship Id="rId11" Type="http://schemas.openxmlformats.org/officeDocument/2006/relationships/tags" Target="../tags/tag482.xml"/><Relationship Id="rId10" Type="http://schemas.openxmlformats.org/officeDocument/2006/relationships/tags" Target="../tags/tag481.xml"/><Relationship Id="rId1" Type="http://schemas.openxmlformats.org/officeDocument/2006/relationships/tags" Target="../tags/tag472.xml"/></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5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5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522.xml"/><Relationship Id="rId4" Type="http://schemas.openxmlformats.org/officeDocument/2006/relationships/image" Target="../media/image5.jpeg"/><Relationship Id="rId3" Type="http://schemas.openxmlformats.org/officeDocument/2006/relationships/tags" Target="../tags/tag521.xml"/><Relationship Id="rId2" Type="http://schemas.openxmlformats.org/officeDocument/2006/relationships/tags" Target="../tags/tag520.xml"/><Relationship Id="rId1" Type="http://schemas.openxmlformats.org/officeDocument/2006/relationships/tags" Target="../tags/tag519.xml"/></Relationships>
</file>

<file path=ppt/slides/_rels/slide54.xml.rels><?xml version="1.0" encoding="UTF-8" standalone="yes"?>
<Relationships xmlns="http://schemas.openxmlformats.org/package/2006/relationships"><Relationship Id="rId9" Type="http://schemas.openxmlformats.org/officeDocument/2006/relationships/tags" Target="../tags/tag531.xml"/><Relationship Id="rId8" Type="http://schemas.openxmlformats.org/officeDocument/2006/relationships/tags" Target="../tags/tag530.xml"/><Relationship Id="rId7" Type="http://schemas.openxmlformats.org/officeDocument/2006/relationships/tags" Target="../tags/tag529.xml"/><Relationship Id="rId6" Type="http://schemas.openxmlformats.org/officeDocument/2006/relationships/tags" Target="../tags/tag528.xml"/><Relationship Id="rId5" Type="http://schemas.openxmlformats.org/officeDocument/2006/relationships/tags" Target="../tags/tag527.xml"/><Relationship Id="rId4" Type="http://schemas.openxmlformats.org/officeDocument/2006/relationships/tags" Target="../tags/tag526.xml"/><Relationship Id="rId3" Type="http://schemas.openxmlformats.org/officeDocument/2006/relationships/tags" Target="../tags/tag525.xml"/><Relationship Id="rId28" Type="http://schemas.openxmlformats.org/officeDocument/2006/relationships/slideLayout" Target="../slideLayouts/slideLayout2.xml"/><Relationship Id="rId27" Type="http://schemas.openxmlformats.org/officeDocument/2006/relationships/image" Target="../media/image32.svg"/><Relationship Id="rId26" Type="http://schemas.openxmlformats.org/officeDocument/2006/relationships/image" Target="../media/image31.png"/><Relationship Id="rId25" Type="http://schemas.openxmlformats.org/officeDocument/2006/relationships/tags" Target="../tags/tag543.xml"/><Relationship Id="rId24" Type="http://schemas.openxmlformats.org/officeDocument/2006/relationships/image" Target="../media/image30.svg"/><Relationship Id="rId23" Type="http://schemas.openxmlformats.org/officeDocument/2006/relationships/image" Target="../media/image29.png"/><Relationship Id="rId22" Type="http://schemas.openxmlformats.org/officeDocument/2006/relationships/tags" Target="../tags/tag542.xml"/><Relationship Id="rId21" Type="http://schemas.openxmlformats.org/officeDocument/2006/relationships/image" Target="../media/image28.svg"/><Relationship Id="rId20" Type="http://schemas.openxmlformats.org/officeDocument/2006/relationships/image" Target="../media/image27.png"/><Relationship Id="rId2" Type="http://schemas.openxmlformats.org/officeDocument/2006/relationships/tags" Target="../tags/tag524.xml"/><Relationship Id="rId19" Type="http://schemas.openxmlformats.org/officeDocument/2006/relationships/tags" Target="../tags/tag541.xml"/><Relationship Id="rId18" Type="http://schemas.openxmlformats.org/officeDocument/2006/relationships/tags" Target="../tags/tag540.xml"/><Relationship Id="rId17" Type="http://schemas.openxmlformats.org/officeDocument/2006/relationships/tags" Target="../tags/tag539.xml"/><Relationship Id="rId16" Type="http://schemas.openxmlformats.org/officeDocument/2006/relationships/tags" Target="../tags/tag538.xml"/><Relationship Id="rId15" Type="http://schemas.openxmlformats.org/officeDocument/2006/relationships/tags" Target="../tags/tag537.xml"/><Relationship Id="rId14" Type="http://schemas.openxmlformats.org/officeDocument/2006/relationships/tags" Target="../tags/tag536.xml"/><Relationship Id="rId13" Type="http://schemas.openxmlformats.org/officeDocument/2006/relationships/tags" Target="../tags/tag535.xml"/><Relationship Id="rId12" Type="http://schemas.openxmlformats.org/officeDocument/2006/relationships/tags" Target="../tags/tag534.xml"/><Relationship Id="rId11" Type="http://schemas.openxmlformats.org/officeDocument/2006/relationships/tags" Target="../tags/tag533.xml"/><Relationship Id="rId10" Type="http://schemas.openxmlformats.org/officeDocument/2006/relationships/tags" Target="../tags/tag532.xml"/><Relationship Id="rId1" Type="http://schemas.openxmlformats.org/officeDocument/2006/relationships/tags" Target="../tags/tag523.xml"/></Relationships>
</file>

<file path=ppt/slides/_rels/slide55.xml.rels><?xml version="1.0" encoding="UTF-8" standalone="yes"?>
<Relationships xmlns="http://schemas.openxmlformats.org/package/2006/relationships"><Relationship Id="rId9" Type="http://schemas.openxmlformats.org/officeDocument/2006/relationships/tags" Target="../tags/tag552.xml"/><Relationship Id="rId8" Type="http://schemas.openxmlformats.org/officeDocument/2006/relationships/tags" Target="../tags/tag551.xml"/><Relationship Id="rId7" Type="http://schemas.openxmlformats.org/officeDocument/2006/relationships/tags" Target="../tags/tag550.xml"/><Relationship Id="rId6" Type="http://schemas.openxmlformats.org/officeDocument/2006/relationships/tags" Target="../tags/tag549.xml"/><Relationship Id="rId5" Type="http://schemas.openxmlformats.org/officeDocument/2006/relationships/tags" Target="../tags/tag548.xml"/><Relationship Id="rId4" Type="http://schemas.openxmlformats.org/officeDocument/2006/relationships/tags" Target="../tags/tag547.xml"/><Relationship Id="rId3" Type="http://schemas.openxmlformats.org/officeDocument/2006/relationships/tags" Target="../tags/tag546.xml"/><Relationship Id="rId28" Type="http://schemas.openxmlformats.org/officeDocument/2006/relationships/slideLayout" Target="../slideLayouts/slideLayout2.xml"/><Relationship Id="rId27" Type="http://schemas.openxmlformats.org/officeDocument/2006/relationships/image" Target="../media/image38.svg"/><Relationship Id="rId26" Type="http://schemas.openxmlformats.org/officeDocument/2006/relationships/image" Target="../media/image37.png"/><Relationship Id="rId25" Type="http://schemas.openxmlformats.org/officeDocument/2006/relationships/tags" Target="../tags/tag564.xml"/><Relationship Id="rId24" Type="http://schemas.openxmlformats.org/officeDocument/2006/relationships/image" Target="../media/image36.svg"/><Relationship Id="rId23" Type="http://schemas.openxmlformats.org/officeDocument/2006/relationships/image" Target="../media/image35.png"/><Relationship Id="rId22" Type="http://schemas.openxmlformats.org/officeDocument/2006/relationships/tags" Target="../tags/tag563.xml"/><Relationship Id="rId21" Type="http://schemas.openxmlformats.org/officeDocument/2006/relationships/image" Target="../media/image34.svg"/><Relationship Id="rId20" Type="http://schemas.openxmlformats.org/officeDocument/2006/relationships/image" Target="../media/image33.png"/><Relationship Id="rId2" Type="http://schemas.openxmlformats.org/officeDocument/2006/relationships/tags" Target="../tags/tag545.xml"/><Relationship Id="rId19" Type="http://schemas.openxmlformats.org/officeDocument/2006/relationships/tags" Target="../tags/tag562.xml"/><Relationship Id="rId18" Type="http://schemas.openxmlformats.org/officeDocument/2006/relationships/tags" Target="../tags/tag561.xml"/><Relationship Id="rId17" Type="http://schemas.openxmlformats.org/officeDocument/2006/relationships/tags" Target="../tags/tag560.xml"/><Relationship Id="rId16" Type="http://schemas.openxmlformats.org/officeDocument/2006/relationships/tags" Target="../tags/tag559.xml"/><Relationship Id="rId15" Type="http://schemas.openxmlformats.org/officeDocument/2006/relationships/tags" Target="../tags/tag558.xml"/><Relationship Id="rId14" Type="http://schemas.openxmlformats.org/officeDocument/2006/relationships/tags" Target="../tags/tag557.xml"/><Relationship Id="rId13" Type="http://schemas.openxmlformats.org/officeDocument/2006/relationships/tags" Target="../tags/tag556.xml"/><Relationship Id="rId12" Type="http://schemas.openxmlformats.org/officeDocument/2006/relationships/tags" Target="../tags/tag555.xml"/><Relationship Id="rId11" Type="http://schemas.openxmlformats.org/officeDocument/2006/relationships/tags" Target="../tags/tag554.xml"/><Relationship Id="rId10" Type="http://schemas.openxmlformats.org/officeDocument/2006/relationships/tags" Target="../tags/tag553.xml"/><Relationship Id="rId1" Type="http://schemas.openxmlformats.org/officeDocument/2006/relationships/tags" Target="../tags/tag544.xml"/></Relationships>
</file>

<file path=ppt/slides/_rels/slide56.xml.rels><?xml version="1.0" encoding="UTF-8" standalone="yes"?>
<Relationships xmlns="http://schemas.openxmlformats.org/package/2006/relationships"><Relationship Id="rId9" Type="http://schemas.openxmlformats.org/officeDocument/2006/relationships/tags" Target="../tags/tag573.xml"/><Relationship Id="rId8" Type="http://schemas.openxmlformats.org/officeDocument/2006/relationships/tags" Target="../tags/tag572.xml"/><Relationship Id="rId7" Type="http://schemas.openxmlformats.org/officeDocument/2006/relationships/tags" Target="../tags/tag571.xml"/><Relationship Id="rId6" Type="http://schemas.openxmlformats.org/officeDocument/2006/relationships/tags" Target="../tags/tag570.xml"/><Relationship Id="rId5" Type="http://schemas.openxmlformats.org/officeDocument/2006/relationships/tags" Target="../tags/tag569.xml"/><Relationship Id="rId4" Type="http://schemas.openxmlformats.org/officeDocument/2006/relationships/tags" Target="../tags/tag568.xml"/><Relationship Id="rId3" Type="http://schemas.openxmlformats.org/officeDocument/2006/relationships/tags" Target="../tags/tag567.xml"/><Relationship Id="rId2" Type="http://schemas.openxmlformats.org/officeDocument/2006/relationships/tags" Target="../tags/tag566.xml"/><Relationship Id="rId13" Type="http://schemas.openxmlformats.org/officeDocument/2006/relationships/notesSlide" Target="../notesSlides/notesSlide36.xml"/><Relationship Id="rId12" Type="http://schemas.openxmlformats.org/officeDocument/2006/relationships/slideLayout" Target="../slideLayouts/slideLayout7.xml"/><Relationship Id="rId11" Type="http://schemas.openxmlformats.org/officeDocument/2006/relationships/tags" Target="../tags/tag574.xml"/><Relationship Id="rId10" Type="http://schemas.openxmlformats.org/officeDocument/2006/relationships/image" Target="../media/image5.jpeg"/><Relationship Id="rId1" Type="http://schemas.openxmlformats.org/officeDocument/2006/relationships/tags" Target="../tags/tag565.xml"/></Relationships>
</file>

<file path=ppt/slides/_rels/slide57.xml.rels><?xml version="1.0" encoding="UTF-8" standalone="yes"?>
<Relationships xmlns="http://schemas.openxmlformats.org/package/2006/relationships"><Relationship Id="rId9" Type="http://schemas.openxmlformats.org/officeDocument/2006/relationships/tags" Target="../tags/tag583.xml"/><Relationship Id="rId8" Type="http://schemas.openxmlformats.org/officeDocument/2006/relationships/tags" Target="../tags/tag582.xml"/><Relationship Id="rId7" Type="http://schemas.openxmlformats.org/officeDocument/2006/relationships/tags" Target="../tags/tag581.xml"/><Relationship Id="rId6" Type="http://schemas.openxmlformats.org/officeDocument/2006/relationships/tags" Target="../tags/tag580.xml"/><Relationship Id="rId5" Type="http://schemas.openxmlformats.org/officeDocument/2006/relationships/tags" Target="../tags/tag579.xml"/><Relationship Id="rId4" Type="http://schemas.openxmlformats.org/officeDocument/2006/relationships/tags" Target="../tags/tag578.xml"/><Relationship Id="rId3" Type="http://schemas.openxmlformats.org/officeDocument/2006/relationships/tags" Target="../tags/tag577.xml"/><Relationship Id="rId2" Type="http://schemas.openxmlformats.org/officeDocument/2006/relationships/tags" Target="../tags/tag576.xml"/><Relationship Id="rId13" Type="http://schemas.openxmlformats.org/officeDocument/2006/relationships/notesSlide" Target="../notesSlides/notesSlide37.xml"/><Relationship Id="rId12" Type="http://schemas.openxmlformats.org/officeDocument/2006/relationships/slideLayout" Target="../slideLayouts/slideLayout7.xml"/><Relationship Id="rId11" Type="http://schemas.openxmlformats.org/officeDocument/2006/relationships/tags" Target="../tags/tag584.xml"/><Relationship Id="rId10" Type="http://schemas.openxmlformats.org/officeDocument/2006/relationships/image" Target="../media/image5.jpeg"/><Relationship Id="rId1" Type="http://schemas.openxmlformats.org/officeDocument/2006/relationships/tags" Target="../tags/tag575.xml"/></Relationships>
</file>

<file path=ppt/slides/_rels/slide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586.xml"/><Relationship Id="rId1" Type="http://schemas.openxmlformats.org/officeDocument/2006/relationships/tags" Target="../tags/tag585.xml"/></Relationships>
</file>

<file path=ppt/slides/_rels/slide59.xml.rels><?xml version="1.0" encoding="UTF-8" standalone="yes"?>
<Relationships xmlns="http://schemas.openxmlformats.org/package/2006/relationships"><Relationship Id="rId9" Type="http://schemas.openxmlformats.org/officeDocument/2006/relationships/tags" Target="../tags/tag595.xml"/><Relationship Id="rId8" Type="http://schemas.openxmlformats.org/officeDocument/2006/relationships/tags" Target="../tags/tag594.xml"/><Relationship Id="rId7" Type="http://schemas.openxmlformats.org/officeDocument/2006/relationships/tags" Target="../tags/tag593.xml"/><Relationship Id="rId6" Type="http://schemas.openxmlformats.org/officeDocument/2006/relationships/tags" Target="../tags/tag592.xml"/><Relationship Id="rId5" Type="http://schemas.openxmlformats.org/officeDocument/2006/relationships/tags" Target="../tags/tag591.xml"/><Relationship Id="rId4" Type="http://schemas.openxmlformats.org/officeDocument/2006/relationships/tags" Target="../tags/tag590.xml"/><Relationship Id="rId3" Type="http://schemas.openxmlformats.org/officeDocument/2006/relationships/tags" Target="../tags/tag589.xml"/><Relationship Id="rId2" Type="http://schemas.openxmlformats.org/officeDocument/2006/relationships/tags" Target="../tags/tag588.xml"/><Relationship Id="rId13" Type="http://schemas.openxmlformats.org/officeDocument/2006/relationships/notesSlide" Target="../notesSlides/notesSlide38.xml"/><Relationship Id="rId12" Type="http://schemas.openxmlformats.org/officeDocument/2006/relationships/slideLayout" Target="../slideLayouts/slideLayout7.xml"/><Relationship Id="rId11" Type="http://schemas.openxmlformats.org/officeDocument/2006/relationships/tags" Target="../tags/tag596.xml"/><Relationship Id="rId10" Type="http://schemas.openxmlformats.org/officeDocument/2006/relationships/image" Target="../media/image5.jpeg"/><Relationship Id="rId1" Type="http://schemas.openxmlformats.org/officeDocument/2006/relationships/tags" Target="../tags/tag587.xml"/></Relationships>
</file>

<file path=ppt/slides/_rels/slide6.xml.rels><?xml version="1.0" encoding="UTF-8" standalone="yes"?>
<Relationships xmlns="http://schemas.openxmlformats.org/package/2006/relationships"><Relationship Id="rId9" Type="http://schemas.openxmlformats.org/officeDocument/2006/relationships/notesSlide" Target="../notesSlides/notesSlide2.xml"/><Relationship Id="rId8" Type="http://schemas.openxmlformats.org/officeDocument/2006/relationships/slideLayout" Target="../slideLayouts/slideLayout7.xml"/><Relationship Id="rId7" Type="http://schemas.openxmlformats.org/officeDocument/2006/relationships/tags" Target="../tags/tag117.xml"/><Relationship Id="rId6" Type="http://schemas.openxmlformats.org/officeDocument/2006/relationships/image" Target="../media/image5.jpeg"/><Relationship Id="rId5" Type="http://schemas.openxmlformats.org/officeDocument/2006/relationships/tags" Target="../tags/tag116.xml"/><Relationship Id="rId4" Type="http://schemas.openxmlformats.org/officeDocument/2006/relationships/tags" Target="../tags/tag115.xml"/><Relationship Id="rId3" Type="http://schemas.openxmlformats.org/officeDocument/2006/relationships/tags" Target="../tags/tag114.xml"/><Relationship Id="rId2" Type="http://schemas.openxmlformats.org/officeDocument/2006/relationships/image" Target="../media/image10.png"/><Relationship Id="rId1" Type="http://schemas.openxmlformats.org/officeDocument/2006/relationships/tags" Target="../tags/tag113.xml"/></Relationships>
</file>

<file path=ppt/slides/_rels/slide60.xml.rels><?xml version="1.0" encoding="UTF-8" standalone="yes"?>
<Relationships xmlns="http://schemas.openxmlformats.org/package/2006/relationships"><Relationship Id="rId9" Type="http://schemas.openxmlformats.org/officeDocument/2006/relationships/tags" Target="../tags/tag605.xml"/><Relationship Id="rId8" Type="http://schemas.openxmlformats.org/officeDocument/2006/relationships/tags" Target="../tags/tag604.xml"/><Relationship Id="rId7" Type="http://schemas.openxmlformats.org/officeDocument/2006/relationships/tags" Target="../tags/tag603.xml"/><Relationship Id="rId6" Type="http://schemas.openxmlformats.org/officeDocument/2006/relationships/tags" Target="../tags/tag602.xml"/><Relationship Id="rId5" Type="http://schemas.openxmlformats.org/officeDocument/2006/relationships/tags" Target="../tags/tag601.xml"/><Relationship Id="rId4" Type="http://schemas.openxmlformats.org/officeDocument/2006/relationships/tags" Target="../tags/tag600.xml"/><Relationship Id="rId3" Type="http://schemas.openxmlformats.org/officeDocument/2006/relationships/tags" Target="../tags/tag599.xml"/><Relationship Id="rId2" Type="http://schemas.openxmlformats.org/officeDocument/2006/relationships/tags" Target="../tags/tag598.xml"/><Relationship Id="rId13" Type="http://schemas.openxmlformats.org/officeDocument/2006/relationships/notesSlide" Target="../notesSlides/notesSlide39.xml"/><Relationship Id="rId12" Type="http://schemas.openxmlformats.org/officeDocument/2006/relationships/slideLayout" Target="../slideLayouts/slideLayout7.xml"/><Relationship Id="rId11" Type="http://schemas.openxmlformats.org/officeDocument/2006/relationships/tags" Target="../tags/tag606.xml"/><Relationship Id="rId10" Type="http://schemas.openxmlformats.org/officeDocument/2006/relationships/image" Target="../media/image5.jpeg"/><Relationship Id="rId1" Type="http://schemas.openxmlformats.org/officeDocument/2006/relationships/tags" Target="../tags/tag597.xml"/></Relationships>
</file>

<file path=ppt/slides/_rels/slide61.xml.rels><?xml version="1.0" encoding="UTF-8" standalone="yes"?>
<Relationships xmlns="http://schemas.openxmlformats.org/package/2006/relationships"><Relationship Id="rId9" Type="http://schemas.openxmlformats.org/officeDocument/2006/relationships/tags" Target="../tags/tag615.xml"/><Relationship Id="rId8" Type="http://schemas.openxmlformats.org/officeDocument/2006/relationships/tags" Target="../tags/tag614.xml"/><Relationship Id="rId7" Type="http://schemas.openxmlformats.org/officeDocument/2006/relationships/tags" Target="../tags/tag613.xml"/><Relationship Id="rId6" Type="http://schemas.openxmlformats.org/officeDocument/2006/relationships/tags" Target="../tags/tag612.xml"/><Relationship Id="rId5" Type="http://schemas.openxmlformats.org/officeDocument/2006/relationships/tags" Target="../tags/tag611.xml"/><Relationship Id="rId4" Type="http://schemas.openxmlformats.org/officeDocument/2006/relationships/tags" Target="../tags/tag610.xml"/><Relationship Id="rId3" Type="http://schemas.openxmlformats.org/officeDocument/2006/relationships/tags" Target="../tags/tag609.xml"/><Relationship Id="rId2" Type="http://schemas.openxmlformats.org/officeDocument/2006/relationships/tags" Target="../tags/tag608.xml"/><Relationship Id="rId13" Type="http://schemas.openxmlformats.org/officeDocument/2006/relationships/notesSlide" Target="../notesSlides/notesSlide40.xml"/><Relationship Id="rId12" Type="http://schemas.openxmlformats.org/officeDocument/2006/relationships/slideLayout" Target="../slideLayouts/slideLayout7.xml"/><Relationship Id="rId11" Type="http://schemas.openxmlformats.org/officeDocument/2006/relationships/tags" Target="../tags/tag616.xml"/><Relationship Id="rId10" Type="http://schemas.openxmlformats.org/officeDocument/2006/relationships/image" Target="../media/image5.jpeg"/><Relationship Id="rId1" Type="http://schemas.openxmlformats.org/officeDocument/2006/relationships/tags" Target="../tags/tag607.xml"/></Relationships>
</file>

<file path=ppt/slides/_rels/slide62.xml.rels><?xml version="1.0" encoding="UTF-8" standalone="yes"?>
<Relationships xmlns="http://schemas.openxmlformats.org/package/2006/relationships"><Relationship Id="rId9" Type="http://schemas.openxmlformats.org/officeDocument/2006/relationships/tags" Target="../tags/tag625.xml"/><Relationship Id="rId8" Type="http://schemas.openxmlformats.org/officeDocument/2006/relationships/tags" Target="../tags/tag624.xml"/><Relationship Id="rId7" Type="http://schemas.openxmlformats.org/officeDocument/2006/relationships/tags" Target="../tags/tag623.xml"/><Relationship Id="rId6" Type="http://schemas.openxmlformats.org/officeDocument/2006/relationships/tags" Target="../tags/tag622.xml"/><Relationship Id="rId5" Type="http://schemas.openxmlformats.org/officeDocument/2006/relationships/tags" Target="../tags/tag621.xml"/><Relationship Id="rId4" Type="http://schemas.openxmlformats.org/officeDocument/2006/relationships/tags" Target="../tags/tag620.xml"/><Relationship Id="rId3" Type="http://schemas.openxmlformats.org/officeDocument/2006/relationships/tags" Target="../tags/tag619.xml"/><Relationship Id="rId2" Type="http://schemas.openxmlformats.org/officeDocument/2006/relationships/tags" Target="../tags/tag618.xml"/><Relationship Id="rId13" Type="http://schemas.openxmlformats.org/officeDocument/2006/relationships/notesSlide" Target="../notesSlides/notesSlide41.xml"/><Relationship Id="rId12" Type="http://schemas.openxmlformats.org/officeDocument/2006/relationships/slideLayout" Target="../slideLayouts/slideLayout7.xml"/><Relationship Id="rId11" Type="http://schemas.openxmlformats.org/officeDocument/2006/relationships/tags" Target="../tags/tag626.xml"/><Relationship Id="rId10" Type="http://schemas.openxmlformats.org/officeDocument/2006/relationships/image" Target="../media/image5.jpeg"/><Relationship Id="rId1" Type="http://schemas.openxmlformats.org/officeDocument/2006/relationships/tags" Target="../tags/tag617.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28.xml"/><Relationship Id="rId1" Type="http://schemas.openxmlformats.org/officeDocument/2006/relationships/tags" Target="../tags/tag627.xml"/></Relationships>
</file>

<file path=ppt/slides/_rels/slide64.xml.rels><?xml version="1.0" encoding="UTF-8" standalone="yes"?>
<Relationships xmlns="http://schemas.openxmlformats.org/package/2006/relationships"><Relationship Id="rId9" Type="http://schemas.openxmlformats.org/officeDocument/2006/relationships/tags" Target="../tags/tag637.xml"/><Relationship Id="rId8" Type="http://schemas.openxmlformats.org/officeDocument/2006/relationships/tags" Target="../tags/tag636.xml"/><Relationship Id="rId7" Type="http://schemas.openxmlformats.org/officeDocument/2006/relationships/tags" Target="../tags/tag635.xml"/><Relationship Id="rId6" Type="http://schemas.openxmlformats.org/officeDocument/2006/relationships/tags" Target="../tags/tag634.xml"/><Relationship Id="rId5" Type="http://schemas.openxmlformats.org/officeDocument/2006/relationships/tags" Target="../tags/tag633.xml"/><Relationship Id="rId4" Type="http://schemas.openxmlformats.org/officeDocument/2006/relationships/tags" Target="../tags/tag632.xml"/><Relationship Id="rId3" Type="http://schemas.openxmlformats.org/officeDocument/2006/relationships/tags" Target="../tags/tag631.xml"/><Relationship Id="rId2" Type="http://schemas.openxmlformats.org/officeDocument/2006/relationships/tags" Target="../tags/tag630.xml"/><Relationship Id="rId13" Type="http://schemas.openxmlformats.org/officeDocument/2006/relationships/notesSlide" Target="../notesSlides/notesSlide42.xml"/><Relationship Id="rId12" Type="http://schemas.openxmlformats.org/officeDocument/2006/relationships/slideLayout" Target="../slideLayouts/slideLayout7.xml"/><Relationship Id="rId11" Type="http://schemas.openxmlformats.org/officeDocument/2006/relationships/tags" Target="../tags/tag638.xml"/><Relationship Id="rId10" Type="http://schemas.openxmlformats.org/officeDocument/2006/relationships/image" Target="../media/image5.jpeg"/><Relationship Id="rId1" Type="http://schemas.openxmlformats.org/officeDocument/2006/relationships/tags" Target="../tags/tag629.xml"/></Relationships>
</file>

<file path=ppt/slides/_rels/slide65.xml.rels><?xml version="1.0" encoding="UTF-8" standalone="yes"?>
<Relationships xmlns="http://schemas.openxmlformats.org/package/2006/relationships"><Relationship Id="rId9" Type="http://schemas.openxmlformats.org/officeDocument/2006/relationships/tags" Target="../tags/tag647.xml"/><Relationship Id="rId8" Type="http://schemas.openxmlformats.org/officeDocument/2006/relationships/tags" Target="../tags/tag646.xml"/><Relationship Id="rId7" Type="http://schemas.openxmlformats.org/officeDocument/2006/relationships/tags" Target="../tags/tag645.xml"/><Relationship Id="rId6" Type="http://schemas.openxmlformats.org/officeDocument/2006/relationships/tags" Target="../tags/tag644.xml"/><Relationship Id="rId5" Type="http://schemas.openxmlformats.org/officeDocument/2006/relationships/tags" Target="../tags/tag643.xml"/><Relationship Id="rId4" Type="http://schemas.openxmlformats.org/officeDocument/2006/relationships/tags" Target="../tags/tag642.xml"/><Relationship Id="rId3" Type="http://schemas.openxmlformats.org/officeDocument/2006/relationships/tags" Target="../tags/tag641.xml"/><Relationship Id="rId2" Type="http://schemas.openxmlformats.org/officeDocument/2006/relationships/tags" Target="../tags/tag640.xml"/><Relationship Id="rId13" Type="http://schemas.openxmlformats.org/officeDocument/2006/relationships/notesSlide" Target="../notesSlides/notesSlide43.xml"/><Relationship Id="rId12" Type="http://schemas.openxmlformats.org/officeDocument/2006/relationships/slideLayout" Target="../slideLayouts/slideLayout7.xml"/><Relationship Id="rId11" Type="http://schemas.openxmlformats.org/officeDocument/2006/relationships/tags" Target="../tags/tag648.xml"/><Relationship Id="rId10" Type="http://schemas.openxmlformats.org/officeDocument/2006/relationships/image" Target="../media/image5.jpeg"/><Relationship Id="rId1" Type="http://schemas.openxmlformats.org/officeDocument/2006/relationships/tags" Target="../tags/tag639.xml"/></Relationships>
</file>

<file path=ppt/slides/_rels/slide66.xml.rels><?xml version="1.0" encoding="UTF-8" standalone="yes"?>
<Relationships xmlns="http://schemas.openxmlformats.org/package/2006/relationships"><Relationship Id="rId9" Type="http://schemas.openxmlformats.org/officeDocument/2006/relationships/notesSlide" Target="../notesSlides/notesSlide44.xml"/><Relationship Id="rId8" Type="http://schemas.openxmlformats.org/officeDocument/2006/relationships/slideLayout" Target="../slideLayouts/slideLayout7.xml"/><Relationship Id="rId7" Type="http://schemas.openxmlformats.org/officeDocument/2006/relationships/tags" Target="../tags/tag653.xml"/><Relationship Id="rId6" Type="http://schemas.openxmlformats.org/officeDocument/2006/relationships/image" Target="../media/image5.jpeg"/><Relationship Id="rId5" Type="http://schemas.openxmlformats.org/officeDocument/2006/relationships/tags" Target="../tags/tag652.xml"/><Relationship Id="rId4" Type="http://schemas.openxmlformats.org/officeDocument/2006/relationships/tags" Target="../tags/tag651.xml"/><Relationship Id="rId3" Type="http://schemas.openxmlformats.org/officeDocument/2006/relationships/tags" Target="../tags/tag650.xml"/><Relationship Id="rId2" Type="http://schemas.openxmlformats.org/officeDocument/2006/relationships/image" Target="../media/image10.png"/><Relationship Id="rId1" Type="http://schemas.openxmlformats.org/officeDocument/2006/relationships/tags" Target="../tags/tag649.xml"/></Relationships>
</file>

<file path=ppt/slides/_rels/slide67.xml.rels><?xml version="1.0" encoding="UTF-8" standalone="yes"?>
<Relationships xmlns="http://schemas.openxmlformats.org/package/2006/relationships"><Relationship Id="rId9" Type="http://schemas.openxmlformats.org/officeDocument/2006/relationships/tags" Target="../tags/tag662.xml"/><Relationship Id="rId8" Type="http://schemas.openxmlformats.org/officeDocument/2006/relationships/tags" Target="../tags/tag661.xml"/><Relationship Id="rId7" Type="http://schemas.openxmlformats.org/officeDocument/2006/relationships/tags" Target="../tags/tag660.xml"/><Relationship Id="rId6" Type="http://schemas.openxmlformats.org/officeDocument/2006/relationships/tags" Target="../tags/tag659.xml"/><Relationship Id="rId5" Type="http://schemas.openxmlformats.org/officeDocument/2006/relationships/tags" Target="../tags/tag658.xml"/><Relationship Id="rId4" Type="http://schemas.openxmlformats.org/officeDocument/2006/relationships/tags" Target="../tags/tag657.xml"/><Relationship Id="rId3" Type="http://schemas.openxmlformats.org/officeDocument/2006/relationships/tags" Target="../tags/tag656.xml"/><Relationship Id="rId2" Type="http://schemas.openxmlformats.org/officeDocument/2006/relationships/tags" Target="../tags/tag655.xml"/><Relationship Id="rId13" Type="http://schemas.openxmlformats.org/officeDocument/2006/relationships/notesSlide" Target="../notesSlides/notesSlide45.xml"/><Relationship Id="rId12" Type="http://schemas.openxmlformats.org/officeDocument/2006/relationships/slideLayout" Target="../slideLayouts/slideLayout7.xml"/><Relationship Id="rId11" Type="http://schemas.openxmlformats.org/officeDocument/2006/relationships/tags" Target="../tags/tag663.xml"/><Relationship Id="rId10" Type="http://schemas.openxmlformats.org/officeDocument/2006/relationships/image" Target="../media/image5.jpeg"/><Relationship Id="rId1" Type="http://schemas.openxmlformats.org/officeDocument/2006/relationships/tags" Target="../tags/tag654.xml"/></Relationships>
</file>

<file path=ppt/slides/_rels/slide68.xml.rels><?xml version="1.0" encoding="UTF-8" standalone="yes"?>
<Relationships xmlns="http://schemas.openxmlformats.org/package/2006/relationships"><Relationship Id="rId9" Type="http://schemas.openxmlformats.org/officeDocument/2006/relationships/tags" Target="../tags/tag672.xml"/><Relationship Id="rId8" Type="http://schemas.openxmlformats.org/officeDocument/2006/relationships/tags" Target="../tags/tag671.xml"/><Relationship Id="rId7" Type="http://schemas.openxmlformats.org/officeDocument/2006/relationships/tags" Target="../tags/tag670.xml"/><Relationship Id="rId6" Type="http://schemas.openxmlformats.org/officeDocument/2006/relationships/tags" Target="../tags/tag669.xml"/><Relationship Id="rId5" Type="http://schemas.openxmlformats.org/officeDocument/2006/relationships/tags" Target="../tags/tag668.xml"/><Relationship Id="rId4" Type="http://schemas.openxmlformats.org/officeDocument/2006/relationships/tags" Target="../tags/tag667.xml"/><Relationship Id="rId3" Type="http://schemas.openxmlformats.org/officeDocument/2006/relationships/tags" Target="../tags/tag666.xml"/><Relationship Id="rId2" Type="http://schemas.openxmlformats.org/officeDocument/2006/relationships/tags" Target="../tags/tag665.xml"/><Relationship Id="rId13" Type="http://schemas.openxmlformats.org/officeDocument/2006/relationships/notesSlide" Target="../notesSlides/notesSlide46.xml"/><Relationship Id="rId12" Type="http://schemas.openxmlformats.org/officeDocument/2006/relationships/slideLayout" Target="../slideLayouts/slideLayout7.xml"/><Relationship Id="rId11" Type="http://schemas.openxmlformats.org/officeDocument/2006/relationships/tags" Target="../tags/tag673.xml"/><Relationship Id="rId10" Type="http://schemas.openxmlformats.org/officeDocument/2006/relationships/image" Target="../media/image5.jpeg"/><Relationship Id="rId1" Type="http://schemas.openxmlformats.org/officeDocument/2006/relationships/tags" Target="../tags/tag664.xml"/></Relationships>
</file>

<file path=ppt/slides/_rels/slide69.xml.rels><?xml version="1.0" encoding="UTF-8" standalone="yes"?>
<Relationships xmlns="http://schemas.openxmlformats.org/package/2006/relationships"><Relationship Id="rId9" Type="http://schemas.openxmlformats.org/officeDocument/2006/relationships/tags" Target="../tags/tag682.xml"/><Relationship Id="rId8" Type="http://schemas.openxmlformats.org/officeDocument/2006/relationships/tags" Target="../tags/tag681.xml"/><Relationship Id="rId7" Type="http://schemas.openxmlformats.org/officeDocument/2006/relationships/tags" Target="../tags/tag680.xml"/><Relationship Id="rId6" Type="http://schemas.openxmlformats.org/officeDocument/2006/relationships/tags" Target="../tags/tag679.xml"/><Relationship Id="rId5" Type="http://schemas.openxmlformats.org/officeDocument/2006/relationships/tags" Target="../tags/tag678.xml"/><Relationship Id="rId4" Type="http://schemas.openxmlformats.org/officeDocument/2006/relationships/tags" Target="../tags/tag677.xml"/><Relationship Id="rId3" Type="http://schemas.openxmlformats.org/officeDocument/2006/relationships/tags" Target="../tags/tag676.xml"/><Relationship Id="rId2" Type="http://schemas.openxmlformats.org/officeDocument/2006/relationships/tags" Target="../tags/tag675.xml"/><Relationship Id="rId13" Type="http://schemas.openxmlformats.org/officeDocument/2006/relationships/notesSlide" Target="../notesSlides/notesSlide47.xml"/><Relationship Id="rId12" Type="http://schemas.openxmlformats.org/officeDocument/2006/relationships/slideLayout" Target="../slideLayouts/slideLayout7.xml"/><Relationship Id="rId11" Type="http://schemas.openxmlformats.org/officeDocument/2006/relationships/tags" Target="../tags/tag683.xml"/><Relationship Id="rId10" Type="http://schemas.openxmlformats.org/officeDocument/2006/relationships/image" Target="../media/image5.jpeg"/><Relationship Id="rId1" Type="http://schemas.openxmlformats.org/officeDocument/2006/relationships/tags" Target="../tags/tag674.xml"/></Relationships>
</file>

<file path=ppt/slides/_rels/slide7.xml.rels><?xml version="1.0" encoding="UTF-8" standalone="yes"?>
<Relationships xmlns="http://schemas.openxmlformats.org/package/2006/relationships"><Relationship Id="rId9" Type="http://schemas.openxmlformats.org/officeDocument/2006/relationships/tags" Target="../tags/tag126.xml"/><Relationship Id="rId8" Type="http://schemas.openxmlformats.org/officeDocument/2006/relationships/tags" Target="../tags/tag125.xml"/><Relationship Id="rId7" Type="http://schemas.openxmlformats.org/officeDocument/2006/relationships/tags" Target="../tags/tag124.xml"/><Relationship Id="rId6" Type="http://schemas.openxmlformats.org/officeDocument/2006/relationships/tags" Target="../tags/tag123.xml"/><Relationship Id="rId5" Type="http://schemas.openxmlformats.org/officeDocument/2006/relationships/tags" Target="../tags/tag122.xml"/><Relationship Id="rId4" Type="http://schemas.openxmlformats.org/officeDocument/2006/relationships/tags" Target="../tags/tag121.xml"/><Relationship Id="rId3" Type="http://schemas.openxmlformats.org/officeDocument/2006/relationships/tags" Target="../tags/tag120.xml"/><Relationship Id="rId2" Type="http://schemas.openxmlformats.org/officeDocument/2006/relationships/tags" Target="../tags/tag119.xml"/><Relationship Id="rId13" Type="http://schemas.openxmlformats.org/officeDocument/2006/relationships/notesSlide" Target="../notesSlides/notesSlide3.xml"/><Relationship Id="rId12" Type="http://schemas.openxmlformats.org/officeDocument/2006/relationships/slideLayout" Target="../slideLayouts/slideLayout7.xml"/><Relationship Id="rId11" Type="http://schemas.openxmlformats.org/officeDocument/2006/relationships/tags" Target="../tags/tag127.xml"/><Relationship Id="rId10" Type="http://schemas.openxmlformats.org/officeDocument/2006/relationships/image" Target="../media/image5.jpeg"/><Relationship Id="rId1" Type="http://schemas.openxmlformats.org/officeDocument/2006/relationships/tags" Target="../tags/tag118.xml"/></Relationships>
</file>

<file path=ppt/slides/_rels/slide70.xml.rels><?xml version="1.0" encoding="UTF-8" standalone="yes"?>
<Relationships xmlns="http://schemas.openxmlformats.org/package/2006/relationships"><Relationship Id="rId9" Type="http://schemas.openxmlformats.org/officeDocument/2006/relationships/tags" Target="../tags/tag692.xml"/><Relationship Id="rId8" Type="http://schemas.openxmlformats.org/officeDocument/2006/relationships/tags" Target="../tags/tag691.xml"/><Relationship Id="rId7" Type="http://schemas.openxmlformats.org/officeDocument/2006/relationships/tags" Target="../tags/tag690.xml"/><Relationship Id="rId6" Type="http://schemas.openxmlformats.org/officeDocument/2006/relationships/tags" Target="../tags/tag689.xml"/><Relationship Id="rId5" Type="http://schemas.openxmlformats.org/officeDocument/2006/relationships/tags" Target="../tags/tag688.xml"/><Relationship Id="rId4" Type="http://schemas.openxmlformats.org/officeDocument/2006/relationships/tags" Target="../tags/tag687.xml"/><Relationship Id="rId3" Type="http://schemas.openxmlformats.org/officeDocument/2006/relationships/tags" Target="../tags/tag686.xml"/><Relationship Id="rId2" Type="http://schemas.openxmlformats.org/officeDocument/2006/relationships/tags" Target="../tags/tag685.xml"/><Relationship Id="rId13" Type="http://schemas.openxmlformats.org/officeDocument/2006/relationships/notesSlide" Target="../notesSlides/notesSlide48.xml"/><Relationship Id="rId12" Type="http://schemas.openxmlformats.org/officeDocument/2006/relationships/slideLayout" Target="../slideLayouts/slideLayout7.xml"/><Relationship Id="rId11" Type="http://schemas.openxmlformats.org/officeDocument/2006/relationships/tags" Target="../tags/tag693.xml"/><Relationship Id="rId10" Type="http://schemas.openxmlformats.org/officeDocument/2006/relationships/image" Target="../media/image5.jpeg"/><Relationship Id="rId1" Type="http://schemas.openxmlformats.org/officeDocument/2006/relationships/tags" Target="../tags/tag684.xml"/></Relationships>
</file>

<file path=ppt/slides/_rels/slide71.xml.rels><?xml version="1.0" encoding="UTF-8" standalone="yes"?>
<Relationships xmlns="http://schemas.openxmlformats.org/package/2006/relationships"><Relationship Id="rId9" Type="http://schemas.openxmlformats.org/officeDocument/2006/relationships/tags" Target="../tags/tag702.xml"/><Relationship Id="rId8" Type="http://schemas.openxmlformats.org/officeDocument/2006/relationships/tags" Target="../tags/tag701.xml"/><Relationship Id="rId7" Type="http://schemas.openxmlformats.org/officeDocument/2006/relationships/tags" Target="../tags/tag700.xml"/><Relationship Id="rId6" Type="http://schemas.openxmlformats.org/officeDocument/2006/relationships/tags" Target="../tags/tag699.xml"/><Relationship Id="rId5" Type="http://schemas.openxmlformats.org/officeDocument/2006/relationships/tags" Target="../tags/tag698.xml"/><Relationship Id="rId4" Type="http://schemas.openxmlformats.org/officeDocument/2006/relationships/tags" Target="../tags/tag697.xml"/><Relationship Id="rId3" Type="http://schemas.openxmlformats.org/officeDocument/2006/relationships/tags" Target="../tags/tag696.xml"/><Relationship Id="rId2" Type="http://schemas.openxmlformats.org/officeDocument/2006/relationships/tags" Target="../tags/tag695.xml"/><Relationship Id="rId13" Type="http://schemas.openxmlformats.org/officeDocument/2006/relationships/notesSlide" Target="../notesSlides/notesSlide49.xml"/><Relationship Id="rId12" Type="http://schemas.openxmlformats.org/officeDocument/2006/relationships/slideLayout" Target="../slideLayouts/slideLayout7.xml"/><Relationship Id="rId11" Type="http://schemas.openxmlformats.org/officeDocument/2006/relationships/tags" Target="../tags/tag703.xml"/><Relationship Id="rId10" Type="http://schemas.openxmlformats.org/officeDocument/2006/relationships/image" Target="../media/image5.jpeg"/><Relationship Id="rId1" Type="http://schemas.openxmlformats.org/officeDocument/2006/relationships/tags" Target="../tags/tag694.xml"/></Relationships>
</file>

<file path=ppt/slides/_rels/slide72.xml.rels><?xml version="1.0" encoding="UTF-8" standalone="yes"?>
<Relationships xmlns="http://schemas.openxmlformats.org/package/2006/relationships"><Relationship Id="rId9" Type="http://schemas.openxmlformats.org/officeDocument/2006/relationships/image" Target="../media/image42.jpeg"/><Relationship Id="rId8" Type="http://schemas.openxmlformats.org/officeDocument/2006/relationships/tags" Target="../tags/tag708.xml"/><Relationship Id="rId7" Type="http://schemas.openxmlformats.org/officeDocument/2006/relationships/image" Target="../media/image41.jpeg"/><Relationship Id="rId6" Type="http://schemas.openxmlformats.org/officeDocument/2006/relationships/tags" Target="../tags/tag707.xml"/><Relationship Id="rId5" Type="http://schemas.openxmlformats.org/officeDocument/2006/relationships/image" Target="../media/image40.jpeg"/><Relationship Id="rId4" Type="http://schemas.openxmlformats.org/officeDocument/2006/relationships/tags" Target="../tags/tag706.xml"/><Relationship Id="rId3" Type="http://schemas.openxmlformats.org/officeDocument/2006/relationships/image" Target="../media/image39.jpeg"/><Relationship Id="rId2" Type="http://schemas.openxmlformats.org/officeDocument/2006/relationships/tags" Target="../tags/tag705.xml"/><Relationship Id="rId13" Type="http://schemas.openxmlformats.org/officeDocument/2006/relationships/slideLayout" Target="../slideLayouts/slideLayout2.xml"/><Relationship Id="rId12" Type="http://schemas.openxmlformats.org/officeDocument/2006/relationships/tags" Target="../tags/tag711.xml"/><Relationship Id="rId11" Type="http://schemas.openxmlformats.org/officeDocument/2006/relationships/tags" Target="../tags/tag710.xml"/><Relationship Id="rId10" Type="http://schemas.openxmlformats.org/officeDocument/2006/relationships/tags" Target="../tags/tag709.xml"/><Relationship Id="rId1" Type="http://schemas.openxmlformats.org/officeDocument/2006/relationships/tags" Target="../tags/tag704.xml"/></Relationships>
</file>

<file path=ppt/slides/_rels/slide73.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719.xml"/><Relationship Id="rId7" Type="http://schemas.openxmlformats.org/officeDocument/2006/relationships/tags" Target="../tags/tag718.xml"/><Relationship Id="rId6" Type="http://schemas.openxmlformats.org/officeDocument/2006/relationships/tags" Target="../tags/tag717.xml"/><Relationship Id="rId5" Type="http://schemas.openxmlformats.org/officeDocument/2006/relationships/tags" Target="../tags/tag716.xml"/><Relationship Id="rId4" Type="http://schemas.openxmlformats.org/officeDocument/2006/relationships/tags" Target="../tags/tag715.xml"/><Relationship Id="rId3" Type="http://schemas.openxmlformats.org/officeDocument/2006/relationships/tags" Target="../tags/tag714.xml"/><Relationship Id="rId2" Type="http://schemas.openxmlformats.org/officeDocument/2006/relationships/tags" Target="../tags/tag713.xml"/><Relationship Id="rId1" Type="http://schemas.openxmlformats.org/officeDocument/2006/relationships/tags" Target="../tags/tag712.xml"/></Relationships>
</file>

<file path=ppt/slides/_rels/slide74.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727.xml"/><Relationship Id="rId7" Type="http://schemas.openxmlformats.org/officeDocument/2006/relationships/tags" Target="../tags/tag726.xml"/><Relationship Id="rId6" Type="http://schemas.openxmlformats.org/officeDocument/2006/relationships/tags" Target="../tags/tag725.xml"/><Relationship Id="rId5" Type="http://schemas.openxmlformats.org/officeDocument/2006/relationships/tags" Target="../tags/tag724.xml"/><Relationship Id="rId4" Type="http://schemas.openxmlformats.org/officeDocument/2006/relationships/tags" Target="../tags/tag723.xml"/><Relationship Id="rId3" Type="http://schemas.openxmlformats.org/officeDocument/2006/relationships/tags" Target="../tags/tag722.xml"/><Relationship Id="rId2" Type="http://schemas.openxmlformats.org/officeDocument/2006/relationships/tags" Target="../tags/tag721.xml"/><Relationship Id="rId1" Type="http://schemas.openxmlformats.org/officeDocument/2006/relationships/tags" Target="../tags/tag720.xml"/></Relationships>
</file>

<file path=ppt/slides/_rels/slide75.xml.rels><?xml version="1.0" encoding="UTF-8" standalone="yes"?>
<Relationships xmlns="http://schemas.openxmlformats.org/package/2006/relationships"><Relationship Id="rId9" Type="http://schemas.openxmlformats.org/officeDocument/2006/relationships/tags" Target="../tags/tag736.xml"/><Relationship Id="rId8" Type="http://schemas.openxmlformats.org/officeDocument/2006/relationships/tags" Target="../tags/tag735.xml"/><Relationship Id="rId7" Type="http://schemas.openxmlformats.org/officeDocument/2006/relationships/tags" Target="../tags/tag734.xml"/><Relationship Id="rId6" Type="http://schemas.openxmlformats.org/officeDocument/2006/relationships/tags" Target="../tags/tag733.xml"/><Relationship Id="rId5" Type="http://schemas.openxmlformats.org/officeDocument/2006/relationships/tags" Target="../tags/tag732.xml"/><Relationship Id="rId4" Type="http://schemas.openxmlformats.org/officeDocument/2006/relationships/tags" Target="../tags/tag731.xml"/><Relationship Id="rId3" Type="http://schemas.openxmlformats.org/officeDocument/2006/relationships/tags" Target="../tags/tag730.xml"/><Relationship Id="rId2" Type="http://schemas.openxmlformats.org/officeDocument/2006/relationships/tags" Target="../tags/tag729.xml"/><Relationship Id="rId13" Type="http://schemas.openxmlformats.org/officeDocument/2006/relationships/notesSlide" Target="../notesSlides/notesSlide50.xml"/><Relationship Id="rId12" Type="http://schemas.openxmlformats.org/officeDocument/2006/relationships/slideLayout" Target="../slideLayouts/slideLayout7.xml"/><Relationship Id="rId11" Type="http://schemas.openxmlformats.org/officeDocument/2006/relationships/tags" Target="../tags/tag737.xml"/><Relationship Id="rId10" Type="http://schemas.openxmlformats.org/officeDocument/2006/relationships/image" Target="../media/image5.jpeg"/><Relationship Id="rId1" Type="http://schemas.openxmlformats.org/officeDocument/2006/relationships/tags" Target="../tags/tag728.xml"/></Relationships>
</file>

<file path=ppt/slides/_rels/slide76.xml.rels><?xml version="1.0" encoding="UTF-8" standalone="yes"?>
<Relationships xmlns="http://schemas.openxmlformats.org/package/2006/relationships"><Relationship Id="rId9" Type="http://schemas.openxmlformats.org/officeDocument/2006/relationships/tags" Target="../tags/tag746.xml"/><Relationship Id="rId8" Type="http://schemas.openxmlformats.org/officeDocument/2006/relationships/tags" Target="../tags/tag745.xml"/><Relationship Id="rId7" Type="http://schemas.openxmlformats.org/officeDocument/2006/relationships/tags" Target="../tags/tag744.xml"/><Relationship Id="rId6" Type="http://schemas.openxmlformats.org/officeDocument/2006/relationships/tags" Target="../tags/tag743.xml"/><Relationship Id="rId5" Type="http://schemas.openxmlformats.org/officeDocument/2006/relationships/tags" Target="../tags/tag742.xml"/><Relationship Id="rId4" Type="http://schemas.openxmlformats.org/officeDocument/2006/relationships/tags" Target="../tags/tag741.xml"/><Relationship Id="rId3" Type="http://schemas.openxmlformats.org/officeDocument/2006/relationships/tags" Target="../tags/tag740.xml"/><Relationship Id="rId2" Type="http://schemas.openxmlformats.org/officeDocument/2006/relationships/tags" Target="../tags/tag739.xml"/><Relationship Id="rId13" Type="http://schemas.openxmlformats.org/officeDocument/2006/relationships/notesSlide" Target="../notesSlides/notesSlide51.xml"/><Relationship Id="rId12" Type="http://schemas.openxmlformats.org/officeDocument/2006/relationships/slideLayout" Target="../slideLayouts/slideLayout7.xml"/><Relationship Id="rId11" Type="http://schemas.openxmlformats.org/officeDocument/2006/relationships/tags" Target="../tags/tag747.xml"/><Relationship Id="rId10" Type="http://schemas.openxmlformats.org/officeDocument/2006/relationships/image" Target="../media/image5.jpeg"/><Relationship Id="rId1" Type="http://schemas.openxmlformats.org/officeDocument/2006/relationships/tags" Target="../tags/tag738.xml"/></Relationships>
</file>

<file path=ppt/slides/_rels/slide77.xml.rels><?xml version="1.0" encoding="UTF-8" standalone="yes"?>
<Relationships xmlns="http://schemas.openxmlformats.org/package/2006/relationships"><Relationship Id="rId7" Type="http://schemas.openxmlformats.org/officeDocument/2006/relationships/notesSlide" Target="../notesSlides/notesSlide52.xml"/><Relationship Id="rId6" Type="http://schemas.openxmlformats.org/officeDocument/2006/relationships/slideLayout" Target="../slideLayouts/slideLayout7.xml"/><Relationship Id="rId5" Type="http://schemas.openxmlformats.org/officeDocument/2006/relationships/tags" Target="../tags/tag752.xml"/><Relationship Id="rId4" Type="http://schemas.openxmlformats.org/officeDocument/2006/relationships/tags" Target="../tags/tag751.xml"/><Relationship Id="rId3" Type="http://schemas.openxmlformats.org/officeDocument/2006/relationships/tags" Target="../tags/tag750.xml"/><Relationship Id="rId2" Type="http://schemas.openxmlformats.org/officeDocument/2006/relationships/tags" Target="../tags/tag749.xml"/><Relationship Id="rId1" Type="http://schemas.openxmlformats.org/officeDocument/2006/relationships/tags" Target="../tags/tag748.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3.png"/><Relationship Id="rId1" Type="http://schemas.openxmlformats.org/officeDocument/2006/relationships/image" Target="../media/image5.jpeg"/></Relationships>
</file>

<file path=ppt/slides/_rels/slide79.xml.rels><?xml version="1.0" encoding="UTF-8" standalone="yes"?>
<Relationships xmlns="http://schemas.openxmlformats.org/package/2006/relationships"><Relationship Id="rId9" Type="http://schemas.openxmlformats.org/officeDocument/2006/relationships/tags" Target="../tags/tag761.xml"/><Relationship Id="rId8" Type="http://schemas.openxmlformats.org/officeDocument/2006/relationships/tags" Target="../tags/tag760.xml"/><Relationship Id="rId7" Type="http://schemas.openxmlformats.org/officeDocument/2006/relationships/tags" Target="../tags/tag759.xml"/><Relationship Id="rId6" Type="http://schemas.openxmlformats.org/officeDocument/2006/relationships/tags" Target="../tags/tag758.xml"/><Relationship Id="rId5" Type="http://schemas.openxmlformats.org/officeDocument/2006/relationships/tags" Target="../tags/tag757.xml"/><Relationship Id="rId4" Type="http://schemas.openxmlformats.org/officeDocument/2006/relationships/tags" Target="../tags/tag756.xml"/><Relationship Id="rId3" Type="http://schemas.openxmlformats.org/officeDocument/2006/relationships/tags" Target="../tags/tag755.xml"/><Relationship Id="rId2" Type="http://schemas.openxmlformats.org/officeDocument/2006/relationships/tags" Target="../tags/tag754.xml"/><Relationship Id="rId13" Type="http://schemas.openxmlformats.org/officeDocument/2006/relationships/notesSlide" Target="../notesSlides/notesSlide53.xml"/><Relationship Id="rId12" Type="http://schemas.openxmlformats.org/officeDocument/2006/relationships/slideLayout" Target="../slideLayouts/slideLayout7.xml"/><Relationship Id="rId11" Type="http://schemas.openxmlformats.org/officeDocument/2006/relationships/tags" Target="../tags/tag762.xml"/><Relationship Id="rId10" Type="http://schemas.openxmlformats.org/officeDocument/2006/relationships/image" Target="../media/image5.jpeg"/><Relationship Id="rId1" Type="http://schemas.openxmlformats.org/officeDocument/2006/relationships/tags" Target="../tags/tag753.xml"/></Relationships>
</file>

<file path=ppt/slides/_rels/slide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131.xml"/><Relationship Id="rId3" Type="http://schemas.openxmlformats.org/officeDocument/2006/relationships/tags" Target="../tags/tag130.xml"/><Relationship Id="rId2" Type="http://schemas.openxmlformats.org/officeDocument/2006/relationships/tags" Target="../tags/tag129.xml"/><Relationship Id="rId1" Type="http://schemas.openxmlformats.org/officeDocument/2006/relationships/tags" Target="../tags/tag128.xml"/></Relationships>
</file>

<file path=ppt/slides/_rels/slide80.xml.rels><?xml version="1.0" encoding="UTF-8" standalone="yes"?>
<Relationships xmlns="http://schemas.openxmlformats.org/package/2006/relationships"><Relationship Id="rId9" Type="http://schemas.openxmlformats.org/officeDocument/2006/relationships/tags" Target="../tags/tag771.xml"/><Relationship Id="rId8" Type="http://schemas.openxmlformats.org/officeDocument/2006/relationships/tags" Target="../tags/tag770.xml"/><Relationship Id="rId7" Type="http://schemas.openxmlformats.org/officeDocument/2006/relationships/tags" Target="../tags/tag769.xml"/><Relationship Id="rId6" Type="http://schemas.openxmlformats.org/officeDocument/2006/relationships/tags" Target="../tags/tag768.xml"/><Relationship Id="rId5" Type="http://schemas.openxmlformats.org/officeDocument/2006/relationships/tags" Target="../tags/tag767.xml"/><Relationship Id="rId4" Type="http://schemas.openxmlformats.org/officeDocument/2006/relationships/tags" Target="../tags/tag766.xml"/><Relationship Id="rId3" Type="http://schemas.openxmlformats.org/officeDocument/2006/relationships/tags" Target="../tags/tag765.xml"/><Relationship Id="rId2" Type="http://schemas.openxmlformats.org/officeDocument/2006/relationships/tags" Target="../tags/tag764.xml"/><Relationship Id="rId13" Type="http://schemas.openxmlformats.org/officeDocument/2006/relationships/notesSlide" Target="../notesSlides/notesSlide54.xml"/><Relationship Id="rId12" Type="http://schemas.openxmlformats.org/officeDocument/2006/relationships/slideLayout" Target="../slideLayouts/slideLayout7.xml"/><Relationship Id="rId11" Type="http://schemas.openxmlformats.org/officeDocument/2006/relationships/tags" Target="../tags/tag772.xml"/><Relationship Id="rId10" Type="http://schemas.openxmlformats.org/officeDocument/2006/relationships/image" Target="../media/image5.jpeg"/><Relationship Id="rId1" Type="http://schemas.openxmlformats.org/officeDocument/2006/relationships/tags" Target="../tags/tag763.xml"/></Relationships>
</file>

<file path=ppt/slides/_rels/slide81.xml.rels><?xml version="1.0" encoding="UTF-8" standalone="yes"?>
<Relationships xmlns="http://schemas.openxmlformats.org/package/2006/relationships"><Relationship Id="rId9" Type="http://schemas.openxmlformats.org/officeDocument/2006/relationships/tags" Target="../tags/tag781.xml"/><Relationship Id="rId8" Type="http://schemas.openxmlformats.org/officeDocument/2006/relationships/tags" Target="../tags/tag780.xml"/><Relationship Id="rId7" Type="http://schemas.openxmlformats.org/officeDocument/2006/relationships/tags" Target="../tags/tag779.xml"/><Relationship Id="rId6" Type="http://schemas.openxmlformats.org/officeDocument/2006/relationships/tags" Target="../tags/tag778.xml"/><Relationship Id="rId5" Type="http://schemas.openxmlformats.org/officeDocument/2006/relationships/tags" Target="../tags/tag777.xml"/><Relationship Id="rId4" Type="http://schemas.openxmlformats.org/officeDocument/2006/relationships/tags" Target="../tags/tag776.xml"/><Relationship Id="rId3" Type="http://schemas.openxmlformats.org/officeDocument/2006/relationships/tags" Target="../tags/tag775.xml"/><Relationship Id="rId2" Type="http://schemas.openxmlformats.org/officeDocument/2006/relationships/tags" Target="../tags/tag774.xml"/><Relationship Id="rId13" Type="http://schemas.openxmlformats.org/officeDocument/2006/relationships/notesSlide" Target="../notesSlides/notesSlide55.xml"/><Relationship Id="rId12" Type="http://schemas.openxmlformats.org/officeDocument/2006/relationships/slideLayout" Target="../slideLayouts/slideLayout7.xml"/><Relationship Id="rId11" Type="http://schemas.openxmlformats.org/officeDocument/2006/relationships/tags" Target="../tags/tag782.xml"/><Relationship Id="rId10" Type="http://schemas.openxmlformats.org/officeDocument/2006/relationships/image" Target="../media/image5.jpeg"/><Relationship Id="rId1" Type="http://schemas.openxmlformats.org/officeDocument/2006/relationships/tags" Target="../tags/tag773.xml"/></Relationships>
</file>

<file path=ppt/slides/_rels/slide82.xml.rels><?xml version="1.0" encoding="UTF-8" standalone="yes"?>
<Relationships xmlns="http://schemas.openxmlformats.org/package/2006/relationships"><Relationship Id="rId9" Type="http://schemas.openxmlformats.org/officeDocument/2006/relationships/tags" Target="../tags/tag791.xml"/><Relationship Id="rId8" Type="http://schemas.openxmlformats.org/officeDocument/2006/relationships/tags" Target="../tags/tag790.xml"/><Relationship Id="rId7" Type="http://schemas.openxmlformats.org/officeDocument/2006/relationships/tags" Target="../tags/tag789.xml"/><Relationship Id="rId6" Type="http://schemas.openxmlformats.org/officeDocument/2006/relationships/tags" Target="../tags/tag788.xml"/><Relationship Id="rId5" Type="http://schemas.openxmlformats.org/officeDocument/2006/relationships/tags" Target="../tags/tag787.xml"/><Relationship Id="rId4" Type="http://schemas.openxmlformats.org/officeDocument/2006/relationships/tags" Target="../tags/tag786.xml"/><Relationship Id="rId3" Type="http://schemas.openxmlformats.org/officeDocument/2006/relationships/tags" Target="../tags/tag785.xml"/><Relationship Id="rId2" Type="http://schemas.openxmlformats.org/officeDocument/2006/relationships/tags" Target="../tags/tag784.xml"/><Relationship Id="rId13" Type="http://schemas.openxmlformats.org/officeDocument/2006/relationships/notesSlide" Target="../notesSlides/notesSlide56.xml"/><Relationship Id="rId12" Type="http://schemas.openxmlformats.org/officeDocument/2006/relationships/slideLayout" Target="../slideLayouts/slideLayout7.xml"/><Relationship Id="rId11" Type="http://schemas.openxmlformats.org/officeDocument/2006/relationships/tags" Target="../tags/tag792.xml"/><Relationship Id="rId10" Type="http://schemas.openxmlformats.org/officeDocument/2006/relationships/image" Target="../media/image5.jpeg"/><Relationship Id="rId1" Type="http://schemas.openxmlformats.org/officeDocument/2006/relationships/tags" Target="../tags/tag783.xml"/></Relationships>
</file>

<file path=ppt/slides/_rels/slide83.xml.rels><?xml version="1.0" encoding="UTF-8" standalone="yes"?>
<Relationships xmlns="http://schemas.openxmlformats.org/package/2006/relationships"><Relationship Id="rId9" Type="http://schemas.openxmlformats.org/officeDocument/2006/relationships/tags" Target="../tags/tag801.xml"/><Relationship Id="rId8" Type="http://schemas.openxmlformats.org/officeDocument/2006/relationships/tags" Target="../tags/tag800.xml"/><Relationship Id="rId7" Type="http://schemas.openxmlformats.org/officeDocument/2006/relationships/tags" Target="../tags/tag799.xml"/><Relationship Id="rId6" Type="http://schemas.openxmlformats.org/officeDocument/2006/relationships/tags" Target="../tags/tag798.xml"/><Relationship Id="rId5" Type="http://schemas.openxmlformats.org/officeDocument/2006/relationships/tags" Target="../tags/tag797.xml"/><Relationship Id="rId4" Type="http://schemas.openxmlformats.org/officeDocument/2006/relationships/tags" Target="../tags/tag796.xml"/><Relationship Id="rId3" Type="http://schemas.openxmlformats.org/officeDocument/2006/relationships/tags" Target="../tags/tag795.xml"/><Relationship Id="rId2" Type="http://schemas.openxmlformats.org/officeDocument/2006/relationships/tags" Target="../tags/tag794.xml"/><Relationship Id="rId13" Type="http://schemas.openxmlformats.org/officeDocument/2006/relationships/notesSlide" Target="../notesSlides/notesSlide57.xml"/><Relationship Id="rId12" Type="http://schemas.openxmlformats.org/officeDocument/2006/relationships/slideLayout" Target="../slideLayouts/slideLayout7.xml"/><Relationship Id="rId11" Type="http://schemas.openxmlformats.org/officeDocument/2006/relationships/tags" Target="../tags/tag802.xml"/><Relationship Id="rId10" Type="http://schemas.openxmlformats.org/officeDocument/2006/relationships/image" Target="../media/image5.jpeg"/><Relationship Id="rId1" Type="http://schemas.openxmlformats.org/officeDocument/2006/relationships/tags" Target="../tags/tag793.xml"/></Relationships>
</file>

<file path=ppt/slides/_rels/slide84.xml.rels><?xml version="1.0" encoding="UTF-8" standalone="yes"?>
<Relationships xmlns="http://schemas.openxmlformats.org/package/2006/relationships"><Relationship Id="rId9" Type="http://schemas.openxmlformats.org/officeDocument/2006/relationships/tags" Target="../tags/tag811.xml"/><Relationship Id="rId8" Type="http://schemas.openxmlformats.org/officeDocument/2006/relationships/tags" Target="../tags/tag810.xml"/><Relationship Id="rId7" Type="http://schemas.openxmlformats.org/officeDocument/2006/relationships/tags" Target="../tags/tag809.xml"/><Relationship Id="rId6" Type="http://schemas.openxmlformats.org/officeDocument/2006/relationships/tags" Target="../tags/tag808.xml"/><Relationship Id="rId5" Type="http://schemas.openxmlformats.org/officeDocument/2006/relationships/tags" Target="../tags/tag807.xml"/><Relationship Id="rId4" Type="http://schemas.openxmlformats.org/officeDocument/2006/relationships/tags" Target="../tags/tag806.xml"/><Relationship Id="rId3" Type="http://schemas.openxmlformats.org/officeDocument/2006/relationships/tags" Target="../tags/tag805.xml"/><Relationship Id="rId2" Type="http://schemas.openxmlformats.org/officeDocument/2006/relationships/tags" Target="../tags/tag804.xml"/><Relationship Id="rId13" Type="http://schemas.openxmlformats.org/officeDocument/2006/relationships/notesSlide" Target="../notesSlides/notesSlide58.xml"/><Relationship Id="rId12" Type="http://schemas.openxmlformats.org/officeDocument/2006/relationships/slideLayout" Target="../slideLayouts/slideLayout7.xml"/><Relationship Id="rId11" Type="http://schemas.openxmlformats.org/officeDocument/2006/relationships/tags" Target="../tags/tag812.xml"/><Relationship Id="rId10" Type="http://schemas.openxmlformats.org/officeDocument/2006/relationships/image" Target="../media/image5.jpeg"/><Relationship Id="rId1" Type="http://schemas.openxmlformats.org/officeDocument/2006/relationships/tags" Target="../tags/tag803.xml"/></Relationships>
</file>

<file path=ppt/slides/_rels/slide85.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817.xml"/><Relationship Id="rId7" Type="http://schemas.openxmlformats.org/officeDocument/2006/relationships/tags" Target="../tags/tag816.xml"/><Relationship Id="rId6" Type="http://schemas.openxmlformats.org/officeDocument/2006/relationships/image" Target="../media/image46.jpeg"/><Relationship Id="rId5" Type="http://schemas.openxmlformats.org/officeDocument/2006/relationships/tags" Target="../tags/tag815.xml"/><Relationship Id="rId4" Type="http://schemas.openxmlformats.org/officeDocument/2006/relationships/image" Target="../media/image45.jpeg"/><Relationship Id="rId3" Type="http://schemas.openxmlformats.org/officeDocument/2006/relationships/tags" Target="../tags/tag814.xml"/><Relationship Id="rId2" Type="http://schemas.openxmlformats.org/officeDocument/2006/relationships/image" Target="../media/image44.jpeg"/><Relationship Id="rId10" Type="http://schemas.openxmlformats.org/officeDocument/2006/relationships/notesSlide" Target="../notesSlides/notesSlide59.xml"/><Relationship Id="rId1" Type="http://schemas.openxmlformats.org/officeDocument/2006/relationships/tags" Target="../tags/tag813.xml"/></Relationships>
</file>

<file path=ppt/slides/_rels/slide86.xml.rels><?xml version="1.0" encoding="UTF-8" standalone="yes"?>
<Relationships xmlns="http://schemas.openxmlformats.org/package/2006/relationships"><Relationship Id="rId9" Type="http://schemas.openxmlformats.org/officeDocument/2006/relationships/tags" Target="../tags/tag825.xml"/><Relationship Id="rId8" Type="http://schemas.openxmlformats.org/officeDocument/2006/relationships/tags" Target="../tags/tag824.xml"/><Relationship Id="rId7" Type="http://schemas.openxmlformats.org/officeDocument/2006/relationships/tags" Target="../tags/tag823.xml"/><Relationship Id="rId6" Type="http://schemas.openxmlformats.org/officeDocument/2006/relationships/image" Target="../media/image47.png"/><Relationship Id="rId5" Type="http://schemas.openxmlformats.org/officeDocument/2006/relationships/tags" Target="../tags/tag822.xml"/><Relationship Id="rId4" Type="http://schemas.openxmlformats.org/officeDocument/2006/relationships/tags" Target="../tags/tag821.xml"/><Relationship Id="rId3" Type="http://schemas.openxmlformats.org/officeDocument/2006/relationships/tags" Target="../tags/tag820.xml"/><Relationship Id="rId2" Type="http://schemas.openxmlformats.org/officeDocument/2006/relationships/tags" Target="../tags/tag819.xml"/><Relationship Id="rId19" Type="http://schemas.openxmlformats.org/officeDocument/2006/relationships/slideLayout" Target="../slideLayouts/slideLayout7.xml"/><Relationship Id="rId18" Type="http://schemas.openxmlformats.org/officeDocument/2006/relationships/tags" Target="../tags/tag833.xml"/><Relationship Id="rId17" Type="http://schemas.openxmlformats.org/officeDocument/2006/relationships/tags" Target="../tags/tag832.xml"/><Relationship Id="rId16" Type="http://schemas.openxmlformats.org/officeDocument/2006/relationships/tags" Target="../tags/tag831.xml"/><Relationship Id="rId15" Type="http://schemas.openxmlformats.org/officeDocument/2006/relationships/image" Target="../media/image5.jpeg"/><Relationship Id="rId14" Type="http://schemas.openxmlformats.org/officeDocument/2006/relationships/tags" Target="../tags/tag830.xml"/><Relationship Id="rId13" Type="http://schemas.openxmlformats.org/officeDocument/2006/relationships/tags" Target="../tags/tag829.xml"/><Relationship Id="rId12" Type="http://schemas.openxmlformats.org/officeDocument/2006/relationships/tags" Target="../tags/tag828.xml"/><Relationship Id="rId11" Type="http://schemas.openxmlformats.org/officeDocument/2006/relationships/tags" Target="../tags/tag827.xml"/><Relationship Id="rId10" Type="http://schemas.openxmlformats.org/officeDocument/2006/relationships/tags" Target="../tags/tag826.xml"/><Relationship Id="rId1" Type="http://schemas.openxmlformats.org/officeDocument/2006/relationships/tags" Target="../tags/tag818.xml"/></Relationships>
</file>

<file path=ppt/slides/_rels/slide87.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836.xml"/><Relationship Id="rId4" Type="http://schemas.openxmlformats.org/officeDocument/2006/relationships/image" Target="../media/image5.jpeg"/><Relationship Id="rId3" Type="http://schemas.openxmlformats.org/officeDocument/2006/relationships/tags" Target="../tags/tag835.xml"/><Relationship Id="rId2" Type="http://schemas.openxmlformats.org/officeDocument/2006/relationships/tags" Target="../tags/tag834.xml"/><Relationship Id="rId1" Type="http://schemas.openxmlformats.org/officeDocument/2006/relationships/image" Target="../media/image4.png"/></Relationships>
</file>

<file path=ppt/slides/_rels/slide9.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135.xml"/><Relationship Id="rId4" Type="http://schemas.openxmlformats.org/officeDocument/2006/relationships/image" Target="../media/image5.jpeg"/><Relationship Id="rId3" Type="http://schemas.openxmlformats.org/officeDocument/2006/relationships/tags" Target="../tags/tag134.xml"/><Relationship Id="rId2" Type="http://schemas.openxmlformats.org/officeDocument/2006/relationships/tags" Target="../tags/tag133.xml"/><Relationship Id="rId1" Type="http://schemas.openxmlformats.org/officeDocument/2006/relationships/tags" Target="../tags/tag13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27849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27849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grpSp>
        <p:nvGrpSpPr>
          <p:cNvPr id="5" name="点"/>
          <p:cNvGrpSpPr/>
          <p:nvPr/>
        </p:nvGrpSpPr>
        <p:grpSpPr>
          <a:xfrm flipH="1">
            <a:off x="6096000"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cxnSp>
        <p:nvCxnSpPr>
          <p:cNvPr id="810" name="线"/>
          <p:cNvCxnSpPr/>
          <p:nvPr/>
        </p:nvCxnSpPr>
        <p:spPr>
          <a:xfrm>
            <a:off x="11290589"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00" name="点"/>
          <p:cNvPicPr>
            <a:picLocks noChangeAspect="1"/>
          </p:cNvPicPr>
          <p:nvPr/>
        </p:nvPicPr>
        <p:blipFill>
          <a:blip r:embed="rId1"/>
          <a:stretch>
            <a:fillRect/>
          </a:stretch>
        </p:blipFill>
        <p:spPr>
          <a:xfrm>
            <a:off x="444047" y="5605629"/>
            <a:ext cx="615043" cy="615043"/>
          </a:xfrm>
          <a:prstGeom prst="rect">
            <a:avLst/>
          </a:prstGeom>
        </p:spPr>
      </p:pic>
      <p:sp>
        <p:nvSpPr>
          <p:cNvPr id="2" name="Text1"/>
          <p:cNvSpPr txBox="1"/>
          <p:nvPr>
            <p:custDataLst>
              <p:tags r:id="rId2"/>
            </p:custDataLst>
          </p:nvPr>
        </p:nvSpPr>
        <p:spPr>
          <a:xfrm>
            <a:off x="1709166" y="617986"/>
            <a:ext cx="6891829" cy="3008393"/>
          </a:xfrm>
          <a:prstGeom prst="rect">
            <a:avLst/>
          </a:prstGeom>
          <a:noFill/>
        </p:spPr>
        <p:txBody>
          <a:bodyPr wrap="square" lIns="0" tIns="0" rIns="0" bIns="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7200" b="1">
                <a:latin typeface="微软雅黑" panose="020B0503020204020204" charset="-122"/>
                <a:ea typeface="微软雅黑" panose="020B0503020204020204" charset="-122"/>
              </a:rPr>
              <a:t>幼儿园教育评价</a:t>
            </a:r>
            <a:endParaRPr lang="en-US" altLang="zh-CN" sz="7200" b="1">
              <a:latin typeface="微软雅黑" panose="020B0503020204020204" charset="-122"/>
              <a:ea typeface="微软雅黑" panose="020B0503020204020204" charset="-122"/>
            </a:endParaRPr>
          </a:p>
        </p:txBody>
      </p:sp>
      <p:sp>
        <p:nvSpPr>
          <p:cNvPr id="798" name="矩形: 圆角 797"/>
          <p:cNvSpPr/>
          <p:nvPr/>
        </p:nvSpPr>
        <p:spPr>
          <a:xfrm>
            <a:off x="9040495" y="5817235"/>
            <a:ext cx="2366645" cy="662940"/>
          </a:xfrm>
          <a:prstGeom prst="roundRect">
            <a:avLst>
              <a:gd name="adj" fmla="val 5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801" name="Text3"/>
          <p:cNvSpPr txBox="1"/>
          <p:nvPr>
            <p:custDataLst>
              <p:tags r:id="rId3"/>
            </p:custDataLst>
          </p:nvPr>
        </p:nvSpPr>
        <p:spPr>
          <a:xfrm>
            <a:off x="9494591" y="5875118"/>
            <a:ext cx="1480210" cy="492368"/>
          </a:xfrm>
          <a:prstGeom prst="rect">
            <a:avLst/>
          </a:prstGeom>
          <a:noFill/>
        </p:spPr>
        <p:txBody>
          <a:bodyPr wrap="square" lIns="0" tIns="0" rIns="0" bIns="0" rtlCol="0" anchor="ctr">
            <a:normAutofit fontScale="9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600">
                <a:solidFill>
                  <a:schemeClr val="bg1"/>
                </a:solidFill>
                <a:latin typeface="微软雅黑" panose="020B0503020204020204" charset="-122"/>
                <a:ea typeface="微软雅黑" panose="020B0503020204020204" charset="-122"/>
                <a:sym typeface="+mn-ea"/>
              </a:rPr>
              <a:t>北京出版集团公司</a:t>
            </a:r>
            <a:endParaRPr lang="zh-CN" altLang="en-US" sz="1600">
              <a:solidFill>
                <a:schemeClr val="bg1"/>
              </a:solidFill>
              <a:latin typeface="微软雅黑" panose="020B0503020204020204" charset="-122"/>
              <a:ea typeface="微软雅黑" panose="020B0503020204020204" charset="-122"/>
            </a:endParaRPr>
          </a:p>
          <a:p>
            <a:pPr algn="ctr"/>
            <a:r>
              <a:rPr lang="zh-CN" altLang="en-US" sz="1600">
                <a:solidFill>
                  <a:schemeClr val="bg1"/>
                </a:solidFill>
                <a:latin typeface="微软雅黑" panose="020B0503020204020204" charset="-122"/>
                <a:ea typeface="微软雅黑" panose="020B0503020204020204" charset="-122"/>
                <a:sym typeface="+mn-ea"/>
              </a:rPr>
              <a:t>北  京  出 版 社</a:t>
            </a:r>
            <a:endParaRPr lang="zh-CN" altLang="en-US" sz="1600">
              <a:solidFill>
                <a:schemeClr val="bg1"/>
              </a:solidFill>
              <a:latin typeface="微软雅黑" panose="020B0503020204020204" charset="-122"/>
              <a:ea typeface="微软雅黑" panose="020B0503020204020204" charset="-122"/>
            </a:endParaRPr>
          </a:p>
        </p:txBody>
      </p:sp>
      <p:pic>
        <p:nvPicPr>
          <p:cNvPr id="4100"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396663" y="5682615"/>
            <a:ext cx="811212" cy="800100"/>
          </a:xfrm>
          <a:prstGeom prst="rect">
            <a:avLst/>
          </a:prstGeom>
          <a:noFill/>
          <a:ln w="9525">
            <a:noFill/>
          </a:ln>
        </p:spPr>
      </p:pic>
    </p:spTree>
    <p:custDataLst>
      <p:tags r:id="rId5"/>
    </p:custData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73730" name="Rectangle 2"/>
          <p:cNvSpPr>
            <a:spLocks noGrp="1" noChangeArrowheads="1"/>
          </p:cNvSpPr>
          <p:nvPr>
            <p:ph type="title"/>
          </p:nvPr>
        </p:nvSpPr>
        <p:spPr>
          <a:xfrm>
            <a:off x="2095500" y="357188"/>
            <a:ext cx="8229600" cy="1143000"/>
          </a:xfrm>
        </p:spPr>
        <p:txBody>
          <a:bodyPr vert="horz" wrap="square" lIns="91440" tIns="45720" rIns="91440" bIns="45720" numCol="1" anchor="ctr"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br>
              <a:rPr kumimoji="0" lang="en-US" altLang="zh-CN" sz="2900" b="1" i="0" u="none" strike="noStrike" kern="0" cap="none" spc="0" normalizeH="0" baseline="0" noProof="0" smtClean="0">
                <a:ln>
                  <a:noFill/>
                </a:ln>
                <a:solidFill>
                  <a:schemeClr val="tx1"/>
                </a:solidFill>
                <a:effectLst/>
                <a:uLnTx/>
                <a:uFillTx/>
                <a:latin typeface="+mj-lt"/>
                <a:ea typeface="宋体" panose="02010600030101010101" pitchFamily="2" charset="-122"/>
                <a:cs typeface="+mj-cs"/>
              </a:rPr>
            </a:br>
            <a:r>
              <a:rPr kumimoji="0" lang="zh-CN" altLang="en-US" sz="2900" b="1" i="0" u="none" strike="noStrike" kern="0" cap="none" spc="0" normalizeH="0" baseline="0" noProof="0" smtClean="0">
                <a:ln>
                  <a:noFill/>
                </a:ln>
                <a:solidFill>
                  <a:schemeClr val="tx1"/>
                </a:solidFill>
                <a:effectLst/>
                <a:uLnTx/>
                <a:uFillTx/>
                <a:latin typeface="+mj-lt"/>
                <a:ea typeface="华文行楷" panose="02010800040101010101" pitchFamily="2" charset="-122"/>
                <a:cs typeface="+mj-cs"/>
              </a:rPr>
              <a:t>二、幼儿发展评价的内容</a:t>
            </a:r>
            <a:endParaRPr kumimoji="0" lang="zh-CN" altLang="en-US" sz="2900" b="1" i="0" u="none" strike="noStrike" kern="0" cap="none" spc="0" normalizeH="0" baseline="0" noProof="0" smtClean="0">
              <a:ln>
                <a:noFill/>
              </a:ln>
              <a:solidFill>
                <a:schemeClr val="tx1"/>
              </a:solidFill>
              <a:effectLst/>
              <a:uLnTx/>
              <a:uFillTx/>
              <a:latin typeface="+mj-lt"/>
              <a:ea typeface="华文行楷" panose="02010800040101010101" pitchFamily="2" charset="-122"/>
              <a:cs typeface="+mj-cs"/>
            </a:endParaRPr>
          </a:p>
        </p:txBody>
      </p:sp>
      <p:grpSp>
        <p:nvGrpSpPr>
          <p:cNvPr id="15363" name="Group 16"/>
          <p:cNvGrpSpPr/>
          <p:nvPr/>
        </p:nvGrpSpPr>
        <p:grpSpPr>
          <a:xfrm>
            <a:off x="2263775" y="2049463"/>
            <a:ext cx="7473950" cy="2943225"/>
            <a:chOff x="466" y="1290"/>
            <a:chExt cx="4708" cy="1855"/>
          </a:xfrm>
        </p:grpSpPr>
        <p:sp>
          <p:nvSpPr>
            <p:cNvPr id="62469" name="Rectangle 4"/>
            <p:cNvSpPr>
              <a:spLocks noChangeArrowheads="1"/>
            </p:cNvSpPr>
            <p:nvPr/>
          </p:nvSpPr>
          <p:spPr bwMode="auto">
            <a:xfrm>
              <a:off x="466" y="1290"/>
              <a:ext cx="1106" cy="384"/>
            </a:xfrm>
            <a:prstGeom prst="rect">
              <a:avLst/>
            </a:prstGeom>
            <a:gradFill flip="none" rotWithShape="1">
              <a:gsLst>
                <a:gs pos="0">
                  <a:schemeClr val="accent2">
                    <a:lumMod val="75000"/>
                    <a:tint val="66000"/>
                    <a:satMod val="160000"/>
                  </a:schemeClr>
                </a:gs>
                <a:gs pos="50000">
                  <a:schemeClr val="accent2">
                    <a:lumMod val="75000"/>
                    <a:tint val="44500"/>
                    <a:satMod val="160000"/>
                  </a:schemeClr>
                </a:gs>
                <a:gs pos="100000">
                  <a:schemeClr val="accent2">
                    <a:lumMod val="75000"/>
                    <a:tint val="23500"/>
                    <a:satMod val="160000"/>
                  </a:schemeClr>
                </a:gs>
              </a:gsLst>
              <a:lin ang="0" scaled="1"/>
              <a:tileRect/>
            </a:gradFill>
          </p:spPr>
          <p:style>
            <a:lnRef idx="2">
              <a:schemeClr val="accent1"/>
            </a:lnRef>
            <a:fillRef idx="1">
              <a:schemeClr val="lt1"/>
            </a:fillRef>
            <a:effectRef idx="0">
              <a:schemeClr val="accent1"/>
            </a:effectRef>
            <a:fontRef idx="minor">
              <a:schemeClr val="dk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身体与运动</a:t>
              </a:r>
              <a:endPar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0" name="Rectangle 5"/>
            <p:cNvSpPr>
              <a:spLocks noChangeArrowheads="1"/>
            </p:cNvSpPr>
            <p:nvPr/>
          </p:nvSpPr>
          <p:spPr bwMode="auto">
            <a:xfrm>
              <a:off x="2327" y="1298"/>
              <a:ext cx="1105" cy="376"/>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path path="circle">
                <a:fillToRect l="50000" t="50000" r="50000" b="50000"/>
              </a:path>
              <a:tileRect/>
            </a:gradFill>
          </p:spPr>
          <p:style>
            <a:lnRef idx="2">
              <a:schemeClr val="accent1"/>
            </a:lnRef>
            <a:fillRef idx="1">
              <a:schemeClr val="lt1"/>
            </a:fillRef>
            <a:effectRef idx="0">
              <a:schemeClr val="accent1"/>
            </a:effectRef>
            <a:fontRef idx="minor">
              <a:schemeClr val="dk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认知与语言</a:t>
              </a:r>
              <a:endPar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1" name="Rectangle 6"/>
            <p:cNvSpPr>
              <a:spLocks noChangeArrowheads="1"/>
            </p:cNvSpPr>
            <p:nvPr/>
          </p:nvSpPr>
          <p:spPr bwMode="auto">
            <a:xfrm>
              <a:off x="4067" y="1298"/>
              <a:ext cx="1106" cy="357"/>
            </a:xfrm>
            <a:prstGeom prst="rect">
              <a:avLst/>
            </a:prstGeom>
            <a:gradFill flip="none" rotWithShape="1">
              <a:gsLst>
                <a:gs pos="0">
                  <a:srgbClr val="C00000">
                    <a:tint val="66000"/>
                    <a:satMod val="160000"/>
                  </a:srgbClr>
                </a:gs>
                <a:gs pos="50000">
                  <a:srgbClr val="C00000">
                    <a:tint val="44500"/>
                    <a:satMod val="160000"/>
                  </a:srgbClr>
                </a:gs>
                <a:gs pos="100000">
                  <a:srgbClr val="C00000">
                    <a:tint val="23500"/>
                    <a:satMod val="160000"/>
                  </a:srgbClr>
                </a:gs>
              </a:gsLst>
              <a:path path="circle">
                <a:fillToRect l="50000" t="50000" r="50000" b="50000"/>
              </a:path>
              <a:tileRect/>
            </a:gradFill>
          </p:spPr>
          <p:style>
            <a:lnRef idx="2">
              <a:schemeClr val="accent1"/>
            </a:lnRef>
            <a:fillRef idx="1">
              <a:schemeClr val="lt1"/>
            </a:fillRef>
            <a:effectRef idx="0">
              <a:schemeClr val="accent1"/>
            </a:effectRef>
            <a:fontRef idx="minor">
              <a:schemeClr val="dk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社会性与情感</a:t>
              </a:r>
              <a:endPar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2" name="Rectangle 7"/>
            <p:cNvSpPr>
              <a:spLocks noChangeArrowheads="1"/>
            </p:cNvSpPr>
            <p:nvPr/>
          </p:nvSpPr>
          <p:spPr bwMode="auto">
            <a:xfrm>
              <a:off x="475" y="1810"/>
              <a:ext cx="1088" cy="1335"/>
            </a:xfrm>
            <a:prstGeom prst="rect">
              <a:avLst/>
            </a:pr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0" scaled="1"/>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身体生长</a:t>
              </a:r>
              <a:endParaRPr kumimoji="0" lang="en-US" altLang="zh-CN"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动作发展</a:t>
              </a:r>
              <a:endParaRPr kumimoji="0" lang="en-US" altLang="zh-CN"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创造性运动</a:t>
              </a:r>
              <a:endPar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3" name="Rectangle 8"/>
            <p:cNvSpPr>
              <a:spLocks noChangeArrowheads="1"/>
            </p:cNvSpPr>
            <p:nvPr/>
          </p:nvSpPr>
          <p:spPr bwMode="auto">
            <a:xfrm>
              <a:off x="2335" y="1791"/>
              <a:ext cx="1088" cy="1336"/>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0" scaled="1"/>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感知能力</a:t>
              </a:r>
              <a:endParaRPr kumimoji="0" lang="en-US" altLang="zh-CN"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思维能力</a:t>
              </a:r>
              <a:endParaRPr kumimoji="0" lang="en-US" altLang="zh-CN"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探究能力</a:t>
              </a:r>
              <a:endParaRPr kumimoji="0" lang="en-US" altLang="zh-CN"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语言发展</a:t>
              </a:r>
              <a:endPar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4" name="Rectangle 9"/>
            <p:cNvSpPr>
              <a:spLocks noChangeArrowheads="1"/>
            </p:cNvSpPr>
            <p:nvPr/>
          </p:nvSpPr>
          <p:spPr bwMode="auto">
            <a:xfrm>
              <a:off x="4086" y="1782"/>
              <a:ext cx="1088" cy="1335"/>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0" scaled="1"/>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自我意识</a:t>
              </a:r>
              <a:endParaRPr kumimoji="0" lang="en-US" altLang="zh-CN"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情绪情感</a:t>
              </a:r>
              <a:endParaRPr kumimoji="0" lang="en-US" altLang="zh-CN"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人际交往</a:t>
              </a:r>
              <a:endParaRPr kumimoji="0" lang="en-US" altLang="zh-CN"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守规约行</a:t>
              </a:r>
              <a:endParaRPr kumimoji="0" lang="zh-CN" altLang="en-US" sz="18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15374" name="Line 10"/>
            <p:cNvSpPr/>
            <p:nvPr/>
          </p:nvSpPr>
          <p:spPr>
            <a:xfrm>
              <a:off x="979" y="1673"/>
              <a:ext cx="0" cy="128"/>
            </a:xfrm>
            <a:prstGeom prst="line">
              <a:avLst/>
            </a:prstGeom>
            <a:ln w="9525" cap="flat" cmpd="sng">
              <a:solidFill>
                <a:schemeClr val="tx1"/>
              </a:solidFill>
              <a:prstDash val="solid"/>
              <a:headEnd type="none" w="med" len="med"/>
              <a:tailEnd type="triangle" w="med" len="med"/>
            </a:ln>
          </p:spPr>
        </p:sp>
        <p:sp>
          <p:nvSpPr>
            <p:cNvPr id="15375" name="Line 11"/>
            <p:cNvSpPr/>
            <p:nvPr/>
          </p:nvSpPr>
          <p:spPr>
            <a:xfrm>
              <a:off x="2870" y="1673"/>
              <a:ext cx="10" cy="137"/>
            </a:xfrm>
            <a:prstGeom prst="line">
              <a:avLst/>
            </a:prstGeom>
            <a:ln w="9525" cap="flat" cmpd="sng">
              <a:solidFill>
                <a:schemeClr val="tx1"/>
              </a:solidFill>
              <a:prstDash val="solid"/>
              <a:headEnd type="none" w="med" len="med"/>
              <a:tailEnd type="triangle" w="med" len="med"/>
            </a:ln>
          </p:spPr>
        </p:sp>
        <p:sp>
          <p:nvSpPr>
            <p:cNvPr id="15376" name="Line 12"/>
            <p:cNvSpPr/>
            <p:nvPr/>
          </p:nvSpPr>
          <p:spPr>
            <a:xfrm>
              <a:off x="4601" y="1654"/>
              <a:ext cx="20" cy="129"/>
            </a:xfrm>
            <a:prstGeom prst="line">
              <a:avLst/>
            </a:prstGeom>
            <a:ln w="9525" cap="flat" cmpd="sng">
              <a:solidFill>
                <a:schemeClr val="tx1"/>
              </a:solidFill>
              <a:prstDash val="solid"/>
              <a:headEnd type="none" w="med" len="med"/>
              <a:tailEnd type="triangle" w="med" len="med"/>
            </a:ln>
          </p:spPr>
        </p:sp>
        <p:sp>
          <p:nvSpPr>
            <p:cNvPr id="62478" name="AutoShape 13"/>
            <p:cNvSpPr>
              <a:spLocks noChangeArrowheads="1"/>
            </p:cNvSpPr>
            <p:nvPr/>
          </p:nvSpPr>
          <p:spPr bwMode="auto">
            <a:xfrm>
              <a:off x="1610" y="2220"/>
              <a:ext cx="634" cy="342"/>
            </a:xfrm>
            <a:prstGeom prst="rightArrow">
              <a:avLst>
                <a:gd name="adj1" fmla="val 50000"/>
                <a:gd name="adj2" fmla="val 109310"/>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path path="circle">
                <a:fillToRect l="50000" t="50000" r="50000" b="50000"/>
              </a:path>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dk1"/>
                </a:solidFill>
                <a:effectLst/>
                <a:uLnTx/>
                <a:uFillTx/>
                <a:latin typeface="+mn-lt"/>
                <a:ea typeface="+mn-ea"/>
                <a:cs typeface="+mn-cs"/>
              </a:endParaRPr>
            </a:p>
          </p:txBody>
        </p:sp>
        <p:sp>
          <p:nvSpPr>
            <p:cNvPr id="62479" name="AutoShape 14"/>
            <p:cNvSpPr>
              <a:spLocks noChangeArrowheads="1"/>
            </p:cNvSpPr>
            <p:nvPr/>
          </p:nvSpPr>
          <p:spPr bwMode="auto">
            <a:xfrm>
              <a:off x="3470" y="2220"/>
              <a:ext cx="573" cy="333"/>
            </a:xfrm>
            <a:prstGeom prst="rightArrow">
              <a:avLst>
                <a:gd name="adj1" fmla="val 50000"/>
                <a:gd name="adj2" fmla="val 105331"/>
              </a:avLst>
            </a:prstGeom>
            <a:gradFill flip="none" rotWithShape="1">
              <a:gsLst>
                <a:gs pos="0">
                  <a:schemeClr val="accent2">
                    <a:lumMod val="75000"/>
                    <a:tint val="66000"/>
                    <a:satMod val="160000"/>
                  </a:schemeClr>
                </a:gs>
                <a:gs pos="50000">
                  <a:schemeClr val="accent2">
                    <a:lumMod val="75000"/>
                    <a:tint val="44500"/>
                    <a:satMod val="160000"/>
                  </a:schemeClr>
                </a:gs>
                <a:gs pos="100000">
                  <a:schemeClr val="accent2">
                    <a:lumMod val="75000"/>
                    <a:tint val="23500"/>
                    <a:satMod val="160000"/>
                  </a:schemeClr>
                </a:gs>
              </a:gsLst>
              <a:path path="circle">
                <a:fillToRect l="50000" t="50000" r="50000" b="50000"/>
              </a:path>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dk1"/>
                </a:solidFill>
                <a:effectLst/>
                <a:uLnTx/>
                <a:uFillTx/>
                <a:latin typeface="+mn-lt"/>
                <a:ea typeface="+mn-ea"/>
                <a:cs typeface="+mn-cs"/>
              </a:endParaRPr>
            </a:p>
          </p:txBody>
        </p:sp>
      </p:gr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lvl="0" indent="0" fontAlgn="auto">
              <a:lnSpc>
                <a:spcPct val="200000"/>
              </a:lnSpc>
              <a:spcAft>
                <a:spcPts val="1800"/>
              </a:spcAft>
            </a:pPr>
            <a:r>
              <a:rPr lang="en-US" altLang="zh-CN" sz="2400"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宋体" panose="02010600030101010101" pitchFamily="2" charset="-122"/>
                <a:sym typeface="+mn-ea"/>
              </a:rPr>
              <a:t>(一）身体与运动</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身体与运动是幼儿正常发展、健康成长的重要组成部分。幼儿园教育就是要使幼儿积极参与各种形式的体育活动和户外游戏，并在活动与游戏中发展幼儿走、跑、跳等各种基本动作，从而不断增强身体素质，提高运动能力。</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a:solidFill>
                  <a:schemeClr val="tx1">
                    <a:lumMod val="85000"/>
                    <a:lumOff val="15000"/>
                  </a:schemeClr>
                </a:solidFill>
              </a:rPr>
              <a:t>表</a:t>
            </a:r>
            <a:r>
              <a:rPr lang="en-US" altLang="zh-CN">
                <a:solidFill>
                  <a:schemeClr val="tx1">
                    <a:lumMod val="85000"/>
                    <a:lumOff val="15000"/>
                  </a:schemeClr>
                </a:solidFill>
              </a:rPr>
              <a:t>5—1</a:t>
            </a:r>
            <a:r>
              <a:rPr lang="zh-CN" altLang="en-US">
                <a:solidFill>
                  <a:schemeClr val="tx1">
                    <a:lumMod val="85000"/>
                    <a:lumOff val="15000"/>
                  </a:schemeClr>
                </a:solidFill>
              </a:rPr>
              <a:t>幼儿身体与运动评价内容</a:t>
            </a:r>
            <a:endParaRPr lang="zh-CN" altLang="en-US">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685290"/>
                <a:gridCol w="2301875"/>
                <a:gridCol w="6207760"/>
              </a:tblGrid>
              <a:tr h="509905">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一级指标</a:t>
                      </a:r>
                      <a:endParaRPr lang="zh-CN" sz="1600" b="1"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二级指标</a:t>
                      </a:r>
                      <a:endParaRPr lang="zh-CN" sz="1600" b="1"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600" b="1" kern="100" spc="120">
                          <a:latin typeface="微软雅黑" panose="020B0503020204020204" charset="-122"/>
                          <a:ea typeface="微软雅黑" panose="020B0503020204020204" charset="-122"/>
                        </a:rPr>
                        <a:t>具体说明</a:t>
                      </a:r>
                      <a:endParaRPr lang="zh-CN" sz="1600" b="1" kern="100" spc="120">
                        <a:latin typeface="微软雅黑" panose="020B0503020204020204" charset="-122"/>
                        <a:ea typeface="微软雅黑" panose="020B0503020204020204" charset="-122"/>
                      </a:endParaRPr>
                    </a:p>
                  </a:txBody>
                  <a:tcPr marL="177800" marR="177800" marT="107950" marB="107950" anchor="ctr"/>
                </a:tc>
              </a:tr>
              <a:tr h="473710">
                <a:tc rowSpan="3">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身体生长</a:t>
                      </a:r>
                      <a:endParaRPr lang="zh-CN"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生长发育形态</a:t>
                      </a:r>
                      <a:endParaRPr lang="zh-CN"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400" b="0" kern="100" spc="120">
                          <a:latin typeface="微软雅黑" panose="020B0503020204020204" charset="-122"/>
                          <a:ea typeface="微软雅黑" panose="020B0503020204020204" charset="-122"/>
                        </a:rPr>
                        <a:t>身高；体重；胸围；头围；坐高；上臂围；皮褶厚度。</a:t>
                      </a:r>
                      <a:endParaRPr lang="zh-CN" sz="1400" b="0" kern="100" spc="120">
                        <a:latin typeface="微软雅黑" panose="020B0503020204020204" charset="-122"/>
                        <a:ea typeface="微软雅黑" panose="020B0503020204020204" charset="-122"/>
                      </a:endParaRPr>
                    </a:p>
                  </a:txBody>
                  <a:tcPr marL="177800" marR="177800" marT="107950" marB="107950" anchor="ctr"/>
                </a:tc>
              </a:tr>
              <a:tr h="473075">
                <a:tc vMerge="1">
                  <a:tcP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生长发育生理功能</a:t>
                      </a:r>
                      <a:endParaRPr lang="zh-CN"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400" b="0" kern="100" spc="120">
                          <a:latin typeface="微软雅黑" panose="020B0503020204020204" charset="-122"/>
                          <a:ea typeface="微软雅黑" panose="020B0503020204020204" charset="-122"/>
                        </a:rPr>
                        <a:t>脉搏；血压；握力；肺活量；呼吸差。</a:t>
                      </a:r>
                      <a:endParaRPr lang="zh-CN" sz="1400" b="0" kern="100" spc="120">
                        <a:latin typeface="微软雅黑" panose="020B0503020204020204" charset="-122"/>
                        <a:ea typeface="微软雅黑" panose="020B0503020204020204" charset="-122"/>
                      </a:endParaRPr>
                    </a:p>
                  </a:txBody>
                  <a:tcPr marL="177800" marR="177800" marT="107950" marB="107950" anchor="ctr"/>
                </a:tc>
              </a:tr>
              <a:tr h="473710">
                <a:tc vMerge="1">
                  <a:tcP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疾病或缺线</a:t>
                      </a:r>
                      <a:endParaRPr lang="zh-CN"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有无贫血、询偻病、龋齿、斜视、弱视、脊柱弯曲等常见缺陷。</a:t>
                      </a:r>
                      <a:endParaRPr lang="zh-CN" sz="1400" b="0" kern="100" spc="120" dirty="0">
                        <a:latin typeface="微软雅黑" panose="020B0503020204020204" charset="-122"/>
                        <a:ea typeface="微软雅黑" panose="020B0503020204020204" charset="-122"/>
                      </a:endParaRPr>
                    </a:p>
                  </a:txBody>
                  <a:tcPr marL="177800" marR="177800" marT="107950" marB="107950" anchor="ctr"/>
                </a:tc>
              </a:tr>
              <a:tr h="987425">
                <a:tc rowSpan="2">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动作发展</a:t>
                      </a:r>
                      <a:endParaRPr lang="zh-CN"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大肌肉动作</a:t>
                      </a:r>
                      <a:endParaRPr lang="zh-CN"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cs typeface="微软雅黑" panose="020B0503020204020204" charset="-122"/>
                        </a:rPr>
                        <a:t>走；跑：自然跑、障碍跑、最后冲刺；</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cs typeface="微软雅黑" panose="020B0503020204020204" charset="-122"/>
                        </a:rPr>
                        <a:t>跳</a:t>
                      </a:r>
                      <a:r>
                        <a:rPr lang="en-US" sz="1400" b="0" kern="100" spc="120" dirty="0">
                          <a:latin typeface="微软雅黑" panose="020B0503020204020204" charset="-122"/>
                          <a:ea typeface="微软雅黑" panose="020B0503020204020204" charset="-122"/>
                          <a:cs typeface="微软雅黑" panose="020B0503020204020204" charset="-122"/>
                        </a:rPr>
                        <a:t>:</a:t>
                      </a:r>
                      <a:r>
                        <a:rPr lang="zh-CN" sz="1400" b="0" kern="100" spc="120" dirty="0">
                          <a:latin typeface="微软雅黑" panose="020B0503020204020204" charset="-122"/>
                          <a:ea typeface="微软雅黑" panose="020B0503020204020204" charset="-122"/>
                          <a:cs typeface="微软雅黑" panose="020B0503020204020204" charset="-122"/>
                        </a:rPr>
                        <a:t>跳远、从高处跳；跨栏；单脚站立；</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cs typeface="微软雅黑" panose="020B0503020204020204" charset="-122"/>
                        </a:rPr>
                        <a:t>拍球：单手拍、左右手交替拍。</a:t>
                      </a:r>
                      <a:endParaRPr lang="zh-CN" sz="1400" b="0" kern="100" spc="120" dirty="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r>
              <a:tr h="473710">
                <a:tc vMerge="1">
                  <a:tcP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小肌肉动作</a:t>
                      </a:r>
                      <a:endParaRPr lang="zh-CN"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描线；剪；折纸；穿珠子。</a:t>
                      </a:r>
                      <a:endParaRPr lang="zh-CN" sz="1400" b="0" kern="100" spc="120" dirty="0">
                        <a:latin typeface="微软雅黑" panose="020B0503020204020204" charset="-122"/>
                        <a:ea typeface="微软雅黑" panose="020B0503020204020204" charset="-122"/>
                      </a:endParaRPr>
                    </a:p>
                  </a:txBody>
                  <a:tcPr marL="177800" marR="177800" marT="107950" marB="107950" anchor="ctr"/>
                </a:tc>
              </a:tr>
              <a:tr h="473075">
                <a:tc rowSpan="2">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创造性运动</a:t>
                      </a:r>
                      <a:endParaRPr lang="zh-CN"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运动节奏</a:t>
                      </a:r>
                      <a:endParaRPr lang="zh-CN"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和着乐器节拍同步动作；根据固定或变化的音乐同步动作。</a:t>
                      </a:r>
                      <a:endParaRPr lang="zh-CN" sz="1400" b="0" kern="100" spc="120" dirty="0">
                        <a:latin typeface="微软雅黑" panose="020B0503020204020204" charset="-122"/>
                        <a:ea typeface="微软雅黑" panose="020B0503020204020204" charset="-122"/>
                      </a:endParaRPr>
                    </a:p>
                  </a:txBody>
                  <a:tcPr marL="177800" marR="177800" marT="107950" marB="107950" anchor="ctr"/>
                </a:tc>
              </a:tr>
              <a:tr h="473710">
                <a:tc vMerge="1">
                  <a:tcPr/>
                </a:tc>
                <a:tc>
                  <a:txBody>
                    <a:bodyPr/>
                    <a:p>
                      <a:pPr marL="139700"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表现力</a:t>
                      </a:r>
                      <a:endParaRPr lang="zh-CN" sz="14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根据音乐作出不同的动作；用动作表现自我感受。</a:t>
                      </a:r>
                      <a:endParaRPr lang="zh-CN" sz="1400" b="0" kern="100" spc="120" dirty="0">
                        <a:latin typeface="微软雅黑" panose="020B0503020204020204" charset="-122"/>
                        <a:ea typeface="微软雅黑" panose="020B0503020204020204" charset="-122"/>
                      </a:endParaRPr>
                    </a:p>
                  </a:txBody>
                  <a:tcPr marL="177800" marR="177800" marT="107950" marB="107950" anchor="ctr"/>
                </a:tc>
              </a:tr>
            </a:tbl>
          </a:graphicData>
        </a:graphic>
      </p:graphicFrame>
    </p:spTree>
    <p:custDataLst>
      <p:tags r:id="rId7"/>
    </p:custData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一）身体与运动</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   1</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、幼儿身体健康生长</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幼儿身体生长主要指幼儿在生理方面的发展状况。衡量幼儿身体健康生长通常包括以下几个方面</a:t>
            </a:r>
            <a:r>
              <a:rPr lang="zh-CN" altLang="en-US" sz="2400" baseline="-25000" dirty="0">
                <a:solidFill>
                  <a:schemeClr val="bg1">
                    <a:lumMod val="25000"/>
                  </a:schemeClr>
                </a:solidFill>
                <a:latin typeface="宋体" panose="02010600030101010101" pitchFamily="2" charset="-122"/>
                <a:ea typeface="宋体" panose="02010600030101010101" pitchFamily="2" charset="-122"/>
                <a:sym typeface="+mn-ea"/>
              </a:rPr>
              <a:t>：</a:t>
            </a:r>
            <a:endParaRPr lang="zh-CN" altLang="en-US" sz="2400" baseline="-250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（1）生长发育形态指标：用以评价幼儿生长发育的水平和速度。除了最重要和最常用的身高、体重指标外，还有胸围、头围、坐高、上臂围、皮褶厚度等。</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一）身体与运动</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   1</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、幼儿身体健康生长</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）生长发育生理功能指标：用以评价幼儿身体各系统、各器官的生理功能。常用的指标有脉搏、血压、握力、肺活量和呼吸差等。</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（3）疾病或缺陷：有无贫血、徇偻病、龋 齿、斜视、弱视等常见疾病，以及有无脊柱弯曲异常、扁平足等常见的姿势缺陷等。</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一）身体与运动</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幼儿动作发展</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幼儿动作发展评价涉及两个方面</a:t>
            </a:r>
            <a:r>
              <a:rPr lang="zh-CN" altLang="en-US" sz="2400" baseline="-2500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大肌肉动作和小肌肉动作。</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   大肌肉动作是大肌肉群所组成的随意动作，常伴有强有力的大肌肉的收缩、全身运动神经的活动以及肌肉活动的能量消耗。在幼儿期，比较常见的大肌肉动作有走、跑、 跳跃、踢球等。</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一）身体与运动</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幼儿动作发展</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小肌肉动作也称精细动作，是由小肌肉群组成的随意动作。幼儿的小肌肉动作主要是手的动作，包括指尖动作、手指屈伸以及眼手协调等。</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a:lnSpc>
                <a:spcPct val="150000"/>
              </a:lnSpc>
            </a:pPr>
            <a:r>
              <a:rPr lang="en-US" altLang="zh-CN" sz="2400" dirty="0">
                <a:solidFill>
                  <a:schemeClr val="bg1">
                    <a:lumMod val="25000"/>
                  </a:schemeClr>
                </a:solidFill>
                <a:latin typeface="Calibri" panose="020F0502020204030204" pitchFamily="34" charset="0"/>
                <a:sym typeface="+mn-ea"/>
              </a:rPr>
              <a:t>    </a:t>
            </a:r>
            <a:r>
              <a:rPr lang="en-US" altLang="zh-CN" sz="3200" b="1"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一）身体与运动</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创造性运动能力</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与一般运动中培养幼儿运动技能不同，创造性运动比较强调培养幼儿在运动中的创造性，主要关注运动的节奏和表现力。幼儿创造性运动能力评价主要涉及对节奏的敏感性、动作表现力、动作创意等方面。</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(二）认知与语言</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认知是人对客观世界的认识活动。概括说来，人的认知大致可分为三个范畴：</a:t>
            </a:r>
            <a:endParaRPr kumimoji="0" lang="en-US" altLang="zh-CN" sz="20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一是</a:t>
            </a:r>
            <a:r>
              <a:rPr lang="zh-CN" altLang="en-US" sz="20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感知</a:t>
            </a:r>
            <a:r>
              <a:rPr lang="zh-CN" altLang="en-US"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，是由客观物质的剌激力所直接引起的，是一种直接的认知。</a:t>
            </a:r>
            <a:endParaRPr kumimoji="0" lang="en-US" altLang="zh-CN" sz="20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二是</a:t>
            </a:r>
            <a:r>
              <a:rPr lang="zh-CN" altLang="en-US" sz="20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表象</a:t>
            </a:r>
            <a:r>
              <a:rPr lang="zh-CN" altLang="en-US"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，是头脑中 对于感知过的事物的一种影像，具有形象性和概括性的特点。</a:t>
            </a:r>
            <a:endParaRPr kumimoji="0" lang="en-US" altLang="zh-CN" sz="20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三是</a:t>
            </a:r>
            <a:r>
              <a:rPr lang="zh-CN" altLang="en-US" sz="20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概念</a:t>
            </a:r>
            <a:r>
              <a:rPr lang="zh-CN" altLang="en-US"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，是对客观事物 的概括与抽象，在不同程度上反映客观事物的本质属性。儿童的认知是随年龄的增长而分阶段逐步发展的，体现出由近及远、由局部到整体、由片面到比较全面、由认识事物表面现象到内在特征等发展特点。</a:t>
            </a:r>
            <a:endParaRPr kumimoji="0" lang="zh-CN" altLang="en-US" sz="20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en-US" altLang="en-US">
                <a:solidFill>
                  <a:schemeClr val="tx1">
                    <a:lumMod val="85000"/>
                    <a:lumOff val="15000"/>
                  </a:schemeClr>
                </a:solidFill>
              </a:rPr>
              <a:t>5—2  </a:t>
            </a:r>
            <a:r>
              <a:rPr lang="zh-CN" altLang="en-US">
                <a:solidFill>
                  <a:schemeClr val="tx1">
                    <a:lumMod val="85000"/>
                    <a:lumOff val="15000"/>
                  </a:schemeClr>
                </a:solidFill>
              </a:rPr>
              <a:t>幼儿认知与语言的评价内容</a:t>
            </a:r>
            <a:endParaRPr lang="zh-CN" altLang="en-US">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631950"/>
                <a:gridCol w="1631950"/>
                <a:gridCol w="6931025"/>
              </a:tblGrid>
              <a:tr h="726440">
                <a:tc>
                  <a:txBody>
                    <a:bodyPr/>
                    <a:p>
                      <a:pPr algn="ctr">
                        <a:lnSpc>
                          <a:spcPct val="120000"/>
                        </a:lnSpc>
                        <a:spcBef>
                          <a:spcPts val="0"/>
                        </a:spcBef>
                        <a:spcAft>
                          <a:spcPts val="0"/>
                        </a:spcAft>
                      </a:pPr>
                      <a:r>
                        <a:rPr lang="zh-CN" sz="2100" b="1" kern="100" dirty="0">
                          <a:latin typeface="微软雅黑" panose="020B0503020204020204" charset="-122"/>
                          <a:ea typeface="微软雅黑" panose="020B0503020204020204" charset="-122"/>
                        </a:rPr>
                        <a:t>一级指标</a:t>
                      </a:r>
                      <a:endParaRPr lang="zh-CN" sz="2100" b="1" kern="10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100" b="1" kern="100" dirty="0">
                          <a:latin typeface="微软雅黑" panose="020B0503020204020204" charset="-122"/>
                          <a:ea typeface="微软雅黑" panose="020B0503020204020204" charset="-122"/>
                        </a:rPr>
                        <a:t>二级指标</a:t>
                      </a:r>
                      <a:endParaRPr lang="zh-CN" sz="2100" b="1" kern="10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100" b="1" kern="100">
                          <a:latin typeface="微软雅黑" panose="020B0503020204020204" charset="-122"/>
                          <a:ea typeface="微软雅黑" panose="020B0503020204020204" charset="-122"/>
                        </a:rPr>
                        <a:t>具体说明</a:t>
                      </a:r>
                      <a:endParaRPr lang="zh-CN" sz="2100" b="1" kern="100">
                        <a:latin typeface="微软雅黑" panose="020B0503020204020204" charset="-122"/>
                        <a:ea typeface="微软雅黑" panose="020B0503020204020204" charset="-122"/>
                      </a:endParaRPr>
                    </a:p>
                  </a:txBody>
                  <a:tcPr marL="215900" marR="215900" marT="133350" marB="133350" anchor="ctr"/>
                </a:tc>
              </a:tr>
              <a:tr h="1075055">
                <a:tc rowSpan="3">
                  <a:txBody>
                    <a:bodyPr/>
                    <a:p>
                      <a:pPr algn="ctr">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感知能力</a:t>
                      </a: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空间</a:t>
                      </a: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l">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知道大小、上下、左右、前后等空间名称及意义；当物体在空间中的位置改变后仍能理解其意义。</a:t>
                      </a:r>
                      <a:endParaRPr lang="zh-CN" sz="1900" b="0" kern="100" spc="130" dirty="0">
                        <a:latin typeface="微软雅黑" panose="020B0503020204020204" charset="-122"/>
                        <a:ea typeface="微软雅黑" panose="020B0503020204020204" charset="-122"/>
                      </a:endParaRPr>
                    </a:p>
                  </a:txBody>
                  <a:tcPr marL="215900" marR="215900" marT="133350" marB="133350" anchor="ctr"/>
                </a:tc>
              </a:tr>
              <a:tr h="1462405">
                <a:tc vMerge="1">
                  <a:tcPr/>
                </a:tc>
                <a:tc>
                  <a:txBody>
                    <a:bodyPr/>
                    <a:p>
                      <a:pPr algn="ctr">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时间</a:t>
                      </a: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l">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使用时间单位；认识早晨、晚上、黑夜、今天、昨天、明天、星期等时间概念；认识钟表或日历的功用；了解季节名称及季节变化。</a:t>
                      </a:r>
                      <a:endParaRPr lang="zh-CN" sz="1900" b="0" kern="100" spc="130" dirty="0">
                        <a:latin typeface="微软雅黑" panose="020B0503020204020204" charset="-122"/>
                        <a:ea typeface="微软雅黑" panose="020B0503020204020204" charset="-122"/>
                      </a:endParaRPr>
                    </a:p>
                  </a:txBody>
                  <a:tcPr marL="215900" marR="215900" marT="133350" marB="133350" anchor="ctr"/>
                </a:tc>
              </a:tr>
              <a:tr h="1074420">
                <a:tc vMerge="1">
                  <a:tcPr/>
                </a:tc>
                <a:tc>
                  <a:txBody>
                    <a:bodyPr/>
                    <a:p>
                      <a:pPr algn="ctr">
                        <a:lnSpc>
                          <a:spcPct val="120000"/>
                        </a:lnSpc>
                        <a:spcBef>
                          <a:spcPts val="0"/>
                        </a:spcBef>
                        <a:spcAft>
                          <a:spcPts val="0"/>
                        </a:spcAft>
                      </a:pPr>
                      <a:r>
                        <a:rPr lang="zh-CN" sz="1900" b="0" kern="100" spc="130">
                          <a:latin typeface="微软雅黑" panose="020B0503020204020204" charset="-122"/>
                          <a:ea typeface="微软雅黑" panose="020B0503020204020204" charset="-122"/>
                        </a:rPr>
                        <a:t>形状</a:t>
                      </a:r>
                      <a:endParaRPr lang="zh-CN" sz="1900" b="0" kern="100" spc="130">
                        <a:latin typeface="微软雅黑" panose="020B0503020204020204" charset="-122"/>
                        <a:ea typeface="微软雅黑" panose="020B0503020204020204" charset="-122"/>
                      </a:endParaRPr>
                    </a:p>
                  </a:txBody>
                  <a:tcPr marL="215900" marR="215900" marT="133350" marB="133350" anchor="ctr"/>
                </a:tc>
                <a:tc>
                  <a:txBody>
                    <a:bodyPr/>
                    <a:p>
                      <a:pPr algn="l">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识别圆形、三角形、长方形等各种形状；能辨别生活中的各种形状。</a:t>
                      </a:r>
                      <a:endParaRPr lang="zh-CN" sz="1900" b="0" kern="100" spc="130" dirty="0">
                        <a:latin typeface="微软雅黑" panose="020B0503020204020204" charset="-122"/>
                        <a:ea typeface="微软雅黑" panose="020B0503020204020204" charset="-122"/>
                      </a:endParaRPr>
                    </a:p>
                  </a:txBody>
                  <a:tcPr marL="215900" marR="215900" marT="133350" marB="133350" anchor="ctr"/>
                </a:tc>
              </a:tr>
            </a:tbl>
          </a:graphicData>
        </a:graphic>
      </p:graphicFrame>
    </p:spTree>
    <p:custDataLst>
      <p:tags r:id="rId7"/>
    </p:custData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1141578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1141578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cxnSp>
        <p:nvCxnSpPr>
          <p:cNvPr id="810" name="线"/>
          <p:cNvCxnSpPr/>
          <p:nvPr/>
        </p:nvCxnSpPr>
        <p:spPr>
          <a:xfrm>
            <a:off x="445110"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 name="点"/>
          <p:cNvPicPr>
            <a:picLocks noChangeAspect="1"/>
          </p:cNvPicPr>
          <p:nvPr/>
        </p:nvPicPr>
        <p:blipFill>
          <a:blip r:embed="rId1"/>
          <a:stretch>
            <a:fillRect/>
          </a:stretch>
        </p:blipFill>
        <p:spPr>
          <a:xfrm>
            <a:off x="609600" y="5943449"/>
            <a:ext cx="615043" cy="615043"/>
          </a:xfrm>
          <a:prstGeom prst="rect">
            <a:avLst/>
          </a:prstGeom>
        </p:spPr>
      </p:pic>
      <p:sp>
        <p:nvSpPr>
          <p:cNvPr id="3" name="Text1"/>
          <p:cNvSpPr txBox="1"/>
          <p:nvPr>
            <p:custDataLst>
              <p:tags r:id="rId2"/>
            </p:custDataLst>
          </p:nvPr>
        </p:nvSpPr>
        <p:spPr>
          <a:xfrm>
            <a:off x="665481" y="1036495"/>
            <a:ext cx="1904999" cy="1259734"/>
          </a:xfrm>
          <a:prstGeom prst="rect">
            <a:avLst/>
          </a:prstGeom>
          <a:noFill/>
        </p:spPr>
        <p:txBody>
          <a:bodyPr wrap="square" rtlCol="0" anchor="ctr">
            <a:normAutofit fontScale="97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spcBef>
                <a:spcPct val="0"/>
              </a:spcBef>
            </a:pPr>
            <a:endParaRPr lang="en-US" altLang="zh-CN" sz="7200" b="1">
              <a:solidFill>
                <a:schemeClr val="accent1"/>
              </a:solidFill>
              <a:latin typeface="微软雅黑" panose="020B0503020204020204" charset="-122"/>
              <a:ea typeface="微软雅黑" panose="020B0503020204020204" charset="-122"/>
            </a:endParaRPr>
          </a:p>
        </p:txBody>
      </p:sp>
      <p:sp>
        <p:nvSpPr>
          <p:cNvPr id="5" name="Text2"/>
          <p:cNvSpPr txBox="1"/>
          <p:nvPr>
            <p:custDataLst>
              <p:tags r:id="rId3"/>
            </p:custDataLst>
          </p:nvPr>
        </p:nvSpPr>
        <p:spPr>
          <a:xfrm>
            <a:off x="845820" y="2487169"/>
            <a:ext cx="9697085" cy="1764052"/>
          </a:xfrm>
          <a:prstGeom prst="rect">
            <a:avLst/>
          </a:prstGeom>
          <a:noFill/>
        </p:spPr>
        <p:txBody>
          <a:bodyPr wrap="square" rtlCol="0" anchor="b" anchorCtr="0"/>
          <a:lstStyle>
            <a:defPPr>
              <a:defRPr lang="en-US"/>
            </a:defPPr>
            <a:lvl1pPr marL="0" algn="l" defTabSz="914400" rtl="0" eaLnBrk="1" latinLnBrk="0" hangingPunct="1">
              <a:defRPr sz="11000" b="1" kern="1200" spc="-150">
                <a:solidFill>
                  <a:srgbClr val="8034FF"/>
                </a:solidFill>
                <a:latin typeface="Avenir LT Pro 65 Medium" panose="020B0603020203020204" pitchFamily="34" charset="0"/>
                <a:ea typeface="Inter Medium" panose="020B0502030000000004" pitchFamily="34" charset="0"/>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48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项目五</a:t>
            </a:r>
            <a:r>
              <a:rPr lang="en-US" altLang="zh-CN" sz="48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a:t>
            </a:r>
            <a:r>
              <a:rPr lang="zh-CN" altLang="en-US" sz="48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幼儿园教育评价内容（上）</a:t>
            </a:r>
            <a:endParaRPr lang="zh-CN" altLang="en-US" sz="48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endParaRPr>
          </a:p>
        </p:txBody>
      </p:sp>
      <p:grpSp>
        <p:nvGrpSpPr>
          <p:cNvPr id="7" name="组合 6"/>
          <p:cNvGrpSpPr/>
          <p:nvPr/>
        </p:nvGrpSpPr>
        <p:grpSpPr>
          <a:xfrm>
            <a:off x="899795" y="2296496"/>
            <a:ext cx="665480" cy="250825"/>
            <a:chOff x="690695" y="266700"/>
            <a:chExt cx="1761702" cy="533400"/>
          </a:xfrm>
        </p:grpSpPr>
        <p:sp>
          <p:nvSpPr>
            <p:cNvPr id="8" name="箭头: V 形 7"/>
            <p:cNvSpPr/>
            <p:nvPr>
              <p:custDataLst>
                <p:tags r:id="rId4"/>
              </p:custDataLst>
            </p:nvPr>
          </p:nvSpPr>
          <p:spPr>
            <a:xfrm>
              <a:off x="690695"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9" name="箭头: V 形 8"/>
            <p:cNvSpPr/>
            <p:nvPr>
              <p:custDataLst>
                <p:tags r:id="rId5"/>
              </p:custDataLst>
            </p:nvPr>
          </p:nvSpPr>
          <p:spPr>
            <a:xfrm>
              <a:off x="1238171"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10" name="箭头: V 形 9"/>
            <p:cNvSpPr/>
            <p:nvPr>
              <p:custDataLst>
                <p:tags r:id="rId6"/>
              </p:custDataLst>
            </p:nvPr>
          </p:nvSpPr>
          <p:spPr>
            <a:xfrm>
              <a:off x="1785647"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gr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(二）认知与语言</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a:lnSpc>
                <a:spcPct val="150000"/>
              </a:lnSpc>
            </a:pPr>
            <a:r>
              <a:rPr lang="en-US" altLang="zh-CN"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en-US" altLang="zh-CN" sz="24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400" b="1" dirty="0">
                <a:solidFill>
                  <a:schemeClr val="bg1">
                    <a:lumMod val="25000"/>
                  </a:schemeClr>
                </a:solidFill>
                <a:latin typeface="Calibri" panose="020F0502020204030204" pitchFamily="34" charset="0"/>
                <a:ea typeface="宋体" panose="02010600030101010101" pitchFamily="2" charset="-122"/>
                <a:sym typeface="+mn-ea"/>
              </a:rPr>
              <a:t>1.感知能力</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感知能力是幼儿认识事物必须具备的能力。感知是感觉和知觉的总称。反映物体的个别属性（称为感觉）而把物体的各个属性有机地结合起来成为一个整体，这就是知觉。 幼儿时期的感知觉包括视（知）觉、听（知）觉、触（知）觉等，幼儿正是通过运用视 觉、听觉、触觉等辨别一些物体的相同点和不同点，区别物体的形状、大小、位置等。</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(二）认知与语言</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a:lnSpc>
                <a:spcPct val="150000"/>
              </a:lnSpc>
            </a:pPr>
            <a:r>
              <a:rPr lang="en-US" altLang="zh-CN"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en-US" altLang="zh-CN" sz="20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en-US" altLang="zh-CN" sz="2400" b="1" dirty="0">
                <a:solidFill>
                  <a:schemeClr val="bg1">
                    <a:lumMod val="25000"/>
                  </a:schemeClr>
                </a:solidFill>
                <a:latin typeface="Calibri" panose="020F0502020204030204" pitchFamily="34" charset="0"/>
                <a:ea typeface="宋体" panose="02010600030101010101" pitchFamily="2" charset="-122"/>
                <a:sym typeface="+mn-ea"/>
              </a:rPr>
              <a:t>2.</a:t>
            </a:r>
            <a:r>
              <a:rPr lang="zh-CN" altLang="en-US" sz="2400" b="1" dirty="0">
                <a:solidFill>
                  <a:schemeClr val="bg1">
                    <a:lumMod val="25000"/>
                  </a:schemeClr>
                </a:solidFill>
                <a:latin typeface="Calibri" panose="020F0502020204030204" pitchFamily="34" charset="0"/>
                <a:ea typeface="宋体" panose="02010600030101010101" pitchFamily="2" charset="-122"/>
                <a:sym typeface="+mn-ea"/>
              </a:rPr>
              <a:t>思维能力</a:t>
            </a:r>
            <a:endParaRPr lang="zh-CN" altLang="en-US" sz="24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思维能力是认知的主要部分。思维能力的强弱，反映出幼儿智力发展水平的高低。 幼儿的思维能力主要表现在幼儿在认识事物过程中所具有的比较分析、分类概括、判断推理等能力，这些能力也正是幼儿思维能力评价的重要内容。</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en-US" altLang="en-US" sz="4000">
                <a:solidFill>
                  <a:schemeClr val="tx1">
                    <a:lumMod val="85000"/>
                    <a:lumOff val="15000"/>
                  </a:schemeClr>
                </a:solidFill>
              </a:rPr>
              <a:t>5—2  </a:t>
            </a:r>
            <a:r>
              <a:rPr lang="zh-CN" altLang="en-US" sz="4000">
                <a:solidFill>
                  <a:schemeClr val="tx1">
                    <a:lumMod val="85000"/>
                    <a:lumOff val="15000"/>
                  </a:schemeClr>
                </a:solidFill>
              </a:rPr>
              <a:t>幼儿认知与语言的评价内容</a:t>
            </a:r>
            <a:endParaRPr lang="zh-CN" altLang="en-US" sz="4000">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174750"/>
                <a:gridCol w="1632585"/>
                <a:gridCol w="7387590"/>
              </a:tblGrid>
              <a:tr h="1339850">
                <a:tc rowSpan="3">
                  <a:txBody>
                    <a:bodyPr/>
                    <a:p>
                      <a:pPr algn="l">
                        <a:lnSpc>
                          <a:spcPct val="120000"/>
                        </a:lnSpc>
                        <a:spcBef>
                          <a:spcPts val="0"/>
                        </a:spcBef>
                        <a:spcAft>
                          <a:spcPts val="0"/>
                        </a:spcAft>
                      </a:pPr>
                      <a:r>
                        <a:rPr lang="zh-CN" sz="2200" b="1" kern="100" dirty="0">
                          <a:latin typeface="微软雅黑" panose="020B0503020204020204" charset="-122"/>
                          <a:ea typeface="微软雅黑" panose="020B0503020204020204" charset="-122"/>
                        </a:rPr>
                        <a:t>思维能力</a:t>
                      </a:r>
                      <a:endParaRPr lang="zh-CN" sz="2200" b="1" kern="100" dirty="0">
                        <a:latin typeface="微软雅黑" panose="020B0503020204020204" charset="-122"/>
                        <a:ea typeface="微软雅黑" panose="020B0503020204020204" charset="-122"/>
                      </a:endParaRPr>
                    </a:p>
                  </a:txBody>
                  <a:tcPr marL="317500" marR="317500" marT="215900" marB="215900" anchor="ctr"/>
                </a:tc>
                <a:tc>
                  <a:txBody>
                    <a:bodyPr/>
                    <a:p>
                      <a:pPr algn="ctr">
                        <a:lnSpc>
                          <a:spcPct val="120000"/>
                        </a:lnSpc>
                        <a:spcBef>
                          <a:spcPts val="0"/>
                        </a:spcBef>
                        <a:spcAft>
                          <a:spcPts val="0"/>
                        </a:spcAft>
                      </a:pPr>
                      <a:r>
                        <a:rPr lang="zh-CN" sz="2200" b="1" kern="100" dirty="0">
                          <a:latin typeface="微软雅黑" panose="020B0503020204020204" charset="-122"/>
                          <a:ea typeface="微软雅黑" panose="020B0503020204020204" charset="-122"/>
                        </a:rPr>
                        <a:t>比较与分类</a:t>
                      </a:r>
                      <a:endParaRPr lang="zh-CN" sz="2200" b="1" kern="100" dirty="0">
                        <a:latin typeface="微软雅黑" panose="020B0503020204020204" charset="-122"/>
                        <a:ea typeface="微软雅黑" panose="020B0503020204020204" charset="-122"/>
                      </a:endParaRPr>
                    </a:p>
                  </a:txBody>
                  <a:tcPr marL="317500" marR="317500" marT="215900" marB="215900" anchor="ctr"/>
                </a:tc>
                <a:tc>
                  <a:txBody>
                    <a:bodyPr/>
                    <a:p>
                      <a:pPr algn="ctr">
                        <a:lnSpc>
                          <a:spcPct val="120000"/>
                        </a:lnSpc>
                        <a:spcBef>
                          <a:spcPts val="0"/>
                        </a:spcBef>
                        <a:spcAft>
                          <a:spcPts val="0"/>
                        </a:spcAft>
                      </a:pPr>
                      <a:r>
                        <a:rPr lang="zh-CN" sz="2200" b="1" kern="100">
                          <a:latin typeface="微软雅黑" panose="020B0503020204020204" charset="-122"/>
                          <a:ea typeface="微软雅黑" panose="020B0503020204020204" charset="-122"/>
                        </a:rPr>
                        <a:t>比较事物的异同；能根据某种标准对物体进分类。</a:t>
                      </a:r>
                      <a:endParaRPr lang="zh-CN" sz="2200" b="1" kern="100">
                        <a:latin typeface="微软雅黑" panose="020B0503020204020204" charset="-122"/>
                        <a:ea typeface="微软雅黑" panose="020B0503020204020204" charset="-122"/>
                      </a:endParaRPr>
                    </a:p>
                  </a:txBody>
                  <a:tcPr marL="317500" marR="317500" marT="215900" marB="215900" anchor="ctr"/>
                </a:tc>
              </a:tr>
              <a:tr h="1340485">
                <a:tc vMerge="1">
                  <a:tcPr/>
                </a:tc>
                <a:tc>
                  <a:txBody>
                    <a:bodyPr/>
                    <a:p>
                      <a:pPr algn="ctr">
                        <a:lnSpc>
                          <a:spcPct val="120000"/>
                        </a:lnSpc>
                        <a:spcBef>
                          <a:spcPts val="0"/>
                        </a:spcBef>
                        <a:spcAft>
                          <a:spcPts val="0"/>
                        </a:spcAft>
                      </a:pPr>
                      <a:r>
                        <a:rPr lang="zh-CN" sz="2200" b="0" kern="100" dirty="0">
                          <a:latin typeface="微软雅黑" panose="020B0503020204020204" charset="-122"/>
                          <a:ea typeface="微软雅黑" panose="020B0503020204020204" charset="-122"/>
                        </a:rPr>
                        <a:t>推理</a:t>
                      </a:r>
                      <a:endParaRPr lang="zh-CN" sz="2200" b="0" kern="100" dirty="0">
                        <a:latin typeface="微软雅黑" panose="020B0503020204020204" charset="-122"/>
                        <a:ea typeface="微软雅黑" panose="020B0503020204020204" charset="-122"/>
                      </a:endParaRPr>
                    </a:p>
                  </a:txBody>
                  <a:tcPr marL="317500" marR="317500" marT="215900" marB="215900" anchor="ctr"/>
                </a:tc>
                <a:tc>
                  <a:txBody>
                    <a:bodyPr/>
                    <a:p>
                      <a:pPr algn="ctr">
                        <a:lnSpc>
                          <a:spcPct val="120000"/>
                        </a:lnSpc>
                        <a:spcBef>
                          <a:spcPts val="0"/>
                        </a:spcBef>
                        <a:spcAft>
                          <a:spcPts val="0"/>
                        </a:spcAft>
                      </a:pPr>
                      <a:r>
                        <a:rPr lang="zh-CN" sz="2200" b="0" kern="100" dirty="0">
                          <a:latin typeface="微软雅黑" panose="020B0503020204020204" charset="-122"/>
                          <a:ea typeface="微软雅黑" panose="020B0503020204020204" charset="-122"/>
                          <a:cs typeface="微软雅黑" panose="020B0503020204020204" charset="-122"/>
                        </a:rPr>
                        <a:t>根据图形的表面特征或相互关系进行推理；提出“如果…会怎样”假设类型的问题。</a:t>
                      </a:r>
                      <a:endParaRPr lang="zh-CN" sz="2200" b="0" kern="100" dirty="0">
                        <a:latin typeface="微软雅黑" panose="020B0503020204020204" charset="-122"/>
                        <a:ea typeface="微软雅黑" panose="020B0503020204020204" charset="-122"/>
                        <a:cs typeface="微软雅黑" panose="020B0503020204020204" charset="-122"/>
                      </a:endParaRPr>
                    </a:p>
                  </a:txBody>
                  <a:tcPr marL="317500" marR="317500" marT="215900" marB="215900" anchor="ctr"/>
                </a:tc>
              </a:tr>
              <a:tr h="1657985">
                <a:tc vMerge="1">
                  <a:tcPr/>
                </a:tc>
                <a:tc>
                  <a:txBody>
                    <a:bodyPr/>
                    <a:p>
                      <a:pPr algn="l">
                        <a:lnSpc>
                          <a:spcPct val="120000"/>
                        </a:lnSpc>
                        <a:spcBef>
                          <a:spcPts val="0"/>
                        </a:spcBef>
                        <a:spcAft>
                          <a:spcPts val="0"/>
                        </a:spcAft>
                      </a:pPr>
                      <a:r>
                        <a:rPr lang="zh-CN" sz="2000" b="0" kern="100" spc="130">
                          <a:latin typeface="微软雅黑" panose="020B0503020204020204" charset="-122"/>
                          <a:ea typeface="微软雅黑" panose="020B0503020204020204" charset="-122"/>
                        </a:rPr>
                        <a:t>数概念与运算能力</a:t>
                      </a:r>
                      <a:endParaRPr lang="zh-CN" sz="2000" b="0" kern="100" spc="130">
                        <a:latin typeface="微软雅黑" panose="020B0503020204020204" charset="-122"/>
                        <a:ea typeface="微软雅黑" panose="020B0503020204020204" charset="-122"/>
                      </a:endParaRPr>
                    </a:p>
                  </a:txBody>
                  <a:tcPr marL="317500" marR="317500" marT="215900" marB="215900" anchor="ctr"/>
                </a:tc>
                <a:tc>
                  <a:txBody>
                    <a:bodyPr/>
                    <a:p>
                      <a:pPr algn="l">
                        <a:lnSpc>
                          <a:spcPct val="120000"/>
                        </a:lnSpc>
                        <a:spcBef>
                          <a:spcPts val="0"/>
                        </a:spcBef>
                        <a:spcAft>
                          <a:spcPts val="0"/>
                        </a:spcAft>
                      </a:pPr>
                      <a:r>
                        <a:rPr lang="zh-CN" sz="2000" b="0" kern="100" spc="130" dirty="0">
                          <a:latin typeface="微软雅黑" panose="020B0503020204020204" charset="-122"/>
                          <a:ea typeface="微软雅黑" panose="020B0503020204020204" charset="-122"/>
                        </a:rPr>
                        <a:t>理解数的实际意义；认识数的顺序；掌握数的组成；会借助物体逐一计数和按群计数；有运算规则意识；会合理估算。</a:t>
                      </a:r>
                      <a:endParaRPr lang="zh-CN" sz="2000" b="0" kern="100" spc="130" dirty="0">
                        <a:latin typeface="微软雅黑" panose="020B0503020204020204" charset="-122"/>
                        <a:ea typeface="微软雅黑" panose="020B0503020204020204" charset="-122"/>
                      </a:endParaRPr>
                    </a:p>
                  </a:txBody>
                  <a:tcPr marL="317500" marR="317500" marT="215900" marB="215900" anchor="ctr"/>
                </a:tc>
              </a:tr>
            </a:tbl>
          </a:graphicData>
        </a:graphic>
      </p:graphicFrame>
    </p:spTree>
    <p:custDataLst>
      <p:tags r:id="rId7"/>
    </p:custData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(二）认知与语言</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a:lnSpc>
                <a:spcPct val="150000"/>
              </a:lnSpc>
            </a:pPr>
            <a:r>
              <a:rPr lang="en-US" altLang="zh-CN"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en-US" altLang="zh-CN" sz="2400" b="1" dirty="0">
                <a:solidFill>
                  <a:schemeClr val="bg1">
                    <a:lumMod val="25000"/>
                  </a:schemeClr>
                </a:solidFill>
                <a:latin typeface="Calibri" panose="020F0502020204030204" pitchFamily="34" charset="0"/>
                <a:ea typeface="宋体" panose="02010600030101010101" pitchFamily="2" charset="-122"/>
                <a:sym typeface="+mn-ea"/>
              </a:rPr>
              <a:t>3.</a:t>
            </a:r>
            <a:r>
              <a:rPr lang="zh-CN" altLang="en-US" sz="2400" b="1" dirty="0">
                <a:solidFill>
                  <a:schemeClr val="bg1">
                    <a:lumMod val="25000"/>
                  </a:schemeClr>
                </a:solidFill>
                <a:latin typeface="Calibri" panose="020F0502020204030204" pitchFamily="34" charset="0"/>
                <a:ea typeface="宋体" panose="02010600030101010101" pitchFamily="2" charset="-122"/>
                <a:sym typeface="+mn-ea"/>
              </a:rPr>
              <a:t>探究能力</a:t>
            </a:r>
            <a:endParaRPr lang="zh-CN" altLang="en-US" sz="24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幼儿的探究能力，是指幼儿在活动中发现问题、多方寻求解决问题的答案并尝试动手解决问题的能力。培养幼儿的探究能力主要表现在培养幼儿的观察能力、好奇心、动手能力等方面，这些方面也构成了评价幼儿探究能力的主要内容。</a:t>
            </a: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p:txBody>
          <a:bodyPr/>
          <a:lstStyle/>
          <a:p>
            <a:r>
              <a:rPr lang="en-US" altLang="en-US"/>
              <a:t>5—2  </a:t>
            </a:r>
            <a:r>
              <a:rPr lang="zh-CN" altLang="en-US"/>
              <a:t>幼儿认知与语言的评价内容</a:t>
            </a:r>
            <a:endParaRPr lang="zh-CN" altLang="en-US"/>
          </a:p>
        </p:txBody>
      </p:sp>
      <p:sp>
        <p:nvSpPr>
          <p:cNvPr id="2" name="圆角矩形 1"/>
          <p:cNvSpPr/>
          <p:nvPr>
            <p:custDataLst>
              <p:tags r:id="rId2"/>
            </p:custDataLst>
          </p:nvPr>
        </p:nvSpPr>
        <p:spPr>
          <a:xfrm>
            <a:off x="683260" y="1413510"/>
            <a:ext cx="10989310" cy="5036820"/>
          </a:xfrm>
          <a:prstGeom prst="roundRect">
            <a:avLst>
              <a:gd name="adj" fmla="val 7054"/>
            </a:avLst>
          </a:prstGeom>
          <a:noFill/>
          <a:ln w="9525">
            <a:solidFill>
              <a:schemeClr val="accent1">
                <a:alpha val="70000"/>
              </a:schemeClr>
            </a:solidFill>
          </a:ln>
          <a:effectLst>
            <a:outerShdw blurRad="38100" dist="38100" dir="2700000" algn="tl" rotWithShape="0">
              <a:schemeClr val="accent1">
                <a:alpha val="21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2" name="椭圆 11"/>
          <p:cNvSpPr/>
          <p:nvPr>
            <p:custDataLst>
              <p:tags r:id="rId3"/>
            </p:custDataLst>
          </p:nvPr>
        </p:nvSpPr>
        <p:spPr>
          <a:xfrm>
            <a:off x="11577320" y="2411730"/>
            <a:ext cx="165735" cy="165735"/>
          </a:xfrm>
          <a:prstGeom prst="ellipse">
            <a:avLst/>
          </a:prstGeom>
          <a:solidFill>
            <a:schemeClr val="bg2"/>
          </a:solidFill>
          <a:ln w="12700">
            <a:gradFill>
              <a:gsLst>
                <a:gs pos="0">
                  <a:schemeClr val="accent1">
                    <a:alpha val="45000"/>
                  </a:schemeClr>
                </a:gs>
                <a:gs pos="100000">
                  <a:schemeClr val="accent1">
                    <a:alpha val="100000"/>
                  </a:schemeClr>
                </a:gs>
              </a:gsLst>
              <a:lin ang="16200000" scaled="1"/>
            </a:gra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6" name="椭圆 15"/>
          <p:cNvSpPr/>
          <p:nvPr>
            <p:custDataLst>
              <p:tags r:id="rId4"/>
            </p:custDataLst>
          </p:nvPr>
        </p:nvSpPr>
        <p:spPr>
          <a:xfrm>
            <a:off x="11577320" y="3129915"/>
            <a:ext cx="165735" cy="165735"/>
          </a:xfrm>
          <a:prstGeom prst="ellipse">
            <a:avLst/>
          </a:prstGeom>
          <a:solidFill>
            <a:schemeClr val="bg2"/>
          </a:solidFill>
          <a:ln w="12700">
            <a:gradFill>
              <a:gsLst>
                <a:gs pos="0">
                  <a:schemeClr val="accent1">
                    <a:alpha val="45000"/>
                  </a:schemeClr>
                </a:gs>
                <a:gs pos="100000">
                  <a:schemeClr val="accent1">
                    <a:alpha val="100000"/>
                  </a:schemeClr>
                </a:gs>
              </a:gsLst>
              <a:lin ang="16200000" scaled="1"/>
            </a:gra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9" name="椭圆 18"/>
          <p:cNvSpPr/>
          <p:nvPr>
            <p:custDataLst>
              <p:tags r:id="rId5"/>
            </p:custDataLst>
          </p:nvPr>
        </p:nvSpPr>
        <p:spPr>
          <a:xfrm>
            <a:off x="11577320" y="3848100"/>
            <a:ext cx="165735" cy="165735"/>
          </a:xfrm>
          <a:prstGeom prst="ellipse">
            <a:avLst/>
          </a:prstGeom>
          <a:solidFill>
            <a:schemeClr val="bg2"/>
          </a:solidFill>
          <a:ln w="12700">
            <a:gradFill>
              <a:gsLst>
                <a:gs pos="0">
                  <a:schemeClr val="accent1">
                    <a:alpha val="45000"/>
                  </a:schemeClr>
                </a:gs>
                <a:gs pos="100000">
                  <a:schemeClr val="accent1">
                    <a:alpha val="100000"/>
                  </a:schemeClr>
                </a:gs>
              </a:gsLst>
              <a:lin ang="16200000" scaled="1"/>
            </a:gra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1" name="圆角矩形 20"/>
          <p:cNvSpPr/>
          <p:nvPr>
            <p:custDataLst>
              <p:tags r:id="rId6"/>
            </p:custDataLst>
          </p:nvPr>
        </p:nvSpPr>
        <p:spPr>
          <a:xfrm>
            <a:off x="623570" y="2550478"/>
            <a:ext cx="109220" cy="1323975"/>
          </a:xfrm>
          <a:prstGeom prst="roundRect">
            <a:avLst>
              <a:gd name="adj" fmla="val 30813"/>
            </a:avLst>
          </a:prstGeom>
          <a:gradFill>
            <a:gsLst>
              <a:gs pos="0">
                <a:schemeClr val="accent1">
                  <a:lumMod val="60000"/>
                  <a:lumOff val="40000"/>
                  <a:alpha val="80000"/>
                </a:schemeClr>
              </a:gs>
              <a:gs pos="100000">
                <a:schemeClr val="accent1">
                  <a:alpha val="100000"/>
                </a:schemeClr>
              </a:gs>
            </a:gsLst>
            <a:lin ang="16200000"/>
          </a:gradFill>
          <a:ln>
            <a:noFill/>
          </a:ln>
          <a:effectLst>
            <a:outerShdw blurRad="508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15" name="表格 14"/>
          <p:cNvGraphicFramePr>
            <a:graphicFrameLocks noGrp="1"/>
          </p:cNvGraphicFramePr>
          <p:nvPr>
            <p:custDataLst>
              <p:tags r:id="rId7"/>
            </p:custDataLst>
          </p:nvPr>
        </p:nvGraphicFramePr>
        <p:xfrm>
          <a:off x="948690" y="1669415"/>
          <a:ext cx="10458450" cy="4427855"/>
        </p:xfrm>
        <a:graphic>
          <a:graphicData uri="http://schemas.openxmlformats.org/drawingml/2006/table">
            <a:tbl>
              <a:tblPr firstRow="1" bandRow="1">
                <a:tableStyleId>{5C22544A-7EE6-4342-B048-85BDC9FD1C3A}</a:tableStyleId>
              </a:tblPr>
              <a:tblGrid>
                <a:gridCol w="1511300"/>
                <a:gridCol w="994410"/>
                <a:gridCol w="7952740"/>
              </a:tblGrid>
              <a:tr h="1927225">
                <a:tc rowSpan="4">
                  <a:txBody>
                    <a:bodyPr/>
                    <a:p>
                      <a:pPr algn="l">
                        <a:lnSpc>
                          <a:spcPct val="120000"/>
                        </a:lnSpc>
                        <a:spcBef>
                          <a:spcPts val="0"/>
                        </a:spcBef>
                        <a:spcAft>
                          <a:spcPts val="0"/>
                        </a:spcAft>
                      </a:pPr>
                      <a:r>
                        <a:rPr lang="zh-CN" sz="1800" b="1" kern="100" spc="130" dirty="0">
                          <a:latin typeface="微软雅黑" panose="020B0503020204020204" charset="-122"/>
                          <a:ea typeface="微软雅黑" panose="020B0503020204020204" charset="-122"/>
                        </a:rPr>
                        <a:t>探究能力</a:t>
                      </a:r>
                      <a:endParaRPr lang="zh-CN" sz="1800" b="1" kern="100" spc="13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800" b="1" kern="100" spc="130" dirty="0">
                          <a:latin typeface="微软雅黑" panose="020B0503020204020204" charset="-122"/>
                          <a:ea typeface="微软雅黑" panose="020B0503020204020204" charset="-122"/>
                        </a:rPr>
                        <a:t>观察</a:t>
                      </a:r>
                      <a:endParaRPr lang="zh-CN" sz="1800" b="1" kern="100" spc="13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800" b="1" kern="100" spc="130">
                          <a:latin typeface="微软雅黑" panose="020B0503020204020204" charset="-122"/>
                          <a:ea typeface="微软雅黑" panose="020B0503020204020204" charset="-122"/>
                        </a:rPr>
                        <a:t>用不同的感官观察物体，比如动植物与其他自然现象；注意事物一个以上的特征；注意物体或自然现象所产生的变化；模仿动作或声音。</a:t>
                      </a:r>
                      <a:endParaRPr lang="zh-CN" sz="1800" b="1" kern="100" spc="130">
                        <a:latin typeface="微软雅黑" panose="020B0503020204020204" charset="-122"/>
                        <a:ea typeface="微软雅黑" panose="020B0503020204020204" charset="-122"/>
                      </a:endParaRPr>
                    </a:p>
                  </a:txBody>
                  <a:tcPr marL="177800" marR="177800" marT="107950" marB="107950" anchor="ctr"/>
                </a:tc>
              </a:tr>
              <a:tr h="873125">
                <a:tc vMerge="1">
                  <a:tcPr/>
                </a:tc>
                <a:tc>
                  <a:txBody>
                    <a:bodyPr/>
                    <a:p>
                      <a:pPr algn="ctr">
                        <a:lnSpc>
                          <a:spcPct val="120000"/>
                        </a:lnSpc>
                        <a:spcBef>
                          <a:spcPts val="0"/>
                        </a:spcBef>
                        <a:spcAft>
                          <a:spcPts val="0"/>
                        </a:spcAft>
                      </a:pPr>
                      <a:r>
                        <a:rPr lang="zh-CN" sz="1800" b="1" kern="100" spc="130" dirty="0">
                          <a:latin typeface="微软雅黑" panose="020B0503020204020204" charset="-122"/>
                          <a:ea typeface="微软雅黑" panose="020B0503020204020204" charset="-122"/>
                        </a:rPr>
                        <a:t>好奇</a:t>
                      </a:r>
                      <a:endParaRPr lang="zh-CN" sz="1800" b="1" kern="100" spc="13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800" b="1" kern="100" spc="130">
                          <a:latin typeface="微软雅黑" panose="020B0503020204020204" charset="-122"/>
                          <a:ea typeface="微软雅黑" panose="020B0503020204020204" charset="-122"/>
                        </a:rPr>
                        <a:t>喜欢提问；尝试用不同方式体验事物。</a:t>
                      </a:r>
                      <a:endParaRPr lang="zh-CN" sz="1800" b="1" kern="100" spc="130">
                        <a:latin typeface="微软雅黑" panose="020B0503020204020204" charset="-122"/>
                        <a:ea typeface="微软雅黑" panose="020B0503020204020204" charset="-122"/>
                      </a:endParaRPr>
                    </a:p>
                  </a:txBody>
                  <a:tcPr marL="177800" marR="177800" marT="107950" marB="107950" anchor="ctr"/>
                </a:tc>
              </a:tr>
              <a:tr h="813435">
                <a:tc vMerge="1">
                  <a:tcP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想象</a:t>
                      </a: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600" b="0" kern="100" spc="120">
                          <a:latin typeface="微软雅黑" panose="020B0503020204020204" charset="-122"/>
                          <a:ea typeface="微软雅黑" panose="020B0503020204020204" charset="-122"/>
                        </a:rPr>
                        <a:t>根据图形、音乐或动作进行联想；借助图画、音乐或动作表达感受和想象。</a:t>
                      </a:r>
                      <a:endParaRPr lang="zh-CN" sz="1600" b="0" kern="100" spc="120">
                        <a:latin typeface="微软雅黑" panose="020B0503020204020204" charset="-122"/>
                        <a:ea typeface="微软雅黑" panose="020B0503020204020204" charset="-122"/>
                      </a:endParaRPr>
                    </a:p>
                  </a:txBody>
                  <a:tcPr marL="177800" marR="177800" marT="107950" marB="107950" anchor="ctr"/>
                </a:tc>
              </a:tr>
              <a:tr h="814070">
                <a:tc vMerge="1">
                  <a:tcPr/>
                </a:tc>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动手</a:t>
                      </a: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拆卸；拼装；利用材料实验或操作。</a:t>
                      </a:r>
                      <a:endParaRPr lang="zh-CN" sz="1600" b="0" kern="100" spc="120" dirty="0">
                        <a:latin typeface="微软雅黑" panose="020B0503020204020204" charset="-122"/>
                        <a:ea typeface="微软雅黑" panose="020B0503020204020204" charset="-122"/>
                      </a:endParaRPr>
                    </a:p>
                  </a:txBody>
                  <a:tcPr marL="177800" marR="177800" marT="107950" marB="107950" anchor="ctr"/>
                </a:tc>
              </a:tr>
            </a:tbl>
          </a:graphicData>
        </a:graphic>
      </p:graphicFrame>
    </p:spTree>
    <p:custDataLst>
      <p:tags r:id="rId8"/>
    </p:custData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(二）认知与语言</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a:lnSpc>
                <a:spcPct val="150000"/>
              </a:lnSpc>
            </a:pPr>
            <a:r>
              <a:rPr lang="en-US" altLang="zh-CN" sz="20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en-US" altLang="zh-CN" sz="2400" b="1" dirty="0">
                <a:solidFill>
                  <a:schemeClr val="bg1">
                    <a:lumMod val="25000"/>
                  </a:schemeClr>
                </a:solidFill>
                <a:latin typeface="Calibri" panose="020F0502020204030204" pitchFamily="34" charset="0"/>
                <a:ea typeface="宋体" panose="02010600030101010101" pitchFamily="2" charset="-122"/>
                <a:sym typeface="+mn-ea"/>
              </a:rPr>
              <a:t>4</a:t>
            </a:r>
            <a:r>
              <a:rPr lang="zh-CN" altLang="en-US" sz="2400" b="1" dirty="0">
                <a:solidFill>
                  <a:schemeClr val="bg1">
                    <a:lumMod val="25000"/>
                  </a:schemeClr>
                </a:solidFill>
                <a:latin typeface="Calibri" panose="020F0502020204030204" pitchFamily="34" charset="0"/>
                <a:ea typeface="宋体" panose="02010600030101010101" pitchFamily="2" charset="-122"/>
                <a:sym typeface="+mn-ea"/>
              </a:rPr>
              <a:t>、语言发展</a:t>
            </a: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幼儿的语言发展主要是指发展幼儿的口头语言。幼儿园时期是人终身语言发展最重 要也是最快的时期。对所有幼儿而言，语言发展的顺序是一样的，但他们语言发展的速率却是有差异的，这种差异导致了幼儿相互间发展的差异。因此，如何通过评价促进幼 儿语言发展就显得非常重要。幼儿语言发展评价主要包括输入与输出两个方面内容，前 者重在倾听，后者重在表达、对话与描述。</a:t>
            </a: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en-US" altLang="en-US" sz="4000">
                <a:solidFill>
                  <a:schemeClr val="tx1">
                    <a:lumMod val="85000"/>
                    <a:lumOff val="15000"/>
                  </a:schemeClr>
                </a:solidFill>
              </a:rPr>
              <a:t>5—2  </a:t>
            </a:r>
            <a:r>
              <a:rPr lang="zh-CN" altLang="en-US" sz="4000">
                <a:solidFill>
                  <a:schemeClr val="tx1">
                    <a:lumMod val="85000"/>
                    <a:lumOff val="15000"/>
                  </a:schemeClr>
                </a:solidFill>
              </a:rPr>
              <a:t>幼儿认知与语言的评价内容</a:t>
            </a:r>
            <a:endParaRPr lang="zh-CN" altLang="en-US" sz="4000">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631950"/>
                <a:gridCol w="1098550"/>
                <a:gridCol w="7464425"/>
              </a:tblGrid>
              <a:tr h="981075">
                <a:tc rowSpan="4">
                  <a:txBody>
                    <a:bodyPr/>
                    <a:p>
                      <a:pPr algn="l">
                        <a:lnSpc>
                          <a:spcPct val="120000"/>
                        </a:lnSpc>
                        <a:spcBef>
                          <a:spcPts val="0"/>
                        </a:spcBef>
                        <a:spcAft>
                          <a:spcPts val="0"/>
                        </a:spcAft>
                      </a:pPr>
                      <a:r>
                        <a:rPr lang="zh-CN" sz="2100" b="1" kern="100" dirty="0">
                          <a:latin typeface="微软雅黑" panose="020B0503020204020204" charset="-122"/>
                          <a:ea typeface="微软雅黑" panose="020B0503020204020204" charset="-122"/>
                        </a:rPr>
                        <a:t>语言发展</a:t>
                      </a:r>
                      <a:endParaRPr lang="zh-CN" sz="2100" b="1" kern="10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100" b="1" kern="100" dirty="0">
                          <a:latin typeface="微软雅黑" panose="020B0503020204020204" charset="-122"/>
                          <a:ea typeface="微软雅黑" panose="020B0503020204020204" charset="-122"/>
                        </a:rPr>
                        <a:t>倾听</a:t>
                      </a:r>
                      <a:endParaRPr lang="zh-CN" sz="2100" b="1" kern="10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100" b="1" kern="100" dirty="0">
                          <a:latin typeface="微软雅黑" panose="020B0503020204020204" charset="-122"/>
                          <a:ea typeface="微软雅黑" panose="020B0503020204020204" charset="-122"/>
                        </a:rPr>
                        <a:t>安静倾听他人对话；理解讲述者的意思并作出相关的反应。</a:t>
                      </a:r>
                      <a:endParaRPr lang="zh-CN" sz="2100" b="1" kern="100" dirty="0">
                        <a:latin typeface="微软雅黑" panose="020B0503020204020204" charset="-122"/>
                        <a:ea typeface="微软雅黑" panose="020B0503020204020204" charset="-122"/>
                      </a:endParaRPr>
                    </a:p>
                  </a:txBody>
                  <a:tcPr marL="215900" marR="215900" marT="133350" marB="133350" anchor="ctr"/>
                </a:tc>
              </a:tr>
              <a:tr h="980440">
                <a:tc vMerge="1">
                  <a:tcPr/>
                </a:tc>
                <a:tc>
                  <a:txBody>
                    <a:bodyPr/>
                    <a:p>
                      <a:pPr algn="ctr">
                        <a:lnSpc>
                          <a:spcPct val="120000"/>
                        </a:lnSpc>
                        <a:spcBef>
                          <a:spcPts val="0"/>
                        </a:spcBef>
                        <a:spcAft>
                          <a:spcPts val="0"/>
                        </a:spcAft>
                      </a:pPr>
                      <a:r>
                        <a:rPr lang="zh-CN" sz="2100" b="0" kern="100" dirty="0">
                          <a:latin typeface="微软雅黑" panose="020B0503020204020204" charset="-122"/>
                          <a:ea typeface="微软雅黑" panose="020B0503020204020204" charset="-122"/>
                        </a:rPr>
                        <a:t>表达</a:t>
                      </a:r>
                      <a:endParaRPr lang="zh-CN" sz="2100" b="0" kern="100" dirty="0">
                        <a:latin typeface="微软雅黑" panose="020B0503020204020204" charset="-122"/>
                        <a:ea typeface="微软雅黑" panose="020B0503020204020204" charset="-122"/>
                      </a:endParaRPr>
                    </a:p>
                  </a:txBody>
                  <a:tcPr marL="215900" marR="215900" marT="133350" marB="133350" anchor="ctr"/>
                </a:tc>
                <a:tc>
                  <a:txBody>
                    <a:bodyPr/>
                    <a:p>
                      <a:pPr algn="l">
                        <a:lnSpc>
                          <a:spcPct val="120000"/>
                        </a:lnSpc>
                        <a:spcBef>
                          <a:spcPts val="0"/>
                        </a:spcBef>
                        <a:spcAft>
                          <a:spcPts val="0"/>
                        </a:spcAft>
                      </a:pPr>
                      <a:r>
                        <a:rPr lang="zh-CN" sz="2100" b="0" kern="100" dirty="0">
                          <a:latin typeface="微软雅黑" panose="020B0503020204020204" charset="-122"/>
                          <a:ea typeface="微软雅黑" panose="020B0503020204020204" charset="-122"/>
                        </a:rPr>
                        <a:t>能讲述自己的经验；用语言表达自己的情感。</a:t>
                      </a:r>
                      <a:endParaRPr lang="zh-CN" sz="2100" b="0" kern="100" dirty="0">
                        <a:latin typeface="微软雅黑" panose="020B0503020204020204" charset="-122"/>
                        <a:ea typeface="微软雅黑" panose="020B0503020204020204" charset="-122"/>
                      </a:endParaRPr>
                    </a:p>
                  </a:txBody>
                  <a:tcPr marL="215900" marR="215900" marT="133350" marB="133350" anchor="ctr"/>
                </a:tc>
              </a:tr>
              <a:tr h="926465">
                <a:tc vMerge="1">
                  <a:tcPr/>
                </a:tc>
                <a:tc>
                  <a:txBody>
                    <a:bodyPr/>
                    <a:p>
                      <a:pPr algn="ctr">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对话</a:t>
                      </a: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l">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针对问题作出回答；围绕一个话题与人交流。</a:t>
                      </a:r>
                      <a:endParaRPr lang="zh-CN" sz="1900" b="0" kern="100" spc="130" dirty="0">
                        <a:latin typeface="微软雅黑" panose="020B0503020204020204" charset="-122"/>
                        <a:ea typeface="微软雅黑" panose="020B0503020204020204" charset="-122"/>
                      </a:endParaRPr>
                    </a:p>
                  </a:txBody>
                  <a:tcPr marL="215900" marR="215900" marT="133350" marB="133350" anchor="ctr"/>
                </a:tc>
              </a:tr>
              <a:tr h="1450340">
                <a:tc vMerge="1">
                  <a:tcPr/>
                </a:tc>
                <a:tc>
                  <a:txBody>
                    <a:bodyPr/>
                    <a:p>
                      <a:pPr algn="ctr">
                        <a:lnSpc>
                          <a:spcPct val="120000"/>
                        </a:lnSpc>
                        <a:spcBef>
                          <a:spcPts val="0"/>
                        </a:spcBef>
                        <a:spcAft>
                          <a:spcPts val="0"/>
                        </a:spcAft>
                      </a:pPr>
                      <a:r>
                        <a:rPr lang="zh-CN" sz="1900" b="0" kern="100" spc="130">
                          <a:latin typeface="微软雅黑" panose="020B0503020204020204" charset="-122"/>
                          <a:ea typeface="微软雅黑" panose="020B0503020204020204" charset="-122"/>
                        </a:rPr>
                        <a:t>描述</a:t>
                      </a:r>
                      <a:endParaRPr lang="zh-CN" sz="1900" b="0" kern="100" spc="130">
                        <a:latin typeface="微软雅黑" panose="020B0503020204020204" charset="-122"/>
                        <a:ea typeface="微软雅黑" panose="020B0503020204020204" charset="-122"/>
                      </a:endParaRPr>
                    </a:p>
                  </a:txBody>
                  <a:tcPr marL="215900" marR="215900" marT="133350" marB="133350" anchor="ctr"/>
                </a:tc>
                <a:tc>
                  <a:txBody>
                    <a:bodyPr/>
                    <a:p>
                      <a:pPr algn="l">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复述或讲述故事或事件，包括主题、情节或角色要素；编故事，包括主题、情节或角色要素。</a:t>
                      </a:r>
                      <a:endParaRPr lang="zh-CN" sz="1900" b="0" kern="100" spc="130" dirty="0">
                        <a:latin typeface="微软雅黑" panose="020B0503020204020204" charset="-122"/>
                        <a:ea typeface="微软雅黑" panose="020B0503020204020204" charset="-122"/>
                      </a:endParaRPr>
                    </a:p>
                  </a:txBody>
                  <a:tcPr marL="215900" marR="215900" marT="133350" marB="133350" anchor="ctr"/>
                </a:tc>
              </a:tr>
            </a:tbl>
          </a:graphicData>
        </a:graphic>
      </p:graphicFrame>
    </p:spTree>
    <p:custDataLst>
      <p:tags r:id="rId7"/>
    </p:custData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1905000"/>
            <a:ext cx="1001014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ea typeface="宋体" panose="02010600030101010101" pitchFamily="2" charset="-122"/>
                <a:sym typeface="+mn-ea"/>
              </a:rPr>
              <a:t>(三）社会性与情感</a:t>
            </a:r>
            <a:endParaRPr lang="zh-CN" altLang="en-US" sz="28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ea typeface="宋体" panose="02010600030101010101" pitchFamily="2" charset="-122"/>
                <a:sym typeface="+mn-ea"/>
              </a:rPr>
              <a:t>社会性发展是指作为个体的生物人成长为社会人，并逐步适应社会生活进而使人的个性得以形成与不断完善的过程。它“一方面是个体掌握社会经验的过程，另一个方面是个体对社会关系系统积极再现的过程”。</a:t>
            </a:r>
            <a:endParaRPr lang="zh-CN" altLang="en-US" sz="28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219200" y="1828800"/>
            <a:ext cx="1001014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ea typeface="宋体" panose="02010600030101010101" pitchFamily="2" charset="-122"/>
                <a:sym typeface="+mn-ea"/>
              </a:rPr>
              <a:t>(三）社会性与情感</a:t>
            </a:r>
            <a:endParaRPr lang="zh-CN" altLang="en-US" sz="28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2001</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年教育部颁发的《幼儿园教育指导纲要（试行</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》明确提出了社会领域幼儿园教育所应实现的目标：</a:t>
            </a:r>
            <a:endParaRPr lang="en-US" altLang="zh-CN" sz="20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1)</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能主动地参与各项活动，有自信心； </a:t>
            </a:r>
            <a:endParaRPr lang="en-US" altLang="zh-CN" sz="20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乐意与人交往，学习互助、合作和 分享，有同情心；</a:t>
            </a:r>
            <a:endParaRPr lang="en-US" altLang="zh-CN" sz="20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理解并遵守日常生活中基本的社会行为规则；</a:t>
            </a:r>
            <a:endParaRPr lang="en-US" altLang="zh-CN" sz="20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4)</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能努力做好力所能及的事，不怕困难，有初步的责任感；</a:t>
            </a:r>
            <a:endParaRPr lang="zh-CN" altLang="en-US" sz="2000" dirty="0">
              <a:solidFill>
                <a:schemeClr val="bg1">
                  <a:lumMod val="25000"/>
                </a:schemeClr>
              </a:solidFill>
              <a:latin typeface="宋体" panose="02010600030101010101" pitchFamily="2" charset="-122"/>
              <a:ea typeface="宋体" panose="02010600030101010101" pitchFamily="2" charset="-122"/>
              <a:sym typeface="+mn-ea"/>
            </a:endParaRPr>
          </a:p>
          <a:p>
            <a:pPr>
              <a:lnSpc>
                <a:spcPct val="150000"/>
              </a:lnSpc>
            </a:pP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5)</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爱父母长辈、老师和同伴，爱集体、爱家乡、爱祖国。</a:t>
            </a:r>
            <a:endParaRPr lang="zh-CN" altLang="en-US" sz="20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ea typeface="宋体" panose="02010600030101010101" pitchFamily="2" charset="-122"/>
                <a:sym typeface="+mn-ea"/>
              </a:rPr>
              <a:t>(三）社会性与情感</a:t>
            </a:r>
            <a:endParaRPr lang="zh-CN" altLang="en-US" sz="28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从社会性发展的内容和相关要求来说，幼儿园教育在这一领域的任务可以归纳为四个方面：</a:t>
            </a:r>
            <a:endParaRPr lang="en-US" altLang="zh-CN"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一是帮助形成自我意识，对自己的身心状况有基本的认识；</a:t>
            </a:r>
            <a:endParaRPr lang="en-US" altLang="zh-CN"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二是帮 助树立社会态度，对他人、集体和社会有积极的情感；</a:t>
            </a:r>
            <a:endParaRPr lang="en-US" altLang="zh-CN"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三是学习扮演社会角色，使其能与他人建立良好的交往，能够与不同的人进行活动；</a:t>
            </a:r>
            <a:endParaRPr lang="en-US" altLang="zh-CN"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四是帮助理解社会规则，在活动中守规约行。这四个方面也构成了幼儿社会性发展评价的主要内容。</a:t>
            </a:r>
            <a:endParaRPr lang="zh-CN" altLang="en-US"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p:nvPr>
            <p:custDataLst>
              <p:tags r:id="rId1"/>
            </p:custDataLst>
          </p:nvPr>
        </p:nvSpPr>
        <p:spPr>
          <a:xfrm>
            <a:off x="5851059" y="1"/>
            <a:ext cx="6340941" cy="6531569"/>
          </a:xfrm>
          <a:custGeom>
            <a:avLst/>
            <a:gdLst>
              <a:gd name="connsiteX0" fmla="*/ 0 w 6340941"/>
              <a:gd name="connsiteY0" fmla="*/ 0 h 6531569"/>
              <a:gd name="connsiteX1" fmla="*/ 6340941 w 6340941"/>
              <a:gd name="connsiteY1" fmla="*/ 0 h 6531569"/>
              <a:gd name="connsiteX2" fmla="*/ 6340941 w 6340941"/>
              <a:gd name="connsiteY2" fmla="*/ 6531569 h 6531569"/>
            </a:gdLst>
            <a:ahLst/>
            <a:cxnLst>
              <a:cxn ang="0">
                <a:pos x="connsiteX0" y="connsiteY0"/>
              </a:cxn>
              <a:cxn ang="0">
                <a:pos x="connsiteX1" y="connsiteY1"/>
              </a:cxn>
              <a:cxn ang="0">
                <a:pos x="connsiteX2" y="connsiteY2"/>
              </a:cxn>
            </a:cxnLst>
            <a:rect l="l" t="t" r="r" b="b"/>
            <a:pathLst>
              <a:path w="6340941" h="6531568">
                <a:moveTo>
                  <a:pt x="0" y="0"/>
                </a:moveTo>
                <a:lnTo>
                  <a:pt x="6340941" y="0"/>
                </a:lnTo>
                <a:lnTo>
                  <a:pt x="6340941" y="653156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3" name="!!平滑2"/>
          <p:cNvSpPr/>
          <p:nvPr>
            <p:custDataLst>
              <p:tags r:id="rId2"/>
            </p:custDataLst>
          </p:nvPr>
        </p:nvSpPr>
        <p:spPr>
          <a:xfrm>
            <a:off x="228659" y="187591"/>
            <a:ext cx="716221" cy="1658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4" name="Shape1"/>
          <p:cNvSpPr/>
          <p:nvPr>
            <p:custDataLst>
              <p:tags r:id="rId3"/>
            </p:custDataLst>
          </p:nvPr>
        </p:nvSpPr>
        <p:spPr>
          <a:xfrm>
            <a:off x="6096000" y="353416"/>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4"/>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Shape2"/>
          <p:cNvSpPr/>
          <p:nvPr>
            <p:custDataLst>
              <p:tags r:id="rId5"/>
            </p:custDataLst>
          </p:nvPr>
        </p:nvSpPr>
        <p:spPr>
          <a:xfrm>
            <a:off x="8241848" y="244873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6"/>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555717" y="1523684"/>
            <a:ext cx="5540298" cy="1316910"/>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学习目标</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838118" y="2089163"/>
            <a:ext cx="5547442" cy="417669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5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15" name="Shape3"/>
          <p:cNvSpPr/>
          <p:nvPr>
            <p:custDataLst>
              <p:tags r:id="rId9"/>
            </p:custDataLst>
          </p:nvPr>
        </p:nvSpPr>
        <p:spPr>
          <a:xfrm>
            <a:off x="8281250" y="0"/>
            <a:ext cx="3682091" cy="1940190"/>
          </a:xfrm>
          <a:custGeom>
            <a:avLst/>
            <a:gdLst>
              <a:gd name="connsiteX0" fmla="*/ 23601 w 3682091"/>
              <a:gd name="connsiteY0" fmla="*/ 0 h 1940190"/>
              <a:gd name="connsiteX1" fmla="*/ 3658491 w 3682091"/>
              <a:gd name="connsiteY1" fmla="*/ 0 h 1940190"/>
              <a:gd name="connsiteX2" fmla="*/ 3665289 w 3682091"/>
              <a:gd name="connsiteY2" fmla="*/ 12906 h 1940190"/>
              <a:gd name="connsiteX3" fmla="*/ 3614881 w 3682091"/>
              <a:gd name="connsiteY3" fmla="*/ 261240 h 1940190"/>
              <a:gd name="connsiteX4" fmla="*/ 2003142 w 3682091"/>
              <a:gd name="connsiteY4" fmla="*/ 1872979 h 1940190"/>
              <a:gd name="connsiteX5" fmla="*/ 1678950 w 3682091"/>
              <a:gd name="connsiteY5" fmla="*/ 1872979 h 1940190"/>
              <a:gd name="connsiteX6" fmla="*/ 67211 w 3682091"/>
              <a:gd name="connsiteY6" fmla="*/ 261240 h 1940190"/>
              <a:gd name="connsiteX7" fmla="*/ 16803 w 3682091"/>
              <a:gd name="connsiteY7" fmla="*/ 12906 h 194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2091" h="1940190">
                <a:moveTo>
                  <a:pt x="23601" y="0"/>
                </a:moveTo>
                <a:lnTo>
                  <a:pt x="3658491" y="0"/>
                </a:lnTo>
                <a:lnTo>
                  <a:pt x="3665289" y="12906"/>
                </a:lnTo>
                <a:cubicBezTo>
                  <a:pt x="3698894" y="95684"/>
                  <a:pt x="3682092" y="194029"/>
                  <a:pt x="3614881" y="261240"/>
                </a:cubicBezTo>
                <a:lnTo>
                  <a:pt x="2003142" y="1872979"/>
                </a:lnTo>
                <a:cubicBezTo>
                  <a:pt x="1913528" y="1962594"/>
                  <a:pt x="1768564" y="1962594"/>
                  <a:pt x="1678950" y="1872979"/>
                </a:cubicBezTo>
                <a:lnTo>
                  <a:pt x="67211" y="261240"/>
                </a:lnTo>
                <a:cubicBezTo>
                  <a:pt x="0" y="194029"/>
                  <a:pt x="-16803" y="95684"/>
                  <a:pt x="16803" y="12906"/>
                </a:cubicBezTo>
                <a:close/>
              </a:path>
            </a:pathLst>
          </a:custGeom>
          <a:blipFill>
            <a:blip r:embed="rId10"/>
            <a:stretch>
              <a:fillRect t="-13149" b="-1314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3" name="Shape4"/>
          <p:cNvSpPr/>
          <p:nvPr>
            <p:custDataLst>
              <p:tags r:id="rId11"/>
            </p:custDataLst>
          </p:nvPr>
        </p:nvSpPr>
        <p:spPr>
          <a:xfrm>
            <a:off x="10503384" y="35341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noFill/>
          <a:ln w="539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grpSp>
        <p:nvGrpSpPr>
          <p:cNvPr id="8" name="Group 21"/>
          <p:cNvGrpSpPr/>
          <p:nvPr>
            <p:custDataLst>
              <p:tags r:id="rId12"/>
            </p:custDataLst>
          </p:nvPr>
        </p:nvGrpSpPr>
        <p:grpSpPr>
          <a:xfrm>
            <a:off x="110490" y="3712845"/>
            <a:ext cx="7352665" cy="522605"/>
            <a:chOff x="0" y="0"/>
            <a:chExt cx="3360" cy="329"/>
          </a:xfrm>
        </p:grpSpPr>
        <p:sp>
          <p:nvSpPr>
            <p:cNvPr id="6165" name="AutoShape 68"/>
            <p:cNvSpPr/>
            <p:nvPr>
              <p:custDataLst>
                <p:tags r:id="rId13"/>
              </p:custDataLst>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custDataLst>
                <p:tags r:id="rId14"/>
              </p:custDataLst>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custDataLst>
                <p:tags r:id="rId15"/>
              </p:custDataLst>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custDataLst>
                  <p:tags r:id="rId16"/>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custDataLst>
                  <p:tags r:id="rId17"/>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custDataLst>
                  <p:tags r:id="rId18"/>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custDataLst>
                  <p:tags r:id="rId19"/>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custDataLst>
                  <p:tags r:id="rId20"/>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custDataLst>
                <p:tags r:id="rId21"/>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custDataLst>
                  <p:tags r:id="rId22"/>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custDataLst>
                  <p:tags r:id="rId23"/>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custDataLst>
                  <p:tags r:id="rId24"/>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custDataLst>
                  <p:tags r:id="rId25"/>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custDataLst>
                  <p:tags r:id="rId26"/>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custDataLst>
                <p:tags r:id="rId27"/>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sp>
        <p:nvSpPr>
          <p:cNvPr id="6182" name="矩形 2"/>
          <p:cNvSpPr/>
          <p:nvPr>
            <p:custDataLst>
              <p:tags r:id="rId28"/>
            </p:custDataLst>
          </p:nvPr>
        </p:nvSpPr>
        <p:spPr>
          <a:xfrm>
            <a:off x="1914843" y="3596005"/>
            <a:ext cx="3855720" cy="460375"/>
          </a:xfrm>
          <a:prstGeom prst="rect">
            <a:avLst/>
          </a:prstGeom>
          <a:noFill/>
          <a:ln w="9525">
            <a:noFill/>
          </a:ln>
        </p:spPr>
        <p:txBody>
          <a:bodyPr wrap="none" anchor="t" anchorCtr="0">
            <a:spAutoFit/>
          </a:bodyPr>
          <a:p>
            <a:pPr algn="ctr"/>
            <a:r>
              <a:rPr lang="zh-CN" altLang="en-US" sz="2400" b="1" dirty="0">
                <a:solidFill>
                  <a:srgbClr val="000000"/>
                </a:solidFill>
                <a:latin typeface="Arial" panose="020B0604020202020204" pitchFamily="34" charset="0"/>
                <a:ea typeface="宋体" panose="02010600030101010101" pitchFamily="2" charset="-122"/>
                <a:sym typeface="+mn-ea"/>
              </a:rPr>
              <a:t>了解幼儿园教育评价的对象</a:t>
            </a:r>
            <a:endParaRPr lang="zh-CN" altLang="en-US" sz="2400" b="1" dirty="0">
              <a:latin typeface="宋体" panose="02010600030101010101" pitchFamily="2" charset="-122"/>
            </a:endParaRPr>
          </a:p>
        </p:txBody>
      </p:sp>
      <p:grpSp>
        <p:nvGrpSpPr>
          <p:cNvPr id="798" name="Group 21"/>
          <p:cNvGrpSpPr/>
          <p:nvPr>
            <p:custDataLst>
              <p:tags r:id="rId29"/>
            </p:custDataLst>
          </p:nvPr>
        </p:nvGrpSpPr>
        <p:grpSpPr>
          <a:xfrm>
            <a:off x="170180" y="4551045"/>
            <a:ext cx="7495540" cy="522605"/>
            <a:chOff x="0" y="0"/>
            <a:chExt cx="3360" cy="329"/>
          </a:xfrm>
        </p:grpSpPr>
        <p:sp>
          <p:nvSpPr>
            <p:cNvPr id="799" name="AutoShape 68"/>
            <p:cNvSpPr/>
            <p:nvPr>
              <p:custDataLst>
                <p:tags r:id="rId30"/>
              </p:custDataLst>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0" name="AutoShape 69"/>
            <p:cNvSpPr/>
            <p:nvPr>
              <p:custDataLst>
                <p:tags r:id="rId31"/>
              </p:custDataLst>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1" name="AutoShape 70"/>
            <p:cNvSpPr/>
            <p:nvPr>
              <p:custDataLst>
                <p:tags r:id="rId32"/>
              </p:custDataLst>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802" name="Group 25"/>
            <p:cNvGrpSpPr/>
            <p:nvPr/>
          </p:nvGrpSpPr>
          <p:grpSpPr>
            <a:xfrm>
              <a:off x="239" y="0"/>
              <a:ext cx="337" cy="325"/>
              <a:chOff x="0" y="0"/>
              <a:chExt cx="670" cy="651"/>
            </a:xfrm>
          </p:grpSpPr>
          <p:sp>
            <p:nvSpPr>
              <p:cNvPr id="803" name="Oval 73"/>
              <p:cNvSpPr/>
              <p:nvPr>
                <p:custDataLst>
                  <p:tags r:id="rId33"/>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04" name="Oval 74"/>
              <p:cNvSpPr/>
              <p:nvPr>
                <p:custDataLst>
                  <p:tags r:id="rId34"/>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5" name="Oval 75"/>
              <p:cNvSpPr/>
              <p:nvPr>
                <p:custDataLst>
                  <p:tags r:id="rId35"/>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6" name="Oval 76"/>
              <p:cNvSpPr/>
              <p:nvPr>
                <p:custDataLst>
                  <p:tags r:id="rId36"/>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7" name="Oval 77"/>
              <p:cNvSpPr/>
              <p:nvPr>
                <p:custDataLst>
                  <p:tags r:id="rId37"/>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08" name="Text Box 78"/>
            <p:cNvSpPr txBox="1"/>
            <p:nvPr>
              <p:custDataLst>
                <p:tags r:id="rId38"/>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809" name="Group 32"/>
            <p:cNvGrpSpPr/>
            <p:nvPr/>
          </p:nvGrpSpPr>
          <p:grpSpPr>
            <a:xfrm>
              <a:off x="239" y="0"/>
              <a:ext cx="337" cy="325"/>
              <a:chOff x="0" y="0"/>
              <a:chExt cx="670" cy="651"/>
            </a:xfrm>
          </p:grpSpPr>
          <p:sp>
            <p:nvSpPr>
              <p:cNvPr id="810" name="Oval 80"/>
              <p:cNvSpPr/>
              <p:nvPr>
                <p:custDataLst>
                  <p:tags r:id="rId39"/>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11" name="Oval 81"/>
              <p:cNvSpPr/>
              <p:nvPr>
                <p:custDataLst>
                  <p:tags r:id="rId40"/>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2" name="Oval 82"/>
              <p:cNvSpPr/>
              <p:nvPr>
                <p:custDataLst>
                  <p:tags r:id="rId41"/>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3" name="Oval 83"/>
              <p:cNvSpPr/>
              <p:nvPr>
                <p:custDataLst>
                  <p:tags r:id="rId42"/>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4" name="Oval 84"/>
              <p:cNvSpPr/>
              <p:nvPr>
                <p:custDataLst>
                  <p:tags r:id="rId43"/>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15" name="Text Box 85"/>
            <p:cNvSpPr txBox="1"/>
            <p:nvPr>
              <p:custDataLst>
                <p:tags r:id="rId44"/>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2</a:t>
              </a:r>
              <a:endParaRPr lang="zh-CN" altLang="en-US" dirty="0">
                <a:latin typeface="Arial" panose="020B0604020202020204" pitchFamily="34" charset="0"/>
              </a:endParaRPr>
            </a:p>
          </p:txBody>
        </p:sp>
      </p:grpSp>
      <p:sp>
        <p:nvSpPr>
          <p:cNvPr id="6183" name="矩形 3"/>
          <p:cNvSpPr/>
          <p:nvPr>
            <p:custDataLst>
              <p:tags r:id="rId45"/>
            </p:custDataLst>
          </p:nvPr>
        </p:nvSpPr>
        <p:spPr>
          <a:xfrm>
            <a:off x="1344613" y="4419600"/>
            <a:ext cx="4316730" cy="460375"/>
          </a:xfrm>
          <a:prstGeom prst="rect">
            <a:avLst/>
          </a:prstGeom>
          <a:noFill/>
          <a:ln w="9525">
            <a:noFill/>
          </a:ln>
        </p:spPr>
        <p:txBody>
          <a:bodyPr wrap="none" anchor="t" anchorCtr="0">
            <a:spAutoFit/>
          </a:bodyPr>
          <a:p>
            <a:pPr algn="l"/>
            <a:r>
              <a:rPr lang="en-US" altLang="zh-CN" sz="2400" b="1" dirty="0">
                <a:latin typeface="宋体" panose="02010600030101010101" pitchFamily="2" charset="-122"/>
              </a:rPr>
              <a:t>   </a:t>
            </a:r>
            <a:r>
              <a:rPr lang="zh-CN" altLang="en-US" sz="2400" b="1" dirty="0">
                <a:solidFill>
                  <a:srgbClr val="000000"/>
                </a:solidFill>
                <a:latin typeface="Arial" panose="020B0604020202020204" pitchFamily="34" charset="0"/>
                <a:ea typeface="宋体" panose="02010600030101010101" pitchFamily="2" charset="-122"/>
                <a:sym typeface="+mn-ea"/>
              </a:rPr>
              <a:t>理解幼儿园教育评价的内容</a:t>
            </a:r>
            <a:endParaRPr lang="zh-CN" altLang="en-US" sz="2400" b="1" dirty="0">
              <a:latin typeface="宋体" panose="02010600030101010101" pitchFamily="2" charset="-122"/>
            </a:endParaRPr>
          </a:p>
        </p:txBody>
      </p:sp>
      <p:grpSp>
        <p:nvGrpSpPr>
          <p:cNvPr id="9" name="Group 21"/>
          <p:cNvGrpSpPr/>
          <p:nvPr>
            <p:custDataLst>
              <p:tags r:id="rId46"/>
            </p:custDataLst>
          </p:nvPr>
        </p:nvGrpSpPr>
        <p:grpSpPr>
          <a:xfrm>
            <a:off x="185420" y="5389245"/>
            <a:ext cx="7597775" cy="522605"/>
            <a:chOff x="0" y="0"/>
            <a:chExt cx="3360" cy="329"/>
          </a:xfrm>
        </p:grpSpPr>
        <p:sp>
          <p:nvSpPr>
            <p:cNvPr id="10" name="AutoShape 68"/>
            <p:cNvSpPr/>
            <p:nvPr>
              <p:custDataLst>
                <p:tags r:id="rId47"/>
              </p:custDataLst>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11" name="AutoShape 69"/>
            <p:cNvSpPr/>
            <p:nvPr>
              <p:custDataLst>
                <p:tags r:id="rId48"/>
              </p:custDataLst>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12" name="AutoShape 70"/>
            <p:cNvSpPr/>
            <p:nvPr>
              <p:custDataLst>
                <p:tags r:id="rId49"/>
              </p:custDataLst>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14" name="Group 25"/>
            <p:cNvGrpSpPr/>
            <p:nvPr/>
          </p:nvGrpSpPr>
          <p:grpSpPr>
            <a:xfrm>
              <a:off x="239" y="0"/>
              <a:ext cx="337" cy="325"/>
              <a:chOff x="0" y="0"/>
              <a:chExt cx="670" cy="651"/>
            </a:xfrm>
          </p:grpSpPr>
          <p:sp>
            <p:nvSpPr>
              <p:cNvPr id="16" name="Oval 73"/>
              <p:cNvSpPr/>
              <p:nvPr>
                <p:custDataLst>
                  <p:tags r:id="rId50"/>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17" name="Oval 74"/>
              <p:cNvSpPr/>
              <p:nvPr>
                <p:custDataLst>
                  <p:tags r:id="rId51"/>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18" name="Oval 75"/>
              <p:cNvSpPr/>
              <p:nvPr>
                <p:custDataLst>
                  <p:tags r:id="rId52"/>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19" name="Oval 76"/>
              <p:cNvSpPr/>
              <p:nvPr>
                <p:custDataLst>
                  <p:tags r:id="rId53"/>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0" name="Oval 77"/>
              <p:cNvSpPr/>
              <p:nvPr>
                <p:custDataLst>
                  <p:tags r:id="rId54"/>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21" name="Text Box 78"/>
            <p:cNvSpPr txBox="1"/>
            <p:nvPr>
              <p:custDataLst>
                <p:tags r:id="rId55"/>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22" name="Group 32"/>
            <p:cNvGrpSpPr/>
            <p:nvPr/>
          </p:nvGrpSpPr>
          <p:grpSpPr>
            <a:xfrm>
              <a:off x="239" y="0"/>
              <a:ext cx="337" cy="325"/>
              <a:chOff x="0" y="0"/>
              <a:chExt cx="670" cy="651"/>
            </a:xfrm>
          </p:grpSpPr>
          <p:sp>
            <p:nvSpPr>
              <p:cNvPr id="23" name="Oval 80"/>
              <p:cNvSpPr/>
              <p:nvPr>
                <p:custDataLst>
                  <p:tags r:id="rId56"/>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24" name="Oval 81"/>
              <p:cNvSpPr/>
              <p:nvPr>
                <p:custDataLst>
                  <p:tags r:id="rId57"/>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5" name="Oval 82"/>
              <p:cNvSpPr/>
              <p:nvPr>
                <p:custDataLst>
                  <p:tags r:id="rId58"/>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6" name="Oval 83"/>
              <p:cNvSpPr/>
              <p:nvPr>
                <p:custDataLst>
                  <p:tags r:id="rId59"/>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7" name="Oval 84"/>
              <p:cNvSpPr/>
              <p:nvPr>
                <p:custDataLst>
                  <p:tags r:id="rId60"/>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28" name="Text Box 85"/>
            <p:cNvSpPr txBox="1"/>
            <p:nvPr>
              <p:custDataLst>
                <p:tags r:id="rId61"/>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3</a:t>
              </a:r>
              <a:endParaRPr lang="zh-CN" altLang="en-US" dirty="0">
                <a:latin typeface="Arial" panose="020B0604020202020204" pitchFamily="34" charset="0"/>
              </a:endParaRPr>
            </a:p>
          </p:txBody>
        </p:sp>
      </p:grpSp>
      <p:sp>
        <p:nvSpPr>
          <p:cNvPr id="29" name="矩形 3"/>
          <p:cNvSpPr/>
          <p:nvPr>
            <p:custDataLst>
              <p:tags r:id="rId62"/>
            </p:custDataLst>
          </p:nvPr>
        </p:nvSpPr>
        <p:spPr>
          <a:xfrm>
            <a:off x="1561465" y="5232400"/>
            <a:ext cx="4495165" cy="829945"/>
          </a:xfrm>
          <a:prstGeom prst="rect">
            <a:avLst/>
          </a:prstGeom>
          <a:noFill/>
          <a:ln w="9525">
            <a:noFill/>
          </a:ln>
        </p:spPr>
        <p:txBody>
          <a:bodyPr wrap="square" anchor="t" anchorCtr="0">
            <a:spAutoFit/>
          </a:bodyPr>
          <a:p>
            <a:pPr algn="ctr"/>
            <a:r>
              <a:rPr lang="zh-CN" altLang="en-US" sz="2400" b="1" dirty="0">
                <a:solidFill>
                  <a:srgbClr val="000000"/>
                </a:solidFill>
                <a:latin typeface="Arial" panose="020B0604020202020204" pitchFamily="34" charset="0"/>
                <a:ea typeface="宋体" panose="02010600030101010101" pitchFamily="2" charset="-122"/>
                <a:sym typeface="+mn-ea"/>
              </a:rPr>
              <a:t>掌握幼儿园教育评价的测量</a:t>
            </a:r>
            <a:endParaRPr lang="zh-CN" altLang="en-US" sz="2400" b="1" dirty="0">
              <a:solidFill>
                <a:srgbClr val="000000"/>
              </a:solidFill>
              <a:latin typeface="Arial" panose="020B0604020202020204" pitchFamily="34" charset="0"/>
              <a:ea typeface="宋体" panose="02010600030101010101" pitchFamily="2" charset="-122"/>
            </a:endParaRPr>
          </a:p>
          <a:p>
            <a:pPr algn="ctr"/>
            <a:endParaRPr lang="zh-CN" altLang="en-US" sz="2400" b="1" dirty="0">
              <a:latin typeface="宋体" panose="02010600030101010101" pitchFamily="2" charset="-122"/>
            </a:endParaRPr>
          </a:p>
        </p:txBody>
      </p:sp>
    </p:spTree>
    <p:custDataLst>
      <p:tags r:id="rId63"/>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98"/>
                                        </p:tgtEl>
                                        <p:attrNameLst>
                                          <p:attrName>style.visibility</p:attrName>
                                        </p:attrNameLst>
                                      </p:cBhvr>
                                      <p:to>
                                        <p:strVal val="visible"/>
                                      </p:to>
                                    </p:set>
                                    <p:anim calcmode="lin" valueType="num">
                                      <p:cBhvr additive="base">
                                        <p:cTn id="13" dur="500" fill="hold"/>
                                        <p:tgtEl>
                                          <p:spTgt spid="798"/>
                                        </p:tgtEl>
                                        <p:attrNameLst>
                                          <p:attrName>ppt_x</p:attrName>
                                        </p:attrNameLst>
                                      </p:cBhvr>
                                      <p:tavLst>
                                        <p:tav tm="0">
                                          <p:val>
                                            <p:strVal val="#ppt_x"/>
                                          </p:val>
                                        </p:tav>
                                        <p:tav tm="100000">
                                          <p:val>
                                            <p:strVal val="#ppt_x"/>
                                          </p:val>
                                        </p:tav>
                                      </p:tavLst>
                                    </p:anim>
                                    <p:anim calcmode="lin" valueType="num">
                                      <p:cBhvr additive="base">
                                        <p:cTn id="14" dur="500" fill="hold"/>
                                        <p:tgtEl>
                                          <p:spTgt spid="79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ea typeface="宋体" panose="02010600030101010101" pitchFamily="2" charset="-122"/>
                <a:sym typeface="+mn-ea"/>
              </a:rPr>
              <a:t>(三）社会性与情感</a:t>
            </a:r>
            <a:endParaRPr lang="zh-CN" altLang="en-US" sz="28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自我意识是个体对自己的生理和心理特点，自己与周围环境、社会关系的一种认识。 在社会性发展评价中，关于自我意识的评价内容有自我认识（比如认识自我、环境、兴 趣和爱好）、自我体验（比如好胜感、自我欣赏、自信心、自尊心等）两个方面。</a:t>
            </a: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endParaRPr lang="en-US" altLang="zh-CN"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ea typeface="宋体" panose="02010600030101010101" pitchFamily="2" charset="-122"/>
                <a:sym typeface="+mn-ea"/>
              </a:rPr>
              <a:t>(三）社会性与情感</a:t>
            </a:r>
            <a:endParaRPr lang="zh-CN" altLang="en-US" sz="28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幼儿情绪情感的发展是社会性发展的重要组成部分，从最初受到外界剌激所产生的情绪体验到与人交往中不断形成的情感，体现和影响了幼儿社会性发展的水平。幼儿绪情感的评价内容有爱心、同情心、责任感和集体荣誉感等方面。</a:t>
            </a: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endParaRPr lang="en-US" altLang="zh-CN"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ea typeface="宋体" panose="02010600030101010101" pitchFamily="2" charset="-122"/>
                <a:sym typeface="+mn-ea"/>
              </a:rPr>
              <a:t>(三）社会性与情感</a:t>
            </a:r>
            <a:endParaRPr lang="zh-CN" altLang="en-US" sz="28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人际交往是一种人与人之间相互交往与作用的过程，也是交流信息、建立和改善人 际关系的过程。幼儿的人际交往主要表现为与成人、与同伴交往两种基本形式，幼儿渴望与他人相处，但由于处在相对以自我为中心的年龄，不太容易考虑到他人的感觉或观点。因此，学会怎样与他人特别是与同伴相处是幼儿社会性发展的重要经历。社会交往的评价内容包括交往态度（如愿意与老师、同伴交往）和交往行为（如合作、分享、助人、解决冲突等）两个方面。</a:t>
            </a: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endParaRPr lang="en-US" altLang="zh-CN"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ea typeface="宋体" panose="02010600030101010101" pitchFamily="2" charset="-122"/>
                <a:sym typeface="+mn-ea"/>
              </a:rPr>
              <a:t>(三）社会性与情感</a:t>
            </a:r>
            <a:endParaRPr lang="zh-CN" altLang="en-US" sz="28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守规约行是幼儿阶段社会性教育的重要内容，它除了要帮助幼儿形成规则意识之外， 还要培养幼儿的自我调控能力。守规约行的评价内容包括遵守规则（如活动常规、游戏规则和活动纪律等）和自我调控（如主动性、独立性、坚持性、自制力等）两个方面。</a:t>
            </a: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endParaRPr lang="en-US" altLang="zh-CN"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正文"/>
          <p:cNvSpPr txBox="1"/>
          <p:nvPr>
            <p:custDataLst>
              <p:tags r:id="rId1"/>
            </p:custDataLst>
          </p:nvPr>
        </p:nvSpPr>
        <p:spPr>
          <a:xfrm>
            <a:off x="685800" y="609600"/>
            <a:ext cx="8774430" cy="506730"/>
          </a:xfrm>
          <a:prstGeom prst="rect">
            <a:avLst/>
          </a:prstGeom>
          <a:noFill/>
        </p:spPr>
        <p:txBody>
          <a:bodyPr wrap="square" lIns="0" tIns="0" rIns="0" bIns="0" rtlCol="0" anchor="t" anchorCtr="0">
            <a:normAutofit/>
          </a:bodyPr>
          <a:lstStyle/>
          <a:p>
            <a:pPr indent="0" algn="l" fontAlgn="auto">
              <a:lnSpc>
                <a:spcPct val="130000"/>
              </a:lnSpc>
            </a:pPr>
            <a:r>
              <a:rPr lang="zh-CN" altLang="en-US" sz="2000" b="1" spc="150" dirty="0">
                <a:solidFill>
                  <a:schemeClr val="bg1">
                    <a:lumMod val="25000"/>
                  </a:schemeClr>
                </a:solidFill>
                <a:latin typeface="+mn-ea"/>
                <a:sym typeface="+mn-ea"/>
              </a:rPr>
              <a:t>表</a:t>
            </a:r>
            <a:r>
              <a:rPr lang="en-US" altLang="zh-CN" sz="2000" b="1" spc="150" dirty="0">
                <a:solidFill>
                  <a:schemeClr val="bg1">
                    <a:lumMod val="25000"/>
                  </a:schemeClr>
                </a:solidFill>
                <a:latin typeface="+mn-ea"/>
                <a:sym typeface="+mn-ea"/>
              </a:rPr>
              <a:t>5—3  </a:t>
            </a:r>
            <a:r>
              <a:rPr lang="zh-CN" altLang="en-US" sz="2000" b="1" spc="150" dirty="0">
                <a:solidFill>
                  <a:schemeClr val="bg1">
                    <a:lumMod val="25000"/>
                  </a:schemeClr>
                </a:solidFill>
                <a:latin typeface="+mn-ea"/>
                <a:sym typeface="+mn-ea"/>
              </a:rPr>
              <a:t>幼儿社会性与情感的评价内容</a:t>
            </a:r>
            <a:endParaRPr lang="zh-CN" altLang="en-US" sz="2000" b="1" spc="150" dirty="0">
              <a:solidFill>
                <a:schemeClr val="bg1">
                  <a:lumMod val="25000"/>
                </a:schemeClr>
              </a:solidFill>
              <a:latin typeface="+mn-ea"/>
              <a:sym typeface="+mn-ea"/>
            </a:endParaRPr>
          </a:p>
        </p:txBody>
      </p:sp>
      <p:graphicFrame>
        <p:nvGraphicFramePr>
          <p:cNvPr id="3" name="表格 1"/>
          <p:cNvGraphicFramePr>
            <a:graphicFrameLocks noGrp="1"/>
          </p:cNvGraphicFramePr>
          <p:nvPr>
            <p:custDataLst>
              <p:tags r:id="rId2"/>
            </p:custDataLst>
          </p:nvPr>
        </p:nvGraphicFramePr>
        <p:xfrm>
          <a:off x="702310" y="1242060"/>
          <a:ext cx="10798175" cy="5019675"/>
        </p:xfrm>
        <a:graphic>
          <a:graphicData uri="http://schemas.openxmlformats.org/drawingml/2006/table">
            <a:tbl>
              <a:tblPr firstRow="1" bandRow="1">
                <a:tableStyleId>{5C22544A-7EE6-4342-B048-85BDC9FD1C3A}</a:tableStyleId>
              </a:tblPr>
              <a:tblGrid>
                <a:gridCol w="1201420"/>
                <a:gridCol w="1430020"/>
                <a:gridCol w="8166735"/>
              </a:tblGrid>
              <a:tr h="426085">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一级指标</a:t>
                      </a:r>
                      <a:endParaRPr lang="zh-CN" sz="1400" b="1"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二级指标</a:t>
                      </a:r>
                      <a:endParaRPr lang="zh-CN" sz="1400" b="1"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具体说明</a:t>
                      </a:r>
                      <a:endParaRPr lang="zh-CN" sz="1400" b="1" kern="100" spc="120" dirty="0">
                        <a:latin typeface="微软雅黑" panose="020B0503020204020204" charset="-122"/>
                        <a:ea typeface="微软雅黑" panose="020B0503020204020204" charset="-122"/>
                      </a:endParaRPr>
                    </a:p>
                  </a:txBody>
                  <a:tcPr marL="177800" marR="177800" marT="25400" marB="25400" anchor="ctr"/>
                </a:tc>
              </a:tr>
              <a:tr h="374015">
                <a:tc rowSpan="2">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自我意识</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自我认识</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a:latin typeface="微软雅黑" panose="020B0503020204020204" charset="-122"/>
                          <a:ea typeface="微软雅黑" panose="020B0503020204020204" charset="-122"/>
                        </a:rPr>
                        <a:t>了解自己的身份；了解家庭和幼儿园大致情况；了解自己的兴趣和爱好。</a:t>
                      </a:r>
                      <a:endParaRPr lang="zh-CN" sz="1200" b="0" kern="100" spc="120">
                        <a:latin typeface="微软雅黑" panose="020B0503020204020204" charset="-122"/>
                        <a:ea typeface="微软雅黑" panose="020B0503020204020204" charset="-122"/>
                      </a:endParaRPr>
                    </a:p>
                  </a:txBody>
                  <a:tcPr marL="177800" marR="177800" marT="25400" marB="25400" anchor="ctr"/>
                </a:tc>
              </a:tr>
              <a:tr h="375920">
                <a:tc vMerge="1">
                  <a:tcP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自我体验</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a:latin typeface="微软雅黑" panose="020B0503020204020204" charset="-122"/>
                          <a:ea typeface="微软雅黑" panose="020B0503020204020204" charset="-122"/>
                        </a:rPr>
                        <a:t>欣赏自己做的事情；喜欢带头做事情；选择有难度的活动；愿意发表观点；寻求肯定评价。</a:t>
                      </a:r>
                      <a:endParaRPr lang="zh-CN" sz="1200" b="0" kern="100" spc="120">
                        <a:latin typeface="微软雅黑" panose="020B0503020204020204" charset="-122"/>
                        <a:ea typeface="微软雅黑" panose="020B0503020204020204" charset="-122"/>
                      </a:endParaRPr>
                    </a:p>
                  </a:txBody>
                  <a:tcPr marL="177800" marR="177800" marT="25400" marB="25400" anchor="ctr"/>
                </a:tc>
              </a:tr>
              <a:tr h="374650">
                <a:tc rowSpan="3">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情绪情感</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爱心和同情心</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关心家人；察觉同伴的困难并给予帮助；关心能力差或有生理缺陷的人。</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375285">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责任感</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活动结束后收拾好用过的物品；爱惜集体的物品。</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374650">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集体感</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cs typeface="微软雅黑" panose="020B0503020204020204" charset="-122"/>
                        </a:rPr>
                        <a:t>喜欢参加幼儿园活动；主动为集体做事；关心集体活动</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比赛</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的结果。</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r>
              <a:tr h="680085">
                <a:tc rowSpan="2">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人际交往</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交往态度</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愿意与老师交流；和老师一起游戏表现快乐；主动与同伴交往；愿意接受同伴的邀请或邀请同伴加人游戏；与他人交往时使用礼貌用语。</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984250">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交往行为</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愿意与同伴一起完成任务；能接受老师或同伴的建议；当同伴有需要是愿意让出自己正在玩的玩具；愿意把自己的玩具拿出来和同伴一起玩；为同伴的成功而感到高兴；接受同伴不同的意见和做法；自己的意见受到同伴们反对时能作出让步。</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374650">
                <a:tc rowSpan="2">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守规约行</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规则意识</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有轮流和等待意识；遵守游戏规则。</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680085">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自我调控</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主动选择活动并专注于活动；完成交给自己的任务；掌握基本生活自理能力；能做的事不寻求帮助；不理会周围的干扰，把事情做完；有始有终完成件事；对被禁止的事情能控制不做。</a:t>
                      </a:r>
                      <a:endParaRPr lang="zh-CN" sz="1200" b="0" kern="100" spc="120" dirty="0">
                        <a:latin typeface="微软雅黑" panose="020B0503020204020204" charset="-122"/>
                        <a:ea typeface="微软雅黑" panose="020B0503020204020204" charset="-122"/>
                      </a:endParaRPr>
                    </a:p>
                  </a:txBody>
                  <a:tcPr marL="177800" marR="177800" marT="25400" marB="25400" anchor="ctr"/>
                </a:tc>
              </a:tr>
            </a:tbl>
          </a:graphicData>
        </a:graphic>
      </p:graphicFrame>
    </p:spTree>
    <p:custDataLst>
      <p:tags r:id="rId3"/>
    </p:custData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三、幼儿发展评价内容示例</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一）《上海市学前教育纲要》中关于幼儿发展的评价内容</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为构建一个完整的、整体的、科学的学前教育体系，更好地促进教育改革与发展， </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2000</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年上海市教育委员会颁布了《上海市学前教育纲要》。《上海市学前教育纲要》对幼儿园教育目标、内容、要求、组织与实施等，做了明确的规定，同时还专门对幼儿发展评价提出了要求。</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endParaRPr lang="en-US" altLang="zh-CN"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三、幼儿发展评价内容示例</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一）《上海市学前教育纲要》中关于幼儿发展的评价内容</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1600" noProof="0" dirty="0">
                <a:ln>
                  <a:noFill/>
                </a:ln>
                <a:solidFill>
                  <a:srgbClr val="002060"/>
                </a:solidFill>
                <a:effectLst/>
                <a:uLnTx/>
                <a:uFillTx/>
                <a:sym typeface="+mn-ea"/>
              </a:rPr>
              <a:t>    </a:t>
            </a:r>
            <a:r>
              <a:rPr lang="zh-CN" altLang="en-US" sz="1600" noProof="0" dirty="0">
                <a:ln>
                  <a:noFill/>
                </a:ln>
                <a:solidFill>
                  <a:srgbClr val="002060"/>
                </a:solidFill>
                <a:effectLst/>
                <a:uLnTx/>
                <a:uFillTx/>
                <a:sym typeface="+mn-ea"/>
              </a:rPr>
              <a:t>要求包括：</a:t>
            </a:r>
            <a:endParaRPr kumimoji="0" lang="zh-CN" altLang="en-US" sz="1600" i="0" u="none" strike="noStrike" kern="1200" cap="none" spc="0" normalizeH="0" baseline="0" noProof="0" dirty="0">
              <a:ln>
                <a:noFill/>
              </a:ln>
              <a:solidFill>
                <a:srgbClr val="002060"/>
              </a:solidFill>
              <a:effectLst/>
              <a:uLnTx/>
              <a:uFillTx/>
              <a:latin typeface="+mn-lt"/>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1600" noProof="0" dirty="0">
                <a:ln>
                  <a:noFill/>
                </a:ln>
                <a:solidFill>
                  <a:schemeClr val="bg1">
                    <a:lumMod val="25000"/>
                  </a:schemeClr>
                </a:solidFill>
                <a:effectLst/>
                <a:uLnTx/>
                <a:uFillTx/>
                <a:sym typeface="+mn-ea"/>
              </a:rPr>
              <a:t>（</a:t>
            </a:r>
            <a:r>
              <a:rPr lang="en-US" altLang="zh-CN" sz="1600" noProof="0" dirty="0">
                <a:ln>
                  <a:noFill/>
                </a:ln>
                <a:solidFill>
                  <a:schemeClr val="bg1">
                    <a:lumMod val="25000"/>
                  </a:schemeClr>
                </a:solidFill>
                <a:effectLst/>
                <a:uLnTx/>
                <a:uFillTx/>
                <a:sym typeface="+mn-ea"/>
              </a:rPr>
              <a:t>1</a:t>
            </a:r>
            <a:r>
              <a:rPr lang="zh-CN" altLang="en-US" sz="1600" noProof="0" dirty="0">
                <a:ln>
                  <a:noFill/>
                </a:ln>
                <a:solidFill>
                  <a:schemeClr val="bg1">
                    <a:lumMod val="25000"/>
                  </a:schemeClr>
                </a:solidFill>
                <a:effectLst/>
                <a:uLnTx/>
                <a:uFillTx/>
                <a:sym typeface="+mn-ea"/>
              </a:rPr>
              <a:t>）尊重儿童，站在儿童的立场上，理解儿童的内在感受 和表现；</a:t>
            </a:r>
            <a:endParaRPr kumimoji="0" lang="zh-CN" altLang="en-US" sz="1600" i="0" u="none" strike="noStrike" kern="1200" cap="none" spc="0" normalizeH="0" baseline="0" noProof="0" dirty="0">
              <a:ln>
                <a:noFill/>
              </a:ln>
              <a:solidFill>
                <a:schemeClr val="bg1">
                  <a:lumMod val="25000"/>
                </a:schemeClr>
              </a:solidFill>
              <a:effectLst/>
              <a:uLnTx/>
              <a:uFillTx/>
              <a:latin typeface="+mn-lt"/>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1600" noProof="0" dirty="0">
                <a:ln>
                  <a:noFill/>
                </a:ln>
                <a:solidFill>
                  <a:schemeClr val="bg1">
                    <a:lumMod val="25000"/>
                  </a:schemeClr>
                </a:solidFill>
                <a:effectLst/>
                <a:uLnTx/>
                <a:uFillTx/>
                <a:sym typeface="+mn-ea"/>
              </a:rPr>
              <a:t>（</a:t>
            </a:r>
            <a:r>
              <a:rPr lang="en-US" altLang="zh-CN" sz="1600" noProof="0" dirty="0">
                <a:ln>
                  <a:noFill/>
                </a:ln>
                <a:solidFill>
                  <a:schemeClr val="bg1">
                    <a:lumMod val="25000"/>
                  </a:schemeClr>
                </a:solidFill>
                <a:effectLst/>
                <a:uLnTx/>
                <a:uFillTx/>
                <a:sym typeface="+mn-ea"/>
              </a:rPr>
              <a:t>2</a:t>
            </a:r>
            <a:r>
              <a:rPr lang="zh-CN" altLang="en-US" sz="1600" noProof="0" dirty="0">
                <a:ln>
                  <a:noFill/>
                </a:ln>
                <a:solidFill>
                  <a:schemeClr val="bg1">
                    <a:lumMod val="25000"/>
                  </a:schemeClr>
                </a:solidFill>
                <a:effectLst/>
                <a:uLnTx/>
                <a:uFillTx/>
                <a:sym typeface="+mn-ea"/>
              </a:rPr>
              <a:t>）以发展的眼光看待儿童，既要了解儿童的现有发展水平，更应关注儿童的 发展潜力，注重儿童主动性、积极性、创造性的发挥；</a:t>
            </a:r>
            <a:endParaRPr kumimoji="0" lang="en-US" altLang="zh-CN" sz="1600" i="0" u="none" strike="noStrike" kern="1200" cap="none" spc="0" normalizeH="0" baseline="0" noProof="0" dirty="0">
              <a:ln>
                <a:noFill/>
              </a:ln>
              <a:solidFill>
                <a:schemeClr val="bg1">
                  <a:lumMod val="25000"/>
                </a:schemeClr>
              </a:solidFill>
              <a:effectLst/>
              <a:uLnTx/>
              <a:uFillTx/>
              <a:latin typeface="+mn-lt"/>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1600" noProof="0" dirty="0">
                <a:ln>
                  <a:noFill/>
                </a:ln>
                <a:solidFill>
                  <a:schemeClr val="bg1">
                    <a:lumMod val="25000"/>
                  </a:schemeClr>
                </a:solidFill>
                <a:effectLst/>
                <a:uLnTx/>
                <a:uFillTx/>
                <a:sym typeface="+mn-ea"/>
              </a:rPr>
              <a:t>（</a:t>
            </a:r>
            <a:r>
              <a:rPr lang="en-US" altLang="zh-CN" sz="1600" noProof="0" dirty="0">
                <a:ln>
                  <a:noFill/>
                </a:ln>
                <a:solidFill>
                  <a:schemeClr val="bg1">
                    <a:lumMod val="25000"/>
                  </a:schemeClr>
                </a:solidFill>
                <a:effectLst/>
                <a:uLnTx/>
                <a:uFillTx/>
                <a:sym typeface="+mn-ea"/>
              </a:rPr>
              <a:t>3</a:t>
            </a:r>
            <a:r>
              <a:rPr lang="zh-CN" altLang="en-US" sz="1600" noProof="0" dirty="0">
                <a:ln>
                  <a:noFill/>
                </a:ln>
                <a:solidFill>
                  <a:schemeClr val="bg1">
                    <a:lumMod val="25000"/>
                  </a:schemeClr>
                </a:solidFill>
                <a:effectLst/>
                <a:uLnTx/>
                <a:uFillTx/>
                <a:sym typeface="+mn-ea"/>
              </a:rPr>
              <a:t>）评价应当承认和尊重儿童在经验、能力、兴趣、学习特点等方面的个体差异；</a:t>
            </a:r>
            <a:endParaRPr kumimoji="0" lang="zh-CN" altLang="en-US" sz="1600" i="0" u="none" strike="noStrike" kern="1200" cap="none" spc="0" normalizeH="0" baseline="0" noProof="0" dirty="0">
              <a:ln>
                <a:noFill/>
              </a:ln>
              <a:solidFill>
                <a:schemeClr val="bg1">
                  <a:lumMod val="25000"/>
                </a:schemeClr>
              </a:solidFill>
              <a:effectLst/>
              <a:uLnTx/>
              <a:uFillTx/>
              <a:latin typeface="+mn-lt"/>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1600" noProof="0" dirty="0">
                <a:ln>
                  <a:noFill/>
                </a:ln>
                <a:solidFill>
                  <a:schemeClr val="bg1">
                    <a:lumMod val="25000"/>
                  </a:schemeClr>
                </a:solidFill>
                <a:effectLst/>
                <a:uLnTx/>
                <a:uFillTx/>
                <a:sym typeface="+mn-ea"/>
              </a:rPr>
              <a:t>（</a:t>
            </a:r>
            <a:r>
              <a:rPr lang="en-US" altLang="zh-CN" sz="1600" noProof="0" dirty="0">
                <a:ln>
                  <a:noFill/>
                </a:ln>
                <a:solidFill>
                  <a:schemeClr val="bg1">
                    <a:lumMod val="25000"/>
                  </a:schemeClr>
                </a:solidFill>
                <a:effectLst/>
                <a:uLnTx/>
                <a:uFillTx/>
                <a:sym typeface="+mn-ea"/>
              </a:rPr>
              <a:t>4</a:t>
            </a:r>
            <a:r>
              <a:rPr lang="zh-CN" altLang="en-US" sz="1600" noProof="0" dirty="0">
                <a:ln>
                  <a:noFill/>
                </a:ln>
                <a:solidFill>
                  <a:schemeClr val="bg1">
                    <a:lumMod val="25000"/>
                  </a:schemeClr>
                </a:solidFill>
                <a:effectLst/>
                <a:uLnTx/>
                <a:uFillTx/>
                <a:sym typeface="+mn-ea"/>
              </a:rPr>
              <a:t>）评价应反映儿童的整体发展，尤其要注重儿童的自我意识、群体意识、环境意识和基本能力的发展，防止评价的片面性；</a:t>
            </a:r>
            <a:endParaRPr kumimoji="0" lang="en-US" altLang="zh-CN" sz="1600" i="0" u="none" strike="noStrike" kern="1200" cap="none" spc="0" normalizeH="0" baseline="0" noProof="0" dirty="0">
              <a:ln>
                <a:noFill/>
              </a:ln>
              <a:solidFill>
                <a:schemeClr val="bg1">
                  <a:lumMod val="25000"/>
                </a:schemeClr>
              </a:solidFill>
              <a:effectLst/>
              <a:uLnTx/>
              <a:uFillTx/>
              <a:latin typeface="+mn-lt"/>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1600" noProof="0" dirty="0">
                <a:ln>
                  <a:noFill/>
                </a:ln>
                <a:solidFill>
                  <a:schemeClr val="bg1">
                    <a:lumMod val="25000"/>
                  </a:schemeClr>
                </a:solidFill>
                <a:effectLst/>
                <a:uLnTx/>
                <a:uFillTx/>
                <a:sym typeface="+mn-ea"/>
              </a:rPr>
              <a:t>（</a:t>
            </a:r>
            <a:r>
              <a:rPr lang="en-US" altLang="zh-CN" sz="1600" noProof="0" dirty="0">
                <a:ln>
                  <a:noFill/>
                </a:ln>
                <a:solidFill>
                  <a:schemeClr val="bg1">
                    <a:lumMod val="25000"/>
                  </a:schemeClr>
                </a:solidFill>
                <a:effectLst/>
                <a:uLnTx/>
                <a:uFillTx/>
                <a:sym typeface="+mn-ea"/>
              </a:rPr>
              <a:t>5</a:t>
            </a:r>
            <a:r>
              <a:rPr lang="zh-CN" altLang="en-US" sz="1600" noProof="0" dirty="0">
                <a:ln>
                  <a:noFill/>
                </a:ln>
                <a:solidFill>
                  <a:schemeClr val="bg1">
                    <a:lumMod val="25000"/>
                  </a:schemeClr>
                </a:solidFill>
                <a:effectLst/>
                <a:uLnTx/>
                <a:uFillTx/>
                <a:sym typeface="+mn-ea"/>
              </a:rPr>
              <a:t>）评价者应在日常活动中采用观察、记录、交流等多种方式进行，同时注重来自家庭、 社区等多种渠道的信息；</a:t>
            </a:r>
            <a:endParaRPr kumimoji="0" lang="zh-CN" altLang="en-US" sz="1600" i="0" u="none" strike="noStrike" kern="1200" cap="none" spc="0" normalizeH="0" baseline="0" noProof="0" dirty="0">
              <a:ln>
                <a:noFill/>
              </a:ln>
              <a:solidFill>
                <a:schemeClr val="bg1">
                  <a:lumMod val="25000"/>
                </a:schemeClr>
              </a:solidFill>
              <a:effectLst/>
              <a:uLnTx/>
              <a:uFillTx/>
              <a:latin typeface="+mn-lt"/>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1600" noProof="0" dirty="0">
                <a:ln>
                  <a:noFill/>
                </a:ln>
                <a:solidFill>
                  <a:schemeClr val="bg1">
                    <a:lumMod val="25000"/>
                  </a:schemeClr>
                </a:solidFill>
                <a:effectLst/>
                <a:uLnTx/>
                <a:uFillTx/>
                <a:sym typeface="+mn-ea"/>
              </a:rPr>
              <a:t>（</a:t>
            </a:r>
            <a:r>
              <a:rPr lang="en-US" altLang="zh-CN" sz="1600" noProof="0" dirty="0">
                <a:ln>
                  <a:noFill/>
                </a:ln>
                <a:solidFill>
                  <a:schemeClr val="bg1">
                    <a:lumMod val="25000"/>
                  </a:schemeClr>
                </a:solidFill>
                <a:effectLst/>
                <a:uLnTx/>
                <a:uFillTx/>
                <a:sym typeface="+mn-ea"/>
              </a:rPr>
              <a:t>6</a:t>
            </a:r>
            <a:r>
              <a:rPr lang="zh-CN" altLang="en-US" sz="1600" noProof="0" dirty="0">
                <a:ln>
                  <a:noFill/>
                </a:ln>
                <a:solidFill>
                  <a:schemeClr val="bg1">
                    <a:lumMod val="25000"/>
                  </a:schemeClr>
                </a:solidFill>
                <a:effectLst/>
                <a:uLnTx/>
                <a:uFillTx/>
                <a:sym typeface="+mn-ea"/>
              </a:rPr>
              <a:t>）评价是教师、儿童、家长及管理部门共同参与、合作的 过程。</a:t>
            </a:r>
            <a:endParaRPr kumimoji="0" lang="zh-CN" altLang="en-US" sz="1600" i="0" u="none" strike="noStrike" kern="1200" cap="none" spc="0" normalizeH="0" baseline="0" noProof="0" dirty="0">
              <a:ln>
                <a:noFill/>
              </a:ln>
              <a:solidFill>
                <a:schemeClr val="bg1">
                  <a:lumMod val="25000"/>
                </a:schemeClr>
              </a:solidFill>
              <a:effectLst/>
              <a:uLnTx/>
              <a:uFillTx/>
              <a:latin typeface="+mn-lt"/>
              <a:ea typeface="+mn-ea"/>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endParaRPr lang="en-US" altLang="zh-CN" sz="20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三、幼儿发展评价内容示例</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一）《上海市学前教育纲要》中关于幼儿发展的评价内容</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为了更好地落实《上海市学前教育纲要》，使学前教育机构的教育更适合幼儿发展，以促进幼儿身心和谐发展。《上海市学前教育纲要指导用书》还提出了“幼儿发展评价指标体系”。这一幼儿发展评价指标体系分为身体、动作、认知、语言、情感和社会能力六个方面（类别），共包括</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15</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项评价内容，每项评价内容又分为3〜4个评价层次，这几个层次大致反映了幼儿随年龄上升而发展的要求。</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三、幼儿发展评价内容示例</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(二）“多彩光谱”评估</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 20</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世纪</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80</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年代以后，美国的霍华德</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加德纳教授和图佛兹大学大卫</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费尔德曼教授（</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DavidFeldman)</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提出了多元智能理论。他们认为，智能不是单一的，所有的人都具有各类智能，但由于遗传和环境的不同，其能力表现也有所不同。</a:t>
            </a: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1983</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年，加德纳在其《智能的结构》一书中，提出了多元智能的理论。与大多数只强调语言和数理逻辑能力的智能概念相比，他所提出的多元智能包括语言、数理逻辑、音乐、视觉空间、身体运动、人际关系、自我认识等智能。</a:t>
            </a:r>
            <a:endParaRPr lang="zh-CN" altLang="en-US" sz="20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525850" y="608400"/>
            <a:ext cx="10969200" cy="705600"/>
          </a:xfrm>
        </p:spPr>
        <p:txBody>
          <a:bodyPr/>
          <a:lstStyle/>
          <a:p>
            <a:pPr lvl="0" algn="l"/>
            <a:r>
              <a:rPr lang="zh-CN" altLang="en-US" sz="3600" b="1">
                <a:solidFill>
                  <a:schemeClr val="bg1">
                    <a:lumMod val="25000"/>
                  </a:schemeClr>
                </a:solidFill>
              </a:rPr>
              <a:t>“多彩光谱”评估</a:t>
            </a:r>
            <a:endParaRPr lang="zh-CN" altLang="en-US" sz="3600" b="1">
              <a:solidFill>
                <a:schemeClr val="bg1">
                  <a:lumMod val="25000"/>
                </a:schemeClr>
              </a:solidFill>
            </a:endParaRPr>
          </a:p>
        </p:txBody>
      </p:sp>
      <p:sp>
        <p:nvSpPr>
          <p:cNvPr id="113" name="正文"/>
          <p:cNvSpPr txBox="1"/>
          <p:nvPr>
            <p:custDataLst>
              <p:tags r:id="rId2"/>
            </p:custDataLst>
          </p:nvPr>
        </p:nvSpPr>
        <p:spPr>
          <a:xfrm>
            <a:off x="608330" y="1593850"/>
            <a:ext cx="8774430" cy="771525"/>
          </a:xfrm>
          <a:prstGeom prst="rect">
            <a:avLst/>
          </a:prstGeom>
          <a:noFill/>
        </p:spPr>
        <p:txBody>
          <a:bodyPr wrap="square" lIns="0" tIns="0" rIns="0" bIns="0" rtlCol="0" anchor="t" anchorCtr="0">
            <a:normAutofit/>
          </a:bodyPr>
          <a:lstStyle/>
          <a:p>
            <a:pPr indent="0" algn="ctr" fontAlgn="auto">
              <a:lnSpc>
                <a:spcPct val="130000"/>
              </a:lnSpc>
            </a:pPr>
            <a:r>
              <a:rPr lang="zh-CN" altLang="en-US" sz="2000" spc="150" dirty="0">
                <a:solidFill>
                  <a:schemeClr val="bg1">
                    <a:lumMod val="25000"/>
                  </a:schemeClr>
                </a:solidFill>
                <a:latin typeface="+mn-ea"/>
                <a:sym typeface="+mn-ea"/>
              </a:rPr>
              <a:t>表</a:t>
            </a:r>
            <a:r>
              <a:rPr lang="en-US" altLang="zh-CN" sz="2000" spc="150" dirty="0">
                <a:solidFill>
                  <a:schemeClr val="bg1">
                    <a:lumMod val="25000"/>
                  </a:schemeClr>
                </a:solidFill>
                <a:latin typeface="+mn-ea"/>
                <a:sym typeface="+mn-ea"/>
              </a:rPr>
              <a:t>5—4</a:t>
            </a:r>
            <a:r>
              <a:rPr lang="zh-CN" altLang="en-US" sz="2000" spc="150" dirty="0">
                <a:solidFill>
                  <a:schemeClr val="bg1">
                    <a:lumMod val="25000"/>
                  </a:schemeClr>
                </a:solidFill>
                <a:latin typeface="+mn-ea"/>
                <a:sym typeface="+mn-ea"/>
              </a:rPr>
              <a:t>幼儿发展评价指标体系</a:t>
            </a:r>
            <a:endParaRPr lang="zh-CN" altLang="en-US" sz="2000" spc="150" dirty="0">
              <a:solidFill>
                <a:schemeClr val="bg1">
                  <a:lumMod val="25000"/>
                </a:schemeClr>
              </a:solidFill>
              <a:latin typeface="+mn-ea"/>
              <a:sym typeface="+mn-ea"/>
            </a:endParaRPr>
          </a:p>
        </p:txBody>
      </p:sp>
      <p:graphicFrame>
        <p:nvGraphicFramePr>
          <p:cNvPr id="44034" name="表格 44033"/>
          <p:cNvGraphicFramePr/>
          <p:nvPr>
            <p:custDataLst>
              <p:tags r:id="rId3"/>
            </p:custDataLst>
          </p:nvPr>
        </p:nvGraphicFramePr>
        <p:xfrm>
          <a:off x="702310" y="2188210"/>
          <a:ext cx="10798175" cy="4073525"/>
        </p:xfrm>
        <a:graphic>
          <a:graphicData uri="http://schemas.openxmlformats.org/drawingml/2006/table">
            <a:tbl>
              <a:tblPr firstRow="1" bandRow="1">
                <a:tableStyleId>{5C22544A-7EE6-4342-B048-85BDC9FD1C3A}</a:tableStyleId>
              </a:tblPr>
              <a:tblGrid>
                <a:gridCol w="1781810"/>
                <a:gridCol w="9016365"/>
              </a:tblGrid>
              <a:tr h="37147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5pPr>
                    </a:lstStyle>
                    <a:p>
                      <a:pPr lvl="0" algn="ctr" eaLnBrk="1" hangingPunct="1">
                        <a:lnSpc>
                          <a:spcPct val="120000"/>
                        </a:lnSpc>
                        <a:spcBef>
                          <a:spcPts val="0"/>
                        </a:spcBef>
                        <a:spcAft>
                          <a:spcPts val="0"/>
                        </a:spcAft>
                        <a:buNone/>
                      </a:pPr>
                      <a:r>
                        <a:rPr lang="zh-CN" altLang="x-none" sz="1500" b="1" spc="120" dirty="0">
                          <a:latin typeface="微软雅黑" panose="020B0503020204020204" charset="-122"/>
                          <a:ea typeface="微软雅黑" panose="020B0503020204020204" charset="-122"/>
                        </a:rPr>
                        <a:t>评价内容</a:t>
                      </a:r>
                      <a:endParaRPr lang="zh-CN" altLang="x-none" sz="1500" b="1" spc="120" dirty="0">
                        <a:latin typeface="微软雅黑" panose="020B0503020204020204" charset="-122"/>
                        <a:ea typeface="微软雅黑" panose="020B0503020204020204" charset="-122"/>
                      </a:endParaRPr>
                    </a:p>
                  </a:txBody>
                  <a:tcPr marL="25400" marR="25400" marT="25400" marB="25400" anchor="ctr" anchorCtr="0"/>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5pPr>
                    </a:lstStyle>
                    <a:p>
                      <a:pPr lvl="0" algn="ctr" eaLnBrk="1" hangingPunct="1">
                        <a:lnSpc>
                          <a:spcPct val="120000"/>
                        </a:lnSpc>
                        <a:spcBef>
                          <a:spcPts val="0"/>
                        </a:spcBef>
                        <a:spcAft>
                          <a:spcPts val="0"/>
                        </a:spcAft>
                        <a:buNone/>
                      </a:pPr>
                      <a:r>
                        <a:rPr lang="zh-CN" altLang="x-none" sz="1500" b="1" spc="120" dirty="0">
                          <a:latin typeface="微软雅黑" panose="020B0503020204020204" charset="-122"/>
                          <a:ea typeface="微软雅黑" panose="020B0503020204020204" charset="-122"/>
                        </a:rPr>
                        <a:t>内容层次</a:t>
                      </a:r>
                      <a:endParaRPr lang="zh-CN" altLang="x-none" sz="1500" b="1" spc="120" dirty="0">
                        <a:latin typeface="微软雅黑" panose="020B0503020204020204" charset="-122"/>
                        <a:ea typeface="微软雅黑" panose="020B0503020204020204" charset="-122"/>
                      </a:endParaRPr>
                    </a:p>
                  </a:txBody>
                  <a:tcPr marL="25400" marR="25400" marT="25400" marB="25400" anchor="ctr" anchorCtr="0"/>
                </a:tc>
              </a:tr>
              <a:tr h="14154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5pPr>
                    </a:lstStyle>
                    <a:p>
                      <a:pPr lvl="0" algn="ctr" eaLnBrk="1" hangingPunct="1">
                        <a:lnSpc>
                          <a:spcPct val="120000"/>
                        </a:lnSpc>
                        <a:spcBef>
                          <a:spcPts val="0"/>
                        </a:spcBef>
                        <a:spcAft>
                          <a:spcPts val="0"/>
                        </a:spcAft>
                        <a:buNone/>
                      </a:pPr>
                      <a:r>
                        <a:rPr lang="zh-CN" altLang="x-none" sz="1300" b="0" spc="120" dirty="0">
                          <a:latin typeface="微软雅黑" panose="020B0503020204020204" charset="-122"/>
                          <a:ea typeface="微软雅黑" panose="020B0503020204020204" charset="-122"/>
                        </a:rPr>
                        <a:t>身体健康</a:t>
                      </a:r>
                      <a:endParaRPr lang="zh-CN" altLang="x-none" sz="1300" b="0" spc="120" dirty="0">
                        <a:latin typeface="微软雅黑" panose="020B0503020204020204" charset="-122"/>
                        <a:ea typeface="微软雅黑" panose="020B0503020204020204" charset="-122"/>
                      </a:endParaRPr>
                    </a:p>
                  </a:txBody>
                  <a:tcPr marL="25400" marR="25400" marT="25400" marB="25400" anchor="ctr" anchorCtr="0"/>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5pPr>
                    </a:lstStyle>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身高、体重、血色素达到</a:t>
                      </a:r>
                      <a:r>
                        <a:rPr lang="zh-CN" altLang="zh-CN" sz="1300" b="0" spc="120" dirty="0">
                          <a:latin typeface="微软雅黑" panose="020B0503020204020204" charset="-122"/>
                          <a:ea typeface="微软雅黑" panose="020B0503020204020204" charset="-122"/>
                        </a:rPr>
                        <a:t>《</a:t>
                      </a:r>
                      <a:r>
                        <a:rPr lang="zh-CN" altLang="x-none" sz="1300" b="0" spc="120" dirty="0">
                          <a:latin typeface="微软雅黑" panose="020B0503020204020204" charset="-122"/>
                          <a:ea typeface="微软雅黑" panose="020B0503020204020204" charset="-122"/>
                        </a:rPr>
                        <a:t>上海市儿童保健所条例</a:t>
                      </a:r>
                      <a:r>
                        <a:rPr lang="zh-CN" altLang="zh-CN" sz="1300" b="0" spc="120" dirty="0">
                          <a:latin typeface="微软雅黑" panose="020B0503020204020204" charset="-122"/>
                          <a:ea typeface="微软雅黑" panose="020B0503020204020204" charset="-122"/>
                        </a:rPr>
                        <a:t>》</a:t>
                      </a:r>
                      <a:r>
                        <a:rPr lang="zh-CN" altLang="x-none" sz="1300" b="0" spc="120" dirty="0">
                          <a:latin typeface="微软雅黑" panose="020B0503020204020204" charset="-122"/>
                          <a:ea typeface="微软雅黑" panose="020B0503020204020204" charset="-122"/>
                        </a:rPr>
                        <a:t>规定要求</a:t>
                      </a:r>
                      <a:endParaRPr lang="zh-CN" altLang="x-none" sz="1300" b="0" spc="120" dirty="0">
                        <a:latin typeface="微软雅黑" panose="020B0503020204020204" charset="-122"/>
                        <a:ea typeface="微软雅黑" panose="020B0503020204020204" charset="-122"/>
                      </a:endParaRPr>
                    </a:p>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适应气候环境的变化，对疾病能配合预防和治疗，发病少</a:t>
                      </a:r>
                      <a:endParaRPr lang="zh-CN" altLang="x-none" sz="1300" b="0" spc="120" dirty="0">
                        <a:latin typeface="微软雅黑" panose="020B0503020204020204" charset="-122"/>
                        <a:ea typeface="微软雅黑" panose="020B0503020204020204" charset="-122"/>
                      </a:endParaRPr>
                    </a:p>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充分活动逐步养成运动的习惯</a:t>
                      </a:r>
                      <a:endParaRPr lang="zh-CN" altLang="x-none" sz="1300" b="0" spc="120" dirty="0">
                        <a:latin typeface="微软雅黑" panose="020B0503020204020204" charset="-122"/>
                        <a:ea typeface="微软雅黑" panose="020B0503020204020204" charset="-122"/>
                      </a:endParaRPr>
                    </a:p>
                  </a:txBody>
                  <a:tcPr marL="25400" marR="25400" marT="25400" marB="25400" anchor="ctr"/>
                </a:tc>
              </a:tr>
              <a:tr h="1143000">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5pPr>
                    </a:lstStyle>
                    <a:p>
                      <a:pPr lvl="0" algn="ctr" eaLnBrk="1" hangingPunct="1">
                        <a:lnSpc>
                          <a:spcPct val="120000"/>
                        </a:lnSpc>
                        <a:spcBef>
                          <a:spcPts val="0"/>
                        </a:spcBef>
                        <a:spcAft>
                          <a:spcPts val="0"/>
                        </a:spcAft>
                        <a:buNone/>
                      </a:pPr>
                      <a:r>
                        <a:rPr lang="zh-CN" altLang="x-none" sz="1300" b="0" spc="120" dirty="0">
                          <a:latin typeface="微软雅黑" panose="020B0503020204020204" charset="-122"/>
                          <a:ea typeface="微软雅黑" panose="020B0503020204020204" charset="-122"/>
                        </a:rPr>
                        <a:t>自理能力</a:t>
                      </a:r>
                      <a:endParaRPr lang="zh-CN" altLang="x-none" sz="1300" b="0" spc="120" dirty="0">
                        <a:latin typeface="微软雅黑" panose="020B0503020204020204" charset="-122"/>
                        <a:ea typeface="微软雅黑" panose="020B0503020204020204" charset="-122"/>
                      </a:endParaRPr>
                    </a:p>
                  </a:txBody>
                  <a:tcPr marL="25400" marR="25400" marT="25400" marB="25400" anchor="ctr" anchorCtr="0"/>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5pPr>
                    </a:lstStyle>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乐意接受日常清洁事项，在成人指导下会进餐等</a:t>
                      </a:r>
                      <a:endParaRPr lang="zh-CN" altLang="x-none" sz="1300" b="0" spc="120" dirty="0">
                        <a:latin typeface="微软雅黑" panose="020B0503020204020204" charset="-122"/>
                        <a:ea typeface="微软雅黑" panose="020B0503020204020204" charset="-122"/>
                      </a:endParaRPr>
                    </a:p>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具有独立进餐、喝水、睡眠、盥洗等能力</a:t>
                      </a:r>
                      <a:endParaRPr lang="zh-CN" altLang="x-none" sz="1300" b="0" spc="120" dirty="0">
                        <a:latin typeface="微软雅黑" panose="020B0503020204020204" charset="-122"/>
                        <a:ea typeface="微软雅黑" panose="020B0503020204020204" charset="-122"/>
                      </a:endParaRPr>
                    </a:p>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有整理自己物品的能力，有良好的生活自理习惯</a:t>
                      </a:r>
                      <a:endParaRPr lang="zh-CN" altLang="x-none" sz="1300" b="0" spc="120" dirty="0">
                        <a:latin typeface="微软雅黑" panose="020B0503020204020204" charset="-122"/>
                        <a:ea typeface="微软雅黑" panose="020B0503020204020204" charset="-122"/>
                      </a:endParaRPr>
                    </a:p>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独立自信地做力所能及的事</a:t>
                      </a:r>
                      <a:endParaRPr lang="zh-CN" altLang="x-none" sz="1300" b="0" spc="120" dirty="0">
                        <a:latin typeface="微软雅黑" panose="020B0503020204020204" charset="-122"/>
                        <a:ea typeface="微软雅黑" panose="020B0503020204020204" charset="-122"/>
                      </a:endParaRPr>
                    </a:p>
                  </a:txBody>
                  <a:tcPr marL="25400" marR="25400" marT="25400" marB="25400" anchor="ctr"/>
                </a:tc>
              </a:tr>
              <a:tr h="114363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5pPr>
                    </a:lstStyle>
                    <a:p>
                      <a:pPr lvl="0" algn="ctr" eaLnBrk="1" hangingPunct="1">
                        <a:lnSpc>
                          <a:spcPct val="120000"/>
                        </a:lnSpc>
                        <a:spcBef>
                          <a:spcPts val="0"/>
                        </a:spcBef>
                        <a:spcAft>
                          <a:spcPts val="0"/>
                        </a:spcAft>
                        <a:buNone/>
                      </a:pPr>
                      <a:r>
                        <a:rPr lang="zh-CN" altLang="x-none" sz="1300" b="0" spc="120" dirty="0">
                          <a:latin typeface="微软雅黑" panose="020B0503020204020204" charset="-122"/>
                          <a:ea typeface="微软雅黑" panose="020B0503020204020204" charset="-122"/>
                        </a:rPr>
                        <a:t>自我意识</a:t>
                      </a:r>
                      <a:endParaRPr lang="zh-CN" altLang="x-none" sz="1300" b="0" spc="120" dirty="0">
                        <a:latin typeface="微软雅黑" panose="020B0503020204020204" charset="-122"/>
                        <a:ea typeface="微软雅黑" panose="020B0503020204020204" charset="-122"/>
                      </a:endParaRPr>
                    </a:p>
                  </a:txBody>
                  <a:tcPr marL="25400" marR="25400" marT="25400" marB="25400" anchor="ctr" anchorCtr="0"/>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Arial" panose="020B0604020202020204" pitchFamily="34" charset="0"/>
                          <a:cs typeface="+mn-cs"/>
                        </a:defRPr>
                      </a:lvl5pPr>
                    </a:lstStyle>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知道自己的名宇、年龄以及自己身体的主要部分</a:t>
                      </a:r>
                      <a:endParaRPr lang="zh-CN" altLang="x-none" sz="1300" b="0" spc="120" dirty="0">
                        <a:latin typeface="微软雅黑" panose="020B0503020204020204" charset="-122"/>
                        <a:ea typeface="微软雅黑" panose="020B0503020204020204" charset="-122"/>
                      </a:endParaRPr>
                    </a:p>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能区分自己和他人</a:t>
                      </a:r>
                      <a:endParaRPr lang="zh-CN" altLang="x-none" sz="1300" b="0" spc="120" dirty="0">
                        <a:latin typeface="微软雅黑" panose="020B0503020204020204" charset="-122"/>
                        <a:ea typeface="微软雅黑" panose="020B0503020204020204" charset="-122"/>
                      </a:endParaRPr>
                    </a:p>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会独立选择自己喜爱的玩具和活动</a:t>
                      </a:r>
                      <a:endParaRPr lang="zh-CN" altLang="x-none" sz="1300" b="0" spc="120" dirty="0">
                        <a:latin typeface="微软雅黑" panose="020B0503020204020204" charset="-122"/>
                        <a:ea typeface="微软雅黑" panose="020B0503020204020204" charset="-122"/>
                      </a:endParaRPr>
                    </a:p>
                    <a:p>
                      <a:pPr marL="342900" lvl="0" indent="-342900" algn="l" defTabSz="914400" eaLnBrk="1" hangingPunct="1">
                        <a:lnSpc>
                          <a:spcPct val="120000"/>
                        </a:lnSpc>
                        <a:spcBef>
                          <a:spcPts val="0"/>
                        </a:spcBef>
                        <a:spcAft>
                          <a:spcPts val="0"/>
                        </a:spcAft>
                        <a:buFont typeface="Wingdings" panose="05000000000000000000" pitchFamily="2" charset="2"/>
                        <a:buChar char=""/>
                        <a:tabLst>
                          <a:tab pos="266700" algn="l"/>
                        </a:tabLst>
                      </a:pPr>
                      <a:r>
                        <a:rPr lang="zh-CN" altLang="x-none" sz="1300" b="0" spc="120" dirty="0">
                          <a:latin typeface="微软雅黑" panose="020B0503020204020204" charset="-122"/>
                          <a:ea typeface="微软雅黑" panose="020B0503020204020204" charset="-122"/>
                        </a:rPr>
                        <a:t>能评价自己和同伴</a:t>
                      </a:r>
                      <a:endParaRPr lang="zh-CN" altLang="x-none" sz="1300" b="0" spc="120" dirty="0">
                        <a:latin typeface="微软雅黑" panose="020B0503020204020204" charset="-122"/>
                        <a:ea typeface="微软雅黑" panose="020B0503020204020204" charset="-122"/>
                      </a:endParaRPr>
                    </a:p>
                  </a:txBody>
                  <a:tcPr marL="25400" marR="25400" marT="25400" marB="25400" anchor="ctr"/>
                </a:tc>
              </a:tr>
            </a:tbl>
          </a:graphicData>
        </a:graphic>
      </p:graphicFrame>
    </p:spTree>
    <p:custDataLst>
      <p:tags r:id="rId4"/>
    </p:custData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4" name="图片 823"/>
          <p:cNvPicPr>
            <a:picLocks noChangeAspect="1"/>
          </p:cNvPicPr>
          <p:nvPr/>
        </p:nvPicPr>
        <p:blipFill>
          <a:blip r:embed="rId1"/>
          <a:stretch>
            <a:fillRect/>
          </a:stretch>
        </p:blipFill>
        <p:spPr>
          <a:xfrm>
            <a:off x="635" y="-13335"/>
            <a:ext cx="12609830" cy="6896100"/>
          </a:xfrm>
          <a:prstGeom prst="rect">
            <a:avLst/>
          </a:prstGeom>
        </p:spPr>
      </p:pic>
      <p:sp>
        <p:nvSpPr>
          <p:cNvPr id="4" name="标题"/>
          <p:cNvSpPr>
            <a:spLocks noGrp="1"/>
          </p:cNvSpPr>
          <p:nvPr>
            <p:ph type="title"/>
            <p:custDataLst>
              <p:tags r:id="rId2"/>
            </p:custDataLst>
          </p:nvPr>
        </p:nvSpPr>
        <p:spPr/>
        <p:txBody>
          <a:bodyPr>
            <a:normAutofit fontScale="90000"/>
          </a:bodyPr>
          <a:lstStyle/>
          <a:p>
            <a:r>
              <a:rPr lang="zh-CN" altLang="en-US"/>
              <a:t>目</a:t>
            </a:r>
            <a:r>
              <a:rPr lang="en-US" altLang="zh-CN"/>
              <a:t> </a:t>
            </a:r>
            <a:r>
              <a:rPr lang="zh-CN" altLang="en-US"/>
              <a:t>录</a:t>
            </a:r>
            <a:endParaRPr lang="zh-CN" altLang="en-US"/>
          </a:p>
        </p:txBody>
      </p:sp>
      <p:sp>
        <p:nvSpPr>
          <p:cNvPr id="8" name="任意多边形: 形状 10"/>
          <p:cNvSpPr/>
          <p:nvPr>
            <p:custDataLst>
              <p:tags r:id="rId3"/>
            </p:custDataLst>
          </p:nvPr>
        </p:nvSpPr>
        <p:spPr>
          <a:xfrm>
            <a:off x="5093970" y="1682750"/>
            <a:ext cx="5739765"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11"/>
          <p:cNvSpPr/>
          <p:nvPr>
            <p:custDataLst>
              <p:tags r:id="rId4"/>
            </p:custDataLst>
          </p:nvPr>
        </p:nvSpPr>
        <p:spPr>
          <a:xfrm>
            <a:off x="5093970" y="2601595"/>
            <a:ext cx="5677535" cy="76454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12"/>
          <p:cNvSpPr/>
          <p:nvPr>
            <p:custDataLst>
              <p:tags r:id="rId5"/>
            </p:custDataLst>
          </p:nvPr>
        </p:nvSpPr>
        <p:spPr>
          <a:xfrm>
            <a:off x="5093970" y="3452495"/>
            <a:ext cx="5749925"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任意多边形: 形状 1"/>
          <p:cNvSpPr/>
          <p:nvPr>
            <p:custDataLst>
              <p:tags r:id="rId6"/>
            </p:custDataLst>
          </p:nvPr>
        </p:nvSpPr>
        <p:spPr>
          <a:xfrm>
            <a:off x="5072380" y="1682750"/>
            <a:ext cx="5758180"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 name="任意多边形: 形状 2"/>
          <p:cNvSpPr/>
          <p:nvPr>
            <p:custDataLst>
              <p:tags r:id="rId7"/>
            </p:custDataLst>
          </p:nvPr>
        </p:nvSpPr>
        <p:spPr>
          <a:xfrm>
            <a:off x="5072380" y="2570480"/>
            <a:ext cx="5699125" cy="79629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 name="任意多边形: 形状 5"/>
          <p:cNvSpPr/>
          <p:nvPr>
            <p:custDataLst>
              <p:tags r:id="rId8"/>
            </p:custDataLst>
          </p:nvPr>
        </p:nvSpPr>
        <p:spPr>
          <a:xfrm>
            <a:off x="5093970" y="3452495"/>
            <a:ext cx="5739765"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 name="任意多边形: 形状 14"/>
          <p:cNvSpPr/>
          <p:nvPr>
            <p:custDataLst>
              <p:tags r:id="rId9"/>
            </p:custDataLst>
          </p:nvPr>
        </p:nvSpPr>
        <p:spPr>
          <a:xfrm rot="16200000" flipV="1">
            <a:off x="5348257" y="1813567"/>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任意多边形: 形状 15"/>
          <p:cNvSpPr/>
          <p:nvPr>
            <p:custDataLst>
              <p:tags r:id="rId10"/>
            </p:custDataLst>
          </p:nvPr>
        </p:nvSpPr>
        <p:spPr>
          <a:xfrm rot="16200000" flipV="1">
            <a:off x="5306101" y="1771411"/>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序号"/>
          <p:cNvSpPr txBox="1"/>
          <p:nvPr>
            <p:custDataLst>
              <p:tags r:id="rId11"/>
            </p:custDataLst>
          </p:nvPr>
        </p:nvSpPr>
        <p:spPr>
          <a:xfrm>
            <a:off x="5378223" y="1869436"/>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01</a:t>
            </a:r>
            <a:endParaRPr lang="en-US" sz="2000" b="1" dirty="0">
              <a:solidFill>
                <a:srgbClr val="FFFFFF"/>
              </a:solidFill>
              <a:latin typeface="+mn-ea"/>
            </a:endParaRPr>
          </a:p>
        </p:txBody>
      </p:sp>
      <p:sp>
        <p:nvSpPr>
          <p:cNvPr id="39" name="项标题"/>
          <p:cNvSpPr txBox="1"/>
          <p:nvPr>
            <p:custDataLst>
              <p:tags r:id="rId12"/>
            </p:custDataLst>
          </p:nvPr>
        </p:nvSpPr>
        <p:spPr>
          <a:xfrm>
            <a:off x="6142990" y="1771650"/>
            <a:ext cx="4628515"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任务一</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幼儿发展评价</a:t>
            </a:r>
            <a:endPar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endParaRPr>
          </a:p>
        </p:txBody>
      </p:sp>
      <p:sp>
        <p:nvSpPr>
          <p:cNvPr id="40" name="任意多边形: 形状 18"/>
          <p:cNvSpPr/>
          <p:nvPr>
            <p:custDataLst>
              <p:tags r:id="rId13"/>
            </p:custDataLst>
          </p:nvPr>
        </p:nvSpPr>
        <p:spPr>
          <a:xfrm rot="16200000" flipV="1">
            <a:off x="5348257" y="2698331"/>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 name="任意多边形: 形状 19"/>
          <p:cNvSpPr/>
          <p:nvPr>
            <p:custDataLst>
              <p:tags r:id="rId14"/>
            </p:custDataLst>
          </p:nvPr>
        </p:nvSpPr>
        <p:spPr>
          <a:xfrm rot="16200000" flipV="1">
            <a:off x="5306101" y="2656683"/>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序号"/>
          <p:cNvSpPr txBox="1"/>
          <p:nvPr>
            <p:custDataLst>
              <p:tags r:id="rId15"/>
            </p:custDataLst>
          </p:nvPr>
        </p:nvSpPr>
        <p:spPr>
          <a:xfrm>
            <a:off x="5378223" y="2754200"/>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02</a:t>
            </a:r>
            <a:endParaRPr lang="en-US" sz="2000" b="1" dirty="0">
              <a:solidFill>
                <a:srgbClr val="FFFFFF"/>
              </a:solidFill>
              <a:latin typeface="+mn-ea"/>
            </a:endParaRPr>
          </a:p>
        </p:txBody>
      </p:sp>
      <p:sp>
        <p:nvSpPr>
          <p:cNvPr id="43" name="项标题"/>
          <p:cNvSpPr txBox="1"/>
          <p:nvPr>
            <p:custDataLst>
              <p:tags r:id="rId16"/>
            </p:custDataLst>
          </p:nvPr>
        </p:nvSpPr>
        <p:spPr>
          <a:xfrm>
            <a:off x="6142990" y="2656840"/>
            <a:ext cx="4612005"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任务二</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幼儿教师发展评价</a:t>
            </a:r>
            <a:endParaRPr lang="zh-CN" altLang="en-US" sz="1900" b="1" spc="300" dirty="0">
              <a:solidFill>
                <a:schemeClr val="tx2"/>
              </a:solidFill>
              <a:latin typeface="+mn-ea"/>
            </a:endParaRPr>
          </a:p>
        </p:txBody>
      </p:sp>
      <p:sp>
        <p:nvSpPr>
          <p:cNvPr id="44" name="任意多边形: 形状 22"/>
          <p:cNvSpPr/>
          <p:nvPr>
            <p:custDataLst>
              <p:tags r:id="rId17"/>
            </p:custDataLst>
          </p:nvPr>
        </p:nvSpPr>
        <p:spPr>
          <a:xfrm rot="16200000" flipV="1">
            <a:off x="5348257" y="3583603"/>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 name="任意多边形: 形状 23"/>
          <p:cNvSpPr/>
          <p:nvPr>
            <p:custDataLst>
              <p:tags r:id="rId18"/>
            </p:custDataLst>
          </p:nvPr>
        </p:nvSpPr>
        <p:spPr>
          <a:xfrm rot="16200000" flipV="1">
            <a:off x="5306101" y="3541447"/>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 name="序号"/>
          <p:cNvSpPr txBox="1"/>
          <p:nvPr>
            <p:custDataLst>
              <p:tags r:id="rId19"/>
            </p:custDataLst>
          </p:nvPr>
        </p:nvSpPr>
        <p:spPr>
          <a:xfrm>
            <a:off x="5378223" y="3639472"/>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03</a:t>
            </a:r>
            <a:endParaRPr lang="en-US" sz="2000" b="1" dirty="0">
              <a:solidFill>
                <a:srgbClr val="FFFFFF"/>
              </a:solidFill>
              <a:latin typeface="+mn-ea"/>
            </a:endParaRPr>
          </a:p>
        </p:txBody>
      </p:sp>
      <p:sp>
        <p:nvSpPr>
          <p:cNvPr id="47" name="项标题"/>
          <p:cNvSpPr txBox="1"/>
          <p:nvPr>
            <p:custDataLst>
              <p:tags r:id="rId20"/>
            </p:custDataLst>
          </p:nvPr>
        </p:nvSpPr>
        <p:spPr>
          <a:xfrm>
            <a:off x="6142990" y="3542030"/>
            <a:ext cx="4612005"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任务三</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幼儿园保育评价</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 </a:t>
            </a:r>
            <a:endPar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endParaRPr>
          </a:p>
        </p:txBody>
      </p:sp>
      <p:grpSp>
        <p:nvGrpSpPr>
          <p:cNvPr id="7"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11"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8"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9"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0"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2"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3"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4"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5"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6"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7"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8"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9"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0"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1"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2"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3"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4"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5"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6"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7"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8"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9"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0"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1"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2"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3"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pic>
        <p:nvPicPr>
          <p:cNvPr id="81921" name="Picture 9" descr="C:\Users\Administrator\Desktop\出版社社标.jpg"/>
          <p:cNvPicPr>
            <a:picLocks noChangeAspect="1"/>
          </p:cNvPicPr>
          <p:nvPr/>
        </p:nvPicPr>
        <p:blipFill>
          <a:blip r:embed="rId21">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22"/>
    </p:custData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三、幼儿发展评价内容示例</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(二）“多彩光谱”评估</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语言智能是指语言文字的掌握能力，包括听、说、 读、写的能力；数理逻辑智能是指数学运算、逻辑推理和科学分析的能力；音乐智能是指感受、辨别、记忆、改变和表达音乐的能力；视觉空间智能是指在脑中形成一个外部空间世界的模式，并能运用和操作此模式的能力；身体运动智能是指运用四肢和躯干的能力；人际关系智能是指与他人相处、了解他人的能力；自我认识智能是指深入自己内心世界，认识、洞察和反省的能力。</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525850" y="608400"/>
            <a:ext cx="10969200" cy="705600"/>
          </a:xfrm>
        </p:spPr>
        <p:txBody>
          <a:bodyPr/>
          <a:lstStyle/>
          <a:p>
            <a:pPr lvl="0" algn="l"/>
            <a:r>
              <a:rPr lang="zh-CN" altLang="en-US" sz="3600" b="1">
                <a:solidFill>
                  <a:schemeClr val="bg1">
                    <a:lumMod val="25000"/>
                  </a:schemeClr>
                </a:solidFill>
              </a:rPr>
              <a:t>“多彩光谱”评估</a:t>
            </a:r>
            <a:endParaRPr lang="zh-CN" altLang="en-US" sz="3600" b="1">
              <a:solidFill>
                <a:schemeClr val="bg1">
                  <a:lumMod val="25000"/>
                </a:schemeClr>
              </a:solidFill>
            </a:endParaRPr>
          </a:p>
        </p:txBody>
      </p:sp>
      <p:sp>
        <p:nvSpPr>
          <p:cNvPr id="113" name="正文"/>
          <p:cNvSpPr txBox="1"/>
          <p:nvPr>
            <p:custDataLst>
              <p:tags r:id="rId2"/>
            </p:custDataLst>
          </p:nvPr>
        </p:nvSpPr>
        <p:spPr>
          <a:xfrm>
            <a:off x="3560445" y="1295400"/>
            <a:ext cx="5899785" cy="396240"/>
          </a:xfrm>
          <a:prstGeom prst="rect">
            <a:avLst/>
          </a:prstGeom>
          <a:noFill/>
        </p:spPr>
        <p:txBody>
          <a:bodyPr wrap="square" lIns="0" tIns="0" rIns="0" bIns="0" rtlCol="0" anchor="t" anchorCtr="0">
            <a:normAutofit/>
          </a:bodyPr>
          <a:lstStyle/>
          <a:p>
            <a:pPr indent="0" algn="ctr" fontAlgn="auto">
              <a:lnSpc>
                <a:spcPct val="130000"/>
              </a:lnSpc>
            </a:pPr>
            <a:r>
              <a:rPr lang="zh-CN" altLang="en-US" sz="2000" b="1" spc="150" dirty="0">
                <a:solidFill>
                  <a:schemeClr val="bg1">
                    <a:lumMod val="25000"/>
                  </a:schemeClr>
                </a:solidFill>
                <a:latin typeface="+mn-ea"/>
                <a:sym typeface="+mn-ea"/>
              </a:rPr>
              <a:t>表</a:t>
            </a:r>
            <a:r>
              <a:rPr lang="en-US" altLang="zh-CN" sz="2000" b="1" spc="150" dirty="0">
                <a:solidFill>
                  <a:schemeClr val="bg1">
                    <a:lumMod val="25000"/>
                  </a:schemeClr>
                </a:solidFill>
                <a:latin typeface="+mn-ea"/>
                <a:sym typeface="+mn-ea"/>
              </a:rPr>
              <a:t>5—6  </a:t>
            </a:r>
            <a:r>
              <a:rPr lang="zh-CN" altLang="en-US" sz="2000" b="1" spc="150" dirty="0">
                <a:solidFill>
                  <a:schemeClr val="bg1">
                    <a:lumMod val="25000"/>
                  </a:schemeClr>
                </a:solidFill>
                <a:latin typeface="+mn-ea"/>
                <a:sym typeface="+mn-ea"/>
              </a:rPr>
              <a:t>运动领域评价内容</a:t>
            </a:r>
            <a:endParaRPr lang="zh-CN" altLang="en-US" sz="2000" b="1" spc="150" dirty="0">
              <a:solidFill>
                <a:schemeClr val="bg1">
                  <a:lumMod val="25000"/>
                </a:schemeClr>
              </a:solidFill>
              <a:latin typeface="+mn-ea"/>
              <a:sym typeface="+mn-ea"/>
            </a:endParaRPr>
          </a:p>
        </p:txBody>
      </p:sp>
      <p:graphicFrame>
        <p:nvGraphicFramePr>
          <p:cNvPr id="3" name="表格 1"/>
          <p:cNvGraphicFramePr>
            <a:graphicFrameLocks noGrp="1"/>
          </p:cNvGraphicFramePr>
          <p:nvPr>
            <p:custDataLst>
              <p:tags r:id="rId3"/>
            </p:custDataLst>
          </p:nvPr>
        </p:nvGraphicFramePr>
        <p:xfrm>
          <a:off x="702310" y="1840230"/>
          <a:ext cx="10798175" cy="4421505"/>
        </p:xfrm>
        <a:graphic>
          <a:graphicData uri="http://schemas.openxmlformats.org/drawingml/2006/table">
            <a:tbl>
              <a:tblPr firstRow="1" bandRow="1">
                <a:tableStyleId>{5C22544A-7EE6-4342-B048-85BDC9FD1C3A}</a:tableStyleId>
              </a:tblPr>
              <a:tblGrid>
                <a:gridCol w="1262380"/>
                <a:gridCol w="1430020"/>
                <a:gridCol w="8105775"/>
              </a:tblGrid>
              <a:tr h="400050">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活动类型</a:t>
                      </a:r>
                      <a:endParaRPr lang="zh-CN" sz="1400" b="1"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评价内容</a:t>
                      </a:r>
                      <a:endParaRPr lang="zh-CN" sz="1400" b="1"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内容说明与观察重点</a:t>
                      </a:r>
                      <a:endParaRPr lang="zh-CN" sz="1400" b="1" kern="100" spc="120">
                        <a:latin typeface="微软雅黑" panose="020B0503020204020204" charset="-122"/>
                        <a:ea typeface="微软雅黑" panose="020B0503020204020204" charset="-122"/>
                      </a:endParaRPr>
                    </a:p>
                  </a:txBody>
                  <a:tcPr marL="177800" marR="177800" marT="25400" marB="25400" anchor="ctr"/>
                </a:tc>
              </a:tr>
              <a:tr h="351790">
                <a:tc rowSpan="3">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创造性运动</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对节奏的敏感</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a:latin typeface="微软雅黑" panose="020B0503020204020204" charset="-122"/>
                          <a:ea typeface="微软雅黑" panose="020B0503020204020204" charset="-122"/>
                        </a:rPr>
                        <a:t>配合固定和变化的节奏同步运动或自我调节节奏的能力，如配合打击乐器节拍动作、随着音乐自由舞蹈等</a:t>
                      </a:r>
                      <a:endParaRPr lang="zh-CN" sz="1200" b="0" kern="100" spc="120">
                        <a:latin typeface="微软雅黑" panose="020B0503020204020204" charset="-122"/>
                        <a:ea typeface="微软雅黑" panose="020B0503020204020204" charset="-122"/>
                      </a:endParaRPr>
                    </a:p>
                  </a:txBody>
                  <a:tcPr marL="177800" marR="177800" marT="25400" marB="25400" anchor="ctr"/>
                </a:tc>
              </a:tr>
              <a:tr h="636270">
                <a:tc vMerge="1">
                  <a:tcP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表现力</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cs typeface="微软雅黑" panose="020B0503020204020204" charset="-122"/>
                        </a:rPr>
                        <a:t>通过动作引发情感和表象的能力，活动可由口头描述和情景、道具或音乐等引发，如“请你跟我这样做”游戏、简单的舞蹈等</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r>
              <a:tr h="638175">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身体控制</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活动身体或有效利用身体某个部位以获得想要的效果的能力，如静住不动，保持平衡，使用球、沙包和气球</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351790">
                <a:tc rowSpan="2">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创造性运动</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动作创意</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新奇的动作创意能力或对动作创意的扩展运用的能力，如建议同伴举起双臂摆动表示天空中的云朵</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351790">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配合音乐动作</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根据不同的音乐做出不同的动作的能力，比如随着音乐自由跳舞，和着音乐节拍做动作</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351790">
                <a:tc rowSpan="4">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运动技能</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力量</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表现出某种最大爆发力的能力，可从跳远和跨栏进行观察与评价</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351790">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敏捷</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连续向不同方向动作时，尽可能快地从一处运动到另一处的能力，可从障碍跑和跨栏进行观察与评价</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351155">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速度</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在最短的时间里从一处运动到相隔一定距离的另一处的能力，可从最后冲刺这一项目中进行观察与评价</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636905">
                <a:tc vMerge="1">
                  <a:tcP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平衡</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在静态和动态情境中在引力的作用下保持平衡的能力，可从</a:t>
                      </a:r>
                      <a:endParaRPr lang="zh-CN" sz="1200" b="0" kern="100" spc="12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平衡木和斜坡跳来进行观察与评价</a:t>
                      </a:r>
                      <a:endParaRPr lang="zh-CN" sz="1200" b="0" kern="100" spc="120" dirty="0">
                        <a:latin typeface="微软雅黑" panose="020B0503020204020204" charset="-122"/>
                        <a:ea typeface="微软雅黑" panose="020B0503020204020204" charset="-122"/>
                      </a:endParaRPr>
                    </a:p>
                  </a:txBody>
                  <a:tcPr marL="177800" marR="177800" marT="25400" marB="25400" anchor="ctr"/>
                </a:tc>
              </a:tr>
            </a:tbl>
          </a:graphicData>
        </a:graphic>
      </p:graphicFrame>
    </p:spTree>
    <p:custDataLst>
      <p:tags r:id="rId4"/>
    </p:custData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三、幼儿发展评价内容示例</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2880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(三）幼儿发展评估体系</a:t>
            </a:r>
            <a:endParaRPr lang="zh-CN" altLang="en-US" sz="2800" b="1" dirty="0">
              <a:solidFill>
                <a:srgbClr val="FFC000"/>
              </a:solidFill>
              <a:latin typeface="宋体" panose="02010600030101010101" pitchFamily="2" charset="-122"/>
              <a:ea typeface="宋体" panose="02010600030101010101" pitchFamily="2" charset="-122"/>
            </a:endParaRPr>
          </a:p>
          <a:p>
            <a:pPr>
              <a:lnSpc>
                <a:spcPct val="150000"/>
              </a:lnSpc>
            </a:pPr>
            <a:r>
              <a:rPr lang="en-US" altLang="zh-CN" sz="2800" dirty="0">
                <a:solidFill>
                  <a:srgbClr val="DCFCDE"/>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幼儿发展评估体系”是南京师范大学教育科学研究所与南京实验幼儿园合作研究的成果。该幼儿发展评估体系的制订者在书中阐明了自己的评价目的与构思，说明了建构指标系统的过程、方法及其主要观点与理由，提供了有效性与可行性证据及评估结果的 处理与解释方式，列出了评价指标及相应的操作要求，评分标准与记录表格等，可作为 幼儿发展评价工作的系统性参考资料。</a:t>
            </a: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任务二  </a:t>
            </a:r>
            <a:r>
              <a:rPr lang="zh-CN" altLang="en-US" sz="3600" dirty="0">
                <a:latin typeface="隶书" panose="02010509060101010101" pitchFamily="49" charset="-122"/>
                <a:ea typeface="隶书" panose="02010509060101010101" pitchFamily="49" charset="-122"/>
                <a:sym typeface="+mn-ea"/>
              </a:rPr>
              <a:t>幼儿教师发展评价</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666240" y="1079500"/>
            <a:ext cx="8843010"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a:bodyPr>
          <a:lstStyle/>
          <a:p>
            <a:pPr>
              <a:lnSpc>
                <a:spcPct val="150000"/>
              </a:lnSpc>
            </a:pPr>
            <a:r>
              <a:rPr lang="en-US" altLang="zh-CN" sz="2800" b="1">
                <a:solidFill>
                  <a:schemeClr val="tx1"/>
                </a:solidFill>
              </a:rPr>
              <a:t>    </a:t>
            </a:r>
            <a:r>
              <a:rPr lang="en-US" altLang="zh-CN" sz="2800" b="1">
                <a:solidFill>
                  <a:schemeClr val="bg1">
                    <a:lumMod val="25000"/>
                  </a:schemeClr>
                </a:solidFill>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幼儿教师评价是幼儿园教育评价的一个重要组成部分，是指根据幼儿教育方针、政策、法规和幼儿园培养目标、要求，运用教育评价的理论、方法和技术，对教师在教育保育中的行为表现与绩效进行全面、客观、公正的价值判断，从而促进幼儿园教师专业发展的活动。</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marR="0" defTabSz="914400">
              <a:lnSpc>
                <a:spcPct val="150000"/>
              </a:lnSpc>
              <a:buClrTx/>
              <a:buSzTx/>
              <a:buFont typeface="Arial" panose="020B0604020202020204" pitchFamily="34" charset="0"/>
              <a:buNone/>
              <a:defRPr/>
            </a:pPr>
            <a:endParaRPr lang="zh-CN" altLang="en-US" sz="24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sp>
        <p:nvSpPr>
          <p:cNvPr id="2" name="文本框 1"/>
          <p:cNvSpPr txBox="1"/>
          <p:nvPr/>
        </p:nvSpPr>
        <p:spPr>
          <a:xfrm>
            <a:off x="1823720" y="152400"/>
            <a:ext cx="6096000" cy="737235"/>
          </a:xfrm>
          <a:prstGeom prst="rect">
            <a:avLst/>
          </a:prstGeom>
          <a:noFill/>
        </p:spPr>
        <p:txBody>
          <a:bodyPr wrap="square" rtlCol="0">
            <a:spAutoFit/>
          </a:bodyPr>
          <a:p>
            <a:pPr marR="0" defTabSz="914400">
              <a:lnSpc>
                <a:spcPct val="150000"/>
              </a:lnSpc>
              <a:buClrTx/>
              <a:buSzTx/>
              <a:buFont typeface="Arial" panose="020B0604020202020204" pitchFamily="34" charset="0"/>
              <a:buNone/>
              <a:defRPr/>
            </a:pPr>
            <a:r>
              <a:rPr lang="en-US" altLang="zh-CN" sz="2800" b="1">
                <a:solidFill>
                  <a:schemeClr val="bg1">
                    <a:lumMod val="25000"/>
                  </a:schemeClr>
                </a:solidFill>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一、幼儿教师评价的内涵</a:t>
            </a:r>
            <a:endPar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p:txBody>
      </p:sp>
    </p:spTree>
    <p:custDataLst>
      <p:tags r:id="rId5"/>
    </p:custData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pPr algn="l"/>
            <a:r>
              <a:rPr lang="zh-CN" altLang="en-US" sz="4000" b="1"/>
              <a:t>二、幼儿教师评价的内容</a:t>
            </a:r>
            <a:endParaRPr lang="zh-CN" altLang="en-US" sz="4000" b="1"/>
          </a:p>
        </p:txBody>
      </p:sp>
      <p:sp useBgFill="1">
        <p:nvSpPr>
          <p:cNvPr id="4" name="圆角矩形 4"/>
          <p:cNvSpPr/>
          <p:nvPr>
            <p:custDataLst>
              <p:tags r:id="rId2"/>
            </p:custDataLst>
          </p:nvPr>
        </p:nvSpPr>
        <p:spPr>
          <a:xfrm>
            <a:off x="736600" y="1755139"/>
            <a:ext cx="5210810" cy="4545330"/>
          </a:xfrm>
          <a:prstGeom prst="roundRect">
            <a:avLst>
              <a:gd name="adj" fmla="val 2283"/>
            </a:avLst>
          </a:prstGeom>
          <a:ln>
            <a:noFill/>
          </a:ln>
          <a:effectLst>
            <a:outerShdw blurRad="368300" dist="317500" dir="5400000" algn="t" rotWithShape="0">
              <a:prstClr val="black">
                <a:alpha val="8000"/>
              </a:prstClr>
            </a:outerShdw>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sp useBgFill="1">
        <p:nvSpPr>
          <p:cNvPr id="6" name="任意多边形 2"/>
          <p:cNvSpPr/>
          <p:nvPr>
            <p:custDataLst>
              <p:tags r:id="rId3"/>
            </p:custDataLst>
          </p:nvPr>
        </p:nvSpPr>
        <p:spPr>
          <a:xfrm>
            <a:off x="736600" y="1755139"/>
            <a:ext cx="5210175" cy="4545330"/>
          </a:xfrm>
          <a:custGeom>
            <a:avLst/>
            <a:gdLst>
              <a:gd name="connsiteX0" fmla="*/ 1075 w 8205"/>
              <a:gd name="connsiteY0" fmla="*/ 0 h 7158"/>
              <a:gd name="connsiteX1" fmla="*/ 8042 w 8205"/>
              <a:gd name="connsiteY1" fmla="*/ 0 h 7158"/>
              <a:gd name="connsiteX2" fmla="*/ 8205 w 8205"/>
              <a:gd name="connsiteY2" fmla="*/ 163 h 7158"/>
              <a:gd name="connsiteX3" fmla="*/ 8205 w 8205"/>
              <a:gd name="connsiteY3" fmla="*/ 6995 h 7158"/>
              <a:gd name="connsiteX4" fmla="*/ 8042 w 8205"/>
              <a:gd name="connsiteY4" fmla="*/ 7158 h 7158"/>
              <a:gd name="connsiteX5" fmla="*/ 163 w 8205"/>
              <a:gd name="connsiteY5" fmla="*/ 7158 h 7158"/>
              <a:gd name="connsiteX6" fmla="*/ 0 w 8205"/>
              <a:gd name="connsiteY6" fmla="*/ 6995 h 7158"/>
              <a:gd name="connsiteX7" fmla="*/ 0 w 8205"/>
              <a:gd name="connsiteY7" fmla="*/ 163 h 7158"/>
              <a:gd name="connsiteX8" fmla="*/ 163 w 8205"/>
              <a:gd name="connsiteY8" fmla="*/ 0 h 7158"/>
              <a:gd name="connsiteX9" fmla="*/ 231 w 8205"/>
              <a:gd name="connsiteY9" fmla="*/ 0 h 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5" h="7158">
                <a:moveTo>
                  <a:pt x="1075" y="0"/>
                </a:moveTo>
                <a:lnTo>
                  <a:pt x="8042" y="0"/>
                </a:lnTo>
                <a:cubicBezTo>
                  <a:pt x="8132" y="0"/>
                  <a:pt x="8205" y="73"/>
                  <a:pt x="8205" y="163"/>
                </a:cubicBezTo>
                <a:lnTo>
                  <a:pt x="8205" y="6995"/>
                </a:lnTo>
                <a:cubicBezTo>
                  <a:pt x="8205" y="7085"/>
                  <a:pt x="8132" y="7158"/>
                  <a:pt x="8042" y="7158"/>
                </a:cubicBezTo>
                <a:lnTo>
                  <a:pt x="163" y="7158"/>
                </a:lnTo>
                <a:cubicBezTo>
                  <a:pt x="73" y="7158"/>
                  <a:pt x="0" y="7085"/>
                  <a:pt x="0" y="6995"/>
                </a:cubicBezTo>
                <a:lnTo>
                  <a:pt x="0" y="163"/>
                </a:lnTo>
                <a:cubicBezTo>
                  <a:pt x="0" y="73"/>
                  <a:pt x="73" y="0"/>
                  <a:pt x="163" y="0"/>
                </a:cubicBezTo>
                <a:lnTo>
                  <a:pt x="231" y="0"/>
                </a:lnTo>
              </a:path>
            </a:pathLst>
          </a:custGeom>
          <a:solidFill>
            <a:srgbClr val="FFFFFF">
              <a:alpha val="10000"/>
            </a:srgbClr>
          </a:solidFill>
          <a:ln w="9525">
            <a:gradFill>
              <a:gsLst>
                <a:gs pos="0">
                  <a:schemeClr val="accent1">
                    <a:alpha val="10000"/>
                  </a:schemeClr>
                </a:gs>
                <a:gs pos="100000">
                  <a:schemeClr val="accent1">
                    <a:lumMod val="60000"/>
                    <a:lumOff val="40000"/>
                    <a:alpha val="50000"/>
                  </a:schemeClr>
                </a:gs>
              </a:gsLst>
              <a:lin ang="10800000" scaled="1"/>
            </a:gra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sp>
        <p:nvSpPr>
          <p:cNvPr id="7" name="文本框 57"/>
          <p:cNvSpPr txBox="1"/>
          <p:nvPr>
            <p:custDataLst>
              <p:tags r:id="rId4"/>
            </p:custDataLst>
          </p:nvPr>
        </p:nvSpPr>
        <p:spPr>
          <a:xfrm>
            <a:off x="932815" y="1987550"/>
            <a:ext cx="4955540" cy="447675"/>
          </a:xfrm>
          <a:prstGeom prst="rect">
            <a:avLst/>
          </a:prstGeom>
          <a:noFill/>
        </p:spPr>
        <p:txBody>
          <a:bodyPr wrap="square" lIns="0" tIns="0" rIns="0" bIns="0" rtlCol="0" anchor="b" anchorCtr="0">
            <a:noAutofit/>
          </a:bodyPr>
          <a:p>
            <a:r>
              <a:rPr lang="zh-CN" altLang="en-US" sz="2400" b="1">
                <a:solidFill>
                  <a:schemeClr val="bg1">
                    <a:lumMod val="25000"/>
                  </a:schemeClr>
                </a:solidFill>
              </a:rPr>
              <a:t>新师资的培养标准与入职胜任力评价</a:t>
            </a:r>
            <a:endParaRPr lang="zh-CN" altLang="en-US" sz="2400" b="1">
              <a:solidFill>
                <a:schemeClr val="bg1">
                  <a:lumMod val="25000"/>
                </a:schemeClr>
              </a:solidFill>
            </a:endParaRPr>
          </a:p>
        </p:txBody>
      </p:sp>
      <p:sp>
        <p:nvSpPr>
          <p:cNvPr id="9" name="文本框 64"/>
          <p:cNvSpPr txBox="1"/>
          <p:nvPr>
            <p:custDataLst>
              <p:tags r:id="rId5"/>
            </p:custDataLst>
          </p:nvPr>
        </p:nvSpPr>
        <p:spPr>
          <a:xfrm>
            <a:off x="1089660" y="2743199"/>
            <a:ext cx="4401820" cy="3120390"/>
          </a:xfrm>
          <a:prstGeom prst="rect">
            <a:avLst/>
          </a:prstGeom>
          <a:noFill/>
        </p:spPr>
        <p:txBody>
          <a:bodyPr wrap="square" lIns="0" tIns="0" rIns="0" bIns="0" rtlCol="0" anchor="t" anchorCtr="0">
            <a:noAutofit/>
          </a:bodyPr>
          <a:p>
            <a:pPr marL="285750" indent="-285750" algn="just" fontAlgn="auto">
              <a:lnSpc>
                <a:spcPct val="150000"/>
              </a:lnSpc>
              <a:spcBef>
                <a:spcPts val="1200"/>
              </a:spcBef>
              <a:buFont typeface="Arial" panose="020B0604020202020204" pitchFamily="34" charset="0"/>
              <a:buChar char="•"/>
            </a:pPr>
            <a:r>
              <a:rPr lang="en-US" altLang="en-US" dirty="0">
                <a:solidFill>
                  <a:schemeClr val="tx1">
                    <a:lumMod val="85000"/>
                    <a:lumOff val="15000"/>
                  </a:schemeClr>
                </a:solidFill>
                <a:sym typeface="+mn-ea"/>
              </a:rPr>
              <a:t>1.</a:t>
            </a:r>
            <a:r>
              <a:rPr lang="zh-CN" altLang="en-US" dirty="0">
                <a:solidFill>
                  <a:schemeClr val="tx1">
                    <a:lumMod val="85000"/>
                    <a:lumOff val="15000"/>
                  </a:schemeClr>
                </a:solidFill>
                <a:sym typeface="+mn-ea"/>
              </a:rPr>
              <a:t>幼儿教师任职资格要求</a:t>
            </a:r>
            <a:endParaRPr lang="en-US" altLang="zh-CN" dirty="0">
              <a:solidFill>
                <a:schemeClr val="tx1">
                  <a:lumMod val="85000"/>
                  <a:lumOff val="15000"/>
                </a:schemeClr>
              </a:solidFill>
              <a:sym typeface="+mn-ea"/>
            </a:endParaRPr>
          </a:p>
          <a:p>
            <a:pPr marL="285750" indent="-285750" algn="just" fontAlgn="auto">
              <a:lnSpc>
                <a:spcPct val="150000"/>
              </a:lnSpc>
              <a:spcBef>
                <a:spcPts val="1200"/>
              </a:spcBef>
              <a:buFont typeface="Arial" panose="020B0604020202020204" pitchFamily="34" charset="0"/>
              <a:buChar char="•"/>
            </a:pPr>
            <a:r>
              <a:rPr lang="en-US" altLang="zh-CN" dirty="0">
                <a:solidFill>
                  <a:schemeClr val="tx1">
                    <a:lumMod val="85000"/>
                    <a:lumOff val="15000"/>
                  </a:schemeClr>
                </a:solidFill>
                <a:sym typeface="+mn-ea"/>
              </a:rPr>
              <a:t>2.</a:t>
            </a:r>
            <a:r>
              <a:rPr lang="zh-CN" altLang="en-US" dirty="0">
                <a:solidFill>
                  <a:schemeClr val="tx1">
                    <a:lumMod val="85000"/>
                    <a:lumOff val="15000"/>
                  </a:schemeClr>
                </a:solidFill>
                <a:sym typeface="+mn-ea"/>
              </a:rPr>
              <a:t>在职幼儿教师的培训与职业资格要求</a:t>
            </a:r>
            <a:endParaRPr lang="zh-CN" altLang="en-US" dirty="0">
              <a:solidFill>
                <a:schemeClr val="tx1">
                  <a:lumMod val="85000"/>
                  <a:lumOff val="15000"/>
                </a:schemeClr>
              </a:solidFill>
              <a:sym typeface="+mn-ea"/>
            </a:endParaRPr>
          </a:p>
        </p:txBody>
      </p:sp>
      <p:sp useBgFill="1">
        <p:nvSpPr>
          <p:cNvPr id="11" name="圆角矩形 16"/>
          <p:cNvSpPr/>
          <p:nvPr>
            <p:custDataLst>
              <p:tags r:id="rId6"/>
            </p:custDataLst>
          </p:nvPr>
        </p:nvSpPr>
        <p:spPr>
          <a:xfrm>
            <a:off x="6284595" y="1755139"/>
            <a:ext cx="5210810" cy="4545330"/>
          </a:xfrm>
          <a:prstGeom prst="roundRect">
            <a:avLst>
              <a:gd name="adj" fmla="val 2283"/>
            </a:avLst>
          </a:prstGeom>
          <a:ln>
            <a:noFill/>
          </a:ln>
          <a:effectLst>
            <a:outerShdw blurRad="368300" dist="317500" dir="5400000" algn="t" rotWithShape="0">
              <a:prstClr val="black">
                <a:alpha val="8000"/>
              </a:prstClr>
            </a:outerShdw>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sp useBgFill="1">
        <p:nvSpPr>
          <p:cNvPr id="12" name="任意多边形 17"/>
          <p:cNvSpPr/>
          <p:nvPr>
            <p:custDataLst>
              <p:tags r:id="rId7"/>
            </p:custDataLst>
          </p:nvPr>
        </p:nvSpPr>
        <p:spPr>
          <a:xfrm>
            <a:off x="6284595" y="1755139"/>
            <a:ext cx="5210175" cy="4545330"/>
          </a:xfrm>
          <a:custGeom>
            <a:avLst/>
            <a:gdLst>
              <a:gd name="connsiteX0" fmla="*/ 1075 w 8205"/>
              <a:gd name="connsiteY0" fmla="*/ 0 h 7158"/>
              <a:gd name="connsiteX1" fmla="*/ 8042 w 8205"/>
              <a:gd name="connsiteY1" fmla="*/ 0 h 7158"/>
              <a:gd name="connsiteX2" fmla="*/ 8205 w 8205"/>
              <a:gd name="connsiteY2" fmla="*/ 163 h 7158"/>
              <a:gd name="connsiteX3" fmla="*/ 8205 w 8205"/>
              <a:gd name="connsiteY3" fmla="*/ 6995 h 7158"/>
              <a:gd name="connsiteX4" fmla="*/ 8042 w 8205"/>
              <a:gd name="connsiteY4" fmla="*/ 7158 h 7158"/>
              <a:gd name="connsiteX5" fmla="*/ 163 w 8205"/>
              <a:gd name="connsiteY5" fmla="*/ 7158 h 7158"/>
              <a:gd name="connsiteX6" fmla="*/ 0 w 8205"/>
              <a:gd name="connsiteY6" fmla="*/ 6995 h 7158"/>
              <a:gd name="connsiteX7" fmla="*/ 0 w 8205"/>
              <a:gd name="connsiteY7" fmla="*/ 163 h 7158"/>
              <a:gd name="connsiteX8" fmla="*/ 163 w 8205"/>
              <a:gd name="connsiteY8" fmla="*/ 0 h 7158"/>
              <a:gd name="connsiteX9" fmla="*/ 231 w 8205"/>
              <a:gd name="connsiteY9" fmla="*/ 0 h 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5" h="7158">
                <a:moveTo>
                  <a:pt x="1075" y="0"/>
                </a:moveTo>
                <a:lnTo>
                  <a:pt x="8042" y="0"/>
                </a:lnTo>
                <a:cubicBezTo>
                  <a:pt x="8132" y="0"/>
                  <a:pt x="8205" y="73"/>
                  <a:pt x="8205" y="163"/>
                </a:cubicBezTo>
                <a:lnTo>
                  <a:pt x="8205" y="6995"/>
                </a:lnTo>
                <a:cubicBezTo>
                  <a:pt x="8205" y="7085"/>
                  <a:pt x="8132" y="7158"/>
                  <a:pt x="8042" y="7158"/>
                </a:cubicBezTo>
                <a:lnTo>
                  <a:pt x="163" y="7158"/>
                </a:lnTo>
                <a:cubicBezTo>
                  <a:pt x="73" y="7158"/>
                  <a:pt x="0" y="7085"/>
                  <a:pt x="0" y="6995"/>
                </a:cubicBezTo>
                <a:lnTo>
                  <a:pt x="0" y="163"/>
                </a:lnTo>
                <a:cubicBezTo>
                  <a:pt x="0" y="73"/>
                  <a:pt x="73" y="0"/>
                  <a:pt x="163" y="0"/>
                </a:cubicBezTo>
                <a:lnTo>
                  <a:pt x="231" y="0"/>
                </a:lnTo>
              </a:path>
            </a:pathLst>
          </a:custGeom>
          <a:solidFill>
            <a:srgbClr val="FFFFFF">
              <a:alpha val="10000"/>
            </a:srgbClr>
          </a:solidFill>
          <a:ln w="9525">
            <a:gradFill>
              <a:gsLst>
                <a:gs pos="0">
                  <a:schemeClr val="accent2">
                    <a:alpha val="10000"/>
                  </a:schemeClr>
                </a:gs>
                <a:gs pos="100000">
                  <a:schemeClr val="accent2">
                    <a:lumMod val="60000"/>
                    <a:lumOff val="40000"/>
                    <a:alpha val="50000"/>
                  </a:schemeClr>
                </a:gs>
              </a:gsLst>
              <a:lin ang="10800000" scaled="1"/>
            </a:gra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sp>
        <p:nvSpPr>
          <p:cNvPr id="13" name="文本框 19"/>
          <p:cNvSpPr txBox="1"/>
          <p:nvPr>
            <p:custDataLst>
              <p:tags r:id="rId8"/>
            </p:custDataLst>
          </p:nvPr>
        </p:nvSpPr>
        <p:spPr>
          <a:xfrm>
            <a:off x="6637655" y="1987550"/>
            <a:ext cx="4401820" cy="394335"/>
          </a:xfrm>
          <a:prstGeom prst="rect">
            <a:avLst/>
          </a:prstGeom>
          <a:noFill/>
        </p:spPr>
        <p:txBody>
          <a:bodyPr wrap="square" lIns="0" tIns="0" rIns="0" bIns="0" rtlCol="0" anchor="b" anchorCtr="0">
            <a:noAutofit/>
          </a:bodyPr>
          <a:p>
            <a:r>
              <a:rPr lang="zh-CN" altLang="en-US" sz="2400" b="1">
                <a:solidFill>
                  <a:schemeClr val="bg1">
                    <a:lumMod val="25000"/>
                  </a:schemeClr>
                </a:solidFill>
                <a:sym typeface="+mn-ea"/>
              </a:rPr>
              <a:t>幼儿教师绩效评价</a:t>
            </a:r>
            <a:endParaRPr lang="zh-CN" altLang="en-US" sz="2400" b="1">
              <a:solidFill>
                <a:schemeClr val="bg1">
                  <a:lumMod val="25000"/>
                </a:schemeClr>
              </a:solidFill>
              <a:sym typeface="+mn-ea"/>
            </a:endParaRPr>
          </a:p>
        </p:txBody>
      </p:sp>
      <p:pic>
        <p:nvPicPr>
          <p:cNvPr id="14" name="图形 7"/>
          <p:cNvPicPr>
            <a:picLocks noChangeAspect="1"/>
          </p:cNvPicPr>
          <p:nvPr>
            <p:custDataLst>
              <p:tags r:id="rId9"/>
            </p:custDataLst>
          </p:nvPr>
        </p:nvPicPr>
        <p:blipFill>
          <a:blip r:embed="rId10">
            <a:extLst>
              <a:ext uri="{96DAC541-7B7A-43D3-8B79-37D633B846F1}">
                <asvg:svgBlip xmlns:asvg="http://schemas.microsoft.com/office/drawing/2016/SVG/main" r:embed="rId11"/>
              </a:ext>
            </a:extLst>
          </a:blip>
          <a:stretch>
            <a:fillRect/>
          </a:stretch>
        </p:blipFill>
        <p:spPr>
          <a:xfrm>
            <a:off x="935355" y="1543684"/>
            <a:ext cx="441600" cy="432000"/>
          </a:xfrm>
          <a:prstGeom prst="rect">
            <a:avLst/>
          </a:prstGeom>
        </p:spPr>
      </p:pic>
      <p:sp>
        <p:nvSpPr>
          <p:cNvPr id="15" name="文本框 20"/>
          <p:cNvSpPr txBox="1"/>
          <p:nvPr>
            <p:custDataLst>
              <p:tags r:id="rId12"/>
            </p:custDataLst>
          </p:nvPr>
        </p:nvSpPr>
        <p:spPr>
          <a:xfrm>
            <a:off x="6629400" y="2514599"/>
            <a:ext cx="4401820" cy="3120390"/>
          </a:xfrm>
          <a:prstGeom prst="rect">
            <a:avLst/>
          </a:prstGeom>
          <a:noFill/>
        </p:spPr>
        <p:txBody>
          <a:bodyPr wrap="square" lIns="0" tIns="0" rIns="0" bIns="0" rtlCol="0" anchor="t" anchorCtr="0">
            <a:noAutofit/>
          </a:bodyPr>
          <a:p>
            <a:pPr marL="285750" indent="-285750" algn="just" fontAlgn="auto">
              <a:lnSpc>
                <a:spcPct val="150000"/>
              </a:lnSpc>
              <a:spcBef>
                <a:spcPts val="1200"/>
              </a:spcBef>
              <a:buFont typeface="Arial" panose="020B0604020202020204" pitchFamily="34" charset="0"/>
              <a:buChar char="•"/>
            </a:pPr>
            <a:r>
              <a:rPr lang="en-US" altLang="en-US">
                <a:solidFill>
                  <a:schemeClr val="tx1">
                    <a:lumMod val="85000"/>
                    <a:lumOff val="15000"/>
                  </a:schemeClr>
                </a:solidFill>
              </a:rPr>
              <a:t>1.</a:t>
            </a:r>
            <a:r>
              <a:rPr lang="zh-CN" altLang="en-US">
                <a:solidFill>
                  <a:schemeClr val="tx1">
                    <a:lumMod val="85000"/>
                    <a:lumOff val="15000"/>
                  </a:schemeClr>
                </a:solidFill>
              </a:rPr>
              <a:t>关于教师工作绩效及其基本结构</a:t>
            </a:r>
            <a:endParaRPr lang="en-US" altLang="zh-CN">
              <a:solidFill>
                <a:schemeClr val="tx1">
                  <a:lumMod val="85000"/>
                  <a:lumOff val="15000"/>
                </a:schemeClr>
              </a:solidFill>
            </a:endParaRPr>
          </a:p>
          <a:p>
            <a:pPr marL="285750" indent="-285750" algn="just" fontAlgn="auto">
              <a:lnSpc>
                <a:spcPct val="150000"/>
              </a:lnSpc>
              <a:spcBef>
                <a:spcPts val="1200"/>
              </a:spcBef>
              <a:buFont typeface="Arial" panose="020B0604020202020204" pitchFamily="34" charset="0"/>
              <a:buChar char="•"/>
            </a:pPr>
            <a:r>
              <a:rPr lang="en-US" altLang="zh-CN">
                <a:solidFill>
                  <a:schemeClr val="tx1">
                    <a:lumMod val="85000"/>
                    <a:lumOff val="15000"/>
                  </a:schemeClr>
                </a:solidFill>
              </a:rPr>
              <a:t>2.</a:t>
            </a:r>
            <a:r>
              <a:rPr lang="zh-CN" altLang="en-US">
                <a:solidFill>
                  <a:schemeClr val="tx1">
                    <a:lumMod val="85000"/>
                    <a:lumOff val="15000"/>
                  </a:schemeClr>
                </a:solidFill>
              </a:rPr>
              <a:t>教师绩效评价的项目指标与权重分配</a:t>
            </a:r>
            <a:endParaRPr lang="en-US" altLang="zh-CN">
              <a:solidFill>
                <a:schemeClr val="tx1">
                  <a:lumMod val="85000"/>
                  <a:lumOff val="15000"/>
                </a:schemeClr>
              </a:solidFill>
            </a:endParaRPr>
          </a:p>
          <a:p>
            <a:pPr marL="285750" indent="-285750" algn="just" fontAlgn="auto">
              <a:lnSpc>
                <a:spcPct val="150000"/>
              </a:lnSpc>
              <a:spcBef>
                <a:spcPts val="1200"/>
              </a:spcBef>
              <a:buFont typeface="Arial" panose="020B0604020202020204" pitchFamily="34" charset="0"/>
              <a:buChar char="•"/>
            </a:pPr>
            <a:r>
              <a:rPr lang="en-US" altLang="zh-CN">
                <a:solidFill>
                  <a:schemeClr val="tx1">
                    <a:lumMod val="85000"/>
                    <a:lumOff val="15000"/>
                  </a:schemeClr>
                </a:solidFill>
              </a:rPr>
              <a:t>3.</a:t>
            </a:r>
            <a:r>
              <a:rPr lang="zh-CN" altLang="en-US">
                <a:solidFill>
                  <a:schemeClr val="tx1">
                    <a:lumMod val="85000"/>
                    <a:lumOff val="15000"/>
                  </a:schemeClr>
                </a:solidFill>
              </a:rPr>
              <a:t>教师绩效评价的方式方法</a:t>
            </a:r>
            <a:endParaRPr lang="en-US" altLang="zh-CN">
              <a:solidFill>
                <a:schemeClr val="tx1">
                  <a:lumMod val="85000"/>
                  <a:lumOff val="15000"/>
                </a:schemeClr>
              </a:solidFill>
            </a:endParaRPr>
          </a:p>
          <a:p>
            <a:pPr indent="0" algn="just" fontAlgn="auto">
              <a:lnSpc>
                <a:spcPct val="150000"/>
              </a:lnSpc>
              <a:spcBef>
                <a:spcPts val="1200"/>
              </a:spcBef>
              <a:buFont typeface="Arial" panose="020B0604020202020204" pitchFamily="34" charset="0"/>
              <a:buNone/>
            </a:pPr>
            <a:r>
              <a:rPr lang="en-US" altLang="zh-CN">
                <a:solidFill>
                  <a:schemeClr val="tx1">
                    <a:lumMod val="85000"/>
                    <a:lumOff val="15000"/>
                  </a:schemeClr>
                </a:solidFill>
              </a:rPr>
              <a:t>    (1)</a:t>
            </a:r>
            <a:r>
              <a:rPr lang="zh-CN" altLang="en-US">
                <a:solidFill>
                  <a:schemeClr val="tx1">
                    <a:lumMod val="85000"/>
                    <a:lumOff val="15000"/>
                  </a:schemeClr>
                </a:solidFill>
              </a:rPr>
              <a:t>绩效评价的内容和依据</a:t>
            </a:r>
            <a:endParaRPr lang="en-US" altLang="zh-CN">
              <a:solidFill>
                <a:schemeClr val="tx1">
                  <a:lumMod val="85000"/>
                  <a:lumOff val="15000"/>
                </a:schemeClr>
              </a:solidFill>
            </a:endParaRPr>
          </a:p>
          <a:p>
            <a:pPr indent="0" algn="just" fontAlgn="auto">
              <a:lnSpc>
                <a:spcPct val="150000"/>
              </a:lnSpc>
              <a:spcBef>
                <a:spcPts val="1200"/>
              </a:spcBef>
              <a:buFont typeface="Arial" panose="020B0604020202020204" pitchFamily="34" charset="0"/>
              <a:buNone/>
            </a:pPr>
            <a:r>
              <a:rPr lang="en-US" altLang="zh-CN">
                <a:solidFill>
                  <a:schemeClr val="tx1">
                    <a:lumMod val="85000"/>
                    <a:lumOff val="15000"/>
                  </a:schemeClr>
                </a:solidFill>
              </a:rPr>
              <a:t>    (2)</a:t>
            </a:r>
            <a:r>
              <a:rPr lang="zh-CN" altLang="en-US">
                <a:solidFill>
                  <a:schemeClr val="tx1">
                    <a:lumMod val="85000"/>
                    <a:lumOff val="15000"/>
                  </a:schemeClr>
                </a:solidFill>
              </a:rPr>
              <a:t>绩效评价信度</a:t>
            </a:r>
            <a:endParaRPr lang="en-US" altLang="zh-CN">
              <a:solidFill>
                <a:schemeClr val="tx1">
                  <a:lumMod val="85000"/>
                  <a:lumOff val="15000"/>
                </a:schemeClr>
              </a:solidFill>
            </a:endParaRPr>
          </a:p>
          <a:p>
            <a:pPr indent="0" algn="just" fontAlgn="auto">
              <a:lnSpc>
                <a:spcPct val="150000"/>
              </a:lnSpc>
              <a:spcBef>
                <a:spcPts val="1200"/>
              </a:spcBef>
              <a:buFont typeface="Arial" panose="020B0604020202020204" pitchFamily="34" charset="0"/>
              <a:buNone/>
            </a:pPr>
            <a:r>
              <a:rPr lang="en-US" altLang="zh-CN">
                <a:solidFill>
                  <a:schemeClr val="tx1">
                    <a:lumMod val="85000"/>
                    <a:lumOff val="15000"/>
                  </a:schemeClr>
                </a:solidFill>
              </a:rPr>
              <a:t>    (3)</a:t>
            </a:r>
            <a:r>
              <a:rPr lang="zh-CN" altLang="en-US">
                <a:solidFill>
                  <a:schemeClr val="tx1">
                    <a:lumMod val="85000"/>
                    <a:lumOff val="15000"/>
                  </a:schemeClr>
                </a:solidFill>
              </a:rPr>
              <a:t>教师评价的具体操作办法</a:t>
            </a:r>
            <a:endParaRPr lang="zh-CN" altLang="en-US">
              <a:solidFill>
                <a:schemeClr val="tx1">
                  <a:lumMod val="85000"/>
                  <a:lumOff val="15000"/>
                </a:schemeClr>
              </a:solidFill>
            </a:endParaRPr>
          </a:p>
        </p:txBody>
      </p:sp>
      <p:pic>
        <p:nvPicPr>
          <p:cNvPr id="16" name="图形 9"/>
          <p:cNvPicPr>
            <a:picLocks noChangeAspect="1"/>
          </p:cNvPicPr>
          <p:nvPr>
            <p:custDataLst>
              <p:tags r:id="rId13"/>
            </p:custDataLst>
          </p:nvPr>
        </p:nvPicPr>
        <p:blipFill>
          <a:blip r:embed="rId14">
            <a:extLst>
              <a:ext uri="{96DAC541-7B7A-43D3-8B79-37D633B846F1}">
                <asvg:svgBlip xmlns:asvg="http://schemas.microsoft.com/office/drawing/2016/SVG/main" r:embed="rId15"/>
              </a:ext>
            </a:extLst>
          </a:blip>
          <a:stretch>
            <a:fillRect/>
          </a:stretch>
        </p:blipFill>
        <p:spPr>
          <a:xfrm>
            <a:off x="6494780" y="1546224"/>
            <a:ext cx="422609" cy="432000"/>
          </a:xfrm>
          <a:prstGeom prst="rect">
            <a:avLst/>
          </a:prstGeom>
        </p:spPr>
      </p:pic>
    </p:spTree>
    <p:custDataLst>
      <p:tags r:id="rId16"/>
    </p:custData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274955"/>
            <a:ext cx="11216640" cy="821690"/>
          </a:xfrm>
        </p:spPr>
        <p:txBody>
          <a:bodyPr>
            <a:noAutofit/>
          </a:bodyPr>
          <a:lstStyle/>
          <a:p>
            <a:pPr algn="l"/>
            <a:r>
              <a:rPr lang="zh-CN" altLang="en-US" sz="2400"/>
              <a:t>教师绩效评价需要制定评价项目指标及相应的权重分配指标具体内容可参见表</a:t>
            </a:r>
            <a:r>
              <a:rPr lang="en-US" altLang="zh-CN" sz="2400"/>
              <a:t>12-1</a:t>
            </a:r>
            <a:r>
              <a:rPr lang="zh-CN" altLang="en-US" sz="2400"/>
              <a:t>。</a:t>
            </a:r>
            <a:endParaRPr lang="zh-CN" altLang="en-US" sz="2400"/>
          </a:p>
        </p:txBody>
      </p:sp>
      <p:graphicFrame>
        <p:nvGraphicFramePr>
          <p:cNvPr id="3" name="表格 1"/>
          <p:cNvGraphicFramePr>
            <a:graphicFrameLocks noGrp="1"/>
          </p:cNvGraphicFramePr>
          <p:nvPr>
            <p:custDataLst>
              <p:tags r:id="rId2"/>
            </p:custDataLst>
          </p:nvPr>
        </p:nvGraphicFramePr>
        <p:xfrm>
          <a:off x="607060" y="1049020"/>
          <a:ext cx="10975975" cy="5201285"/>
        </p:xfrm>
        <a:graphic>
          <a:graphicData uri="http://schemas.openxmlformats.org/drawingml/2006/table">
            <a:tbl>
              <a:tblPr firstRow="1" bandRow="1">
                <a:tableStyleId>{5C22544A-7EE6-4342-B048-85BDC9FD1C3A}</a:tableStyleId>
              </a:tblPr>
              <a:tblGrid>
                <a:gridCol w="731520"/>
                <a:gridCol w="9634855"/>
                <a:gridCol w="609600"/>
              </a:tblGrid>
              <a:tr h="453390">
                <a:tc>
                  <a:txBody>
                    <a:bodyPr/>
                    <a:p>
                      <a:pPr algn="ctr">
                        <a:lnSpc>
                          <a:spcPct val="120000"/>
                        </a:lnSpc>
                        <a:spcBef>
                          <a:spcPts val="0"/>
                        </a:spcBef>
                        <a:spcAft>
                          <a:spcPts val="0"/>
                        </a:spcAft>
                      </a:pPr>
                      <a:r>
                        <a:rPr lang="zh-CN" sz="900" b="1" kern="100" spc="60" dirty="0">
                          <a:latin typeface="微软雅黑" panose="020B0503020204020204" charset="-122"/>
                          <a:ea typeface="微软雅黑" panose="020B0503020204020204" charset="-122"/>
                        </a:rPr>
                        <a:t>评价方面</a:t>
                      </a:r>
                      <a:endParaRPr lang="zh-CN" sz="900" b="1"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1" kern="100" spc="60" dirty="0">
                          <a:latin typeface="微软雅黑" panose="020B0503020204020204" charset="-122"/>
                          <a:ea typeface="微软雅黑" panose="020B0503020204020204" charset="-122"/>
                        </a:rPr>
                        <a:t>项目指标</a:t>
                      </a:r>
                      <a:endParaRPr lang="zh-CN" sz="1200" b="1"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1" kern="100" spc="60" dirty="0">
                          <a:latin typeface="微软雅黑" panose="020B0503020204020204" charset="-122"/>
                          <a:ea typeface="微软雅黑" panose="020B0503020204020204" charset="-122"/>
                          <a:cs typeface="微软雅黑" panose="020B0503020204020204" charset="-122"/>
                        </a:rPr>
                        <a:t>权重</a:t>
                      </a:r>
                      <a:r>
                        <a:rPr lang="en-US" sz="1200" b="1" kern="100" spc="60" dirty="0">
                          <a:latin typeface="微软雅黑" panose="020B0503020204020204" charset="-122"/>
                          <a:ea typeface="微软雅黑" panose="020B0503020204020204" charset="-122"/>
                          <a:cs typeface="微软雅黑" panose="020B0503020204020204" charset="-122"/>
                        </a:rPr>
                        <a:t>/</a:t>
                      </a:r>
                      <a:r>
                        <a:rPr lang="zh-CN" sz="1200" b="1" kern="100" spc="60" dirty="0">
                          <a:latin typeface="微软雅黑" panose="020B0503020204020204" charset="-122"/>
                          <a:ea typeface="微软雅黑" panose="020B0503020204020204" charset="-122"/>
                          <a:cs typeface="微软雅黑" panose="020B0503020204020204" charset="-122"/>
                        </a:rPr>
                        <a:t>分组</a:t>
                      </a:r>
                      <a:endParaRPr lang="zh-CN" sz="1200" b="1"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r>
              <a:tr h="365125">
                <a:tc>
                  <a:txBody>
                    <a:bodyPr/>
                    <a:p>
                      <a:pPr marL="257175"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德</a:t>
                      </a:r>
                      <a:endParaRPr lang="zh-CN" sz="900" b="0" kern="100" spc="6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900" b="0" kern="100" spc="60" dirty="0">
                          <a:latin typeface="微软雅黑" panose="020B0503020204020204" charset="-122"/>
                          <a:ea typeface="微软雅黑" panose="020B0503020204020204" charset="-122"/>
                        </a:rPr>
                        <a:t>工作态度和职业道德，道德意识与敬业精神，强烈的责任感和事业心</a:t>
                      </a:r>
                      <a:endParaRPr lang="zh-CN" sz="900" b="0" kern="100" spc="60" dirty="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20%</a:t>
                      </a:r>
                      <a:endParaRPr lang="en-US" sz="900" b="0" kern="100" spc="60">
                        <a:latin typeface="微软雅黑" panose="020B0503020204020204" charset="-122"/>
                        <a:ea typeface="微软雅黑" panose="020B0503020204020204" charset="-122"/>
                      </a:endParaRPr>
                    </a:p>
                  </a:txBody>
                  <a:tcPr marL="25400" marR="25400" marT="25400" marB="25400" anchor="ctr"/>
                </a:tc>
              </a:tr>
              <a:tr h="974090">
                <a:tc>
                  <a:txBody>
                    <a:bodyPr/>
                    <a:p>
                      <a:pPr marL="257175" algn="ctr">
                        <a:lnSpc>
                          <a:spcPct val="120000"/>
                        </a:lnSpc>
                        <a:spcBef>
                          <a:spcPts val="0"/>
                        </a:spcBef>
                        <a:spcAft>
                          <a:spcPts val="0"/>
                        </a:spcAft>
                      </a:pPr>
                      <a:endParaRPr lang="en-US" sz="900" b="0" kern="100" spc="6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rPr>
                        <a:t>①幼儿教师道德</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rPr>
                        <a:t>②爱岗敬业</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rPr>
                        <a:t>③上作责任心</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rPr>
                        <a:t>④遵纪守法</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rPr>
                        <a:t>③协助合作与配班工作</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rPr>
                        <a:t>⑥社会公德与家庭美德</a:t>
                      </a:r>
                      <a:endParaRPr lang="zh-CN" sz="900" b="0" kern="100" spc="60" dirty="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2</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2</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5</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5</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4</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2</a:t>
                      </a:r>
                      <a:endParaRPr lang="en-US" sz="900" b="0" kern="100" spc="60">
                        <a:latin typeface="微软雅黑" panose="020B0503020204020204" charset="-122"/>
                        <a:ea typeface="微软雅黑" panose="020B0503020204020204" charset="-122"/>
                      </a:endParaRPr>
                    </a:p>
                  </a:txBody>
                  <a:tcPr marL="25400" marR="25400" marT="25400" marB="25400" anchor="ctr"/>
                </a:tc>
              </a:tr>
              <a:tr h="365125">
                <a:tc>
                  <a:txBody>
                    <a:bodyPr/>
                    <a:p>
                      <a:pPr marL="257175"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能</a:t>
                      </a:r>
                      <a:endParaRPr lang="zh-CN" sz="900" b="0" kern="100" spc="6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tabLst>
                          <a:tab pos="742950" algn="l"/>
                        </a:tabLst>
                      </a:pPr>
                      <a:r>
                        <a:rPr lang="zh-CN" sz="900" b="0" kern="100" spc="60" dirty="0">
                          <a:latin typeface="微软雅黑" panose="020B0503020204020204" charset="-122"/>
                          <a:ea typeface="微软雅黑" panose="020B0503020204020204" charset="-122"/>
                        </a:rPr>
                        <a:t>从事本职工作的能力</a:t>
                      </a:r>
                      <a:endParaRPr lang="zh-CN" sz="900" b="0" kern="100" spc="60" dirty="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40%</a:t>
                      </a:r>
                      <a:endParaRPr lang="en-US" sz="900" b="0" kern="100" spc="60">
                        <a:latin typeface="微软雅黑" panose="020B0503020204020204" charset="-122"/>
                        <a:ea typeface="微软雅黑" panose="020B0503020204020204" charset="-122"/>
                      </a:endParaRPr>
                    </a:p>
                  </a:txBody>
                  <a:tcPr marL="25400" marR="25400" marT="25400" marB="25400" anchor="ctr"/>
                </a:tc>
              </a:tr>
              <a:tr h="973455">
                <a:tc>
                  <a:txBody>
                    <a:bodyPr/>
                    <a:p>
                      <a:pPr marL="257175" algn="ctr">
                        <a:lnSpc>
                          <a:spcPct val="120000"/>
                        </a:lnSpc>
                        <a:spcBef>
                          <a:spcPts val="0"/>
                        </a:spcBef>
                        <a:spcAft>
                          <a:spcPts val="0"/>
                        </a:spcAft>
                      </a:pPr>
                      <a:endParaRPr lang="en-US" sz="900" b="0" kern="100" spc="6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cs typeface="微软雅黑" panose="020B0503020204020204" charset="-122"/>
                        </a:rPr>
                        <a:t>①体能</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健康而充沛的体能</a:t>
                      </a:r>
                      <a:r>
                        <a:rPr lang="en-US" sz="900" b="0" kern="100" spc="60" dirty="0">
                          <a:latin typeface="微软雅黑" panose="020B0503020204020204" charset="-122"/>
                          <a:ea typeface="微软雅黑" panose="020B0503020204020204" charset="-122"/>
                          <a:cs typeface="微软雅黑" panose="020B0503020204020204" charset="-122"/>
                        </a:rPr>
                        <a:t>)</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cs typeface="微软雅黑" panose="020B0503020204020204" charset="-122"/>
                        </a:rPr>
                        <a:t>②专业学历与培训进修</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积极参加进修、士音训</a:t>
                      </a:r>
                      <a:r>
                        <a:rPr lang="zh-CN" sz="900" b="0" kern="100" spc="60" dirty="0" smtClean="0">
                          <a:latin typeface="微软雅黑" panose="020B0503020204020204" charset="-122"/>
                          <a:ea typeface="微软雅黑" panose="020B0503020204020204" charset="-122"/>
                          <a:cs typeface="微软雅黑" panose="020B0503020204020204" charset="-122"/>
                        </a:rPr>
                        <a:t>，自身</a:t>
                      </a:r>
                      <a:r>
                        <a:rPr lang="zh-CN" sz="900" b="0" kern="100" spc="60" dirty="0">
                          <a:latin typeface="微软雅黑" panose="020B0503020204020204" charset="-122"/>
                          <a:ea typeface="微软雅黑" panose="020B0503020204020204" charset="-122"/>
                          <a:cs typeface="微软雅黑" panose="020B0503020204020204" charset="-122"/>
                        </a:rPr>
                        <a:t>专业发展有成效</a:t>
                      </a:r>
                      <a:r>
                        <a:rPr lang="en-US" sz="900" b="0" kern="100" spc="60" dirty="0">
                          <a:latin typeface="微软雅黑" panose="020B0503020204020204" charset="-122"/>
                          <a:ea typeface="微软雅黑" panose="020B0503020204020204" charset="-122"/>
                          <a:cs typeface="微软雅黑" panose="020B0503020204020204" charset="-122"/>
                        </a:rPr>
                        <a:t>)</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cs typeface="微软雅黑" panose="020B0503020204020204" charset="-122"/>
                        </a:rPr>
                        <a:t>③教育</a:t>
                      </a:r>
                      <a:r>
                        <a:rPr lang="zh-CN" sz="900" b="0" kern="100" spc="60" dirty="0" smtClean="0">
                          <a:latin typeface="微软雅黑" panose="020B0503020204020204" charset="-122"/>
                          <a:ea typeface="微软雅黑" panose="020B0503020204020204" charset="-122"/>
                          <a:cs typeface="微软雅黑" panose="020B0503020204020204" charset="-122"/>
                        </a:rPr>
                        <a:t>智能</a:t>
                      </a:r>
                      <a:r>
                        <a:rPr lang="en-US" sz="900" b="0" kern="100" spc="60" dirty="0" smtClean="0">
                          <a:latin typeface="微软雅黑" panose="020B0503020204020204" charset="-122"/>
                          <a:ea typeface="微软雅黑" panose="020B0503020204020204" charset="-122"/>
                          <a:cs typeface="微软雅黑" panose="020B0503020204020204" charset="-122"/>
                        </a:rPr>
                        <a:t> </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指观察幼儿的能力、综合分析与判断能力、创造能力等</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反思实践，提出合理化工作建议解决实际问题的能力</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能够提供适宜的解决工作问题的方案。具有创新性</a:t>
                      </a:r>
                      <a:r>
                        <a:rPr lang="en-US" sz="900" b="0" kern="100" spc="60" dirty="0">
                          <a:latin typeface="微软雅黑" panose="020B0503020204020204" charset="-122"/>
                          <a:ea typeface="微软雅黑" panose="020B0503020204020204" charset="-122"/>
                          <a:cs typeface="微软雅黑" panose="020B0503020204020204" charset="-122"/>
                        </a:rPr>
                        <a:t>)</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4</a:t>
                      </a:r>
                      <a:r>
                        <a:rPr lang="zh-CN" sz="900" b="0" kern="100" spc="60" dirty="0">
                          <a:latin typeface="微软雅黑" panose="020B0503020204020204" charset="-122"/>
                          <a:ea typeface="微软雅黑" panose="020B0503020204020204" charset="-122"/>
                          <a:cs typeface="微软雅黑" panose="020B0503020204020204" charset="-122"/>
                        </a:rPr>
                        <a:t>教学</a:t>
                      </a:r>
                      <a:r>
                        <a:rPr lang="zh-CN" sz="900" b="0" kern="100" spc="60" dirty="0" smtClean="0">
                          <a:latin typeface="微软雅黑" panose="020B0503020204020204" charset="-122"/>
                          <a:ea typeface="微软雅黑" panose="020B0503020204020204" charset="-122"/>
                          <a:cs typeface="微软雅黑" panose="020B0503020204020204" charset="-122"/>
                        </a:rPr>
                        <a:t>技能</a:t>
                      </a:r>
                      <a:r>
                        <a:rPr lang="en-US" sz="900" b="0" kern="100" spc="60" dirty="0" smtClean="0">
                          <a:latin typeface="微软雅黑" panose="020B0503020204020204" charset="-122"/>
                          <a:ea typeface="微软雅黑" panose="020B0503020204020204" charset="-122"/>
                          <a:cs typeface="微软雅黑" panose="020B0503020204020204" charset="-122"/>
                        </a:rPr>
                        <a:t> </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指工作岗位需要的技能技巧、实施能力、组织 能力和与人交往能力等</a:t>
                      </a:r>
                      <a:r>
                        <a:rPr lang="en-US" sz="900" b="0" kern="100" spc="60" dirty="0">
                          <a:latin typeface="微软雅黑" panose="020B0503020204020204" charset="-122"/>
                          <a:ea typeface="微软雅黑" panose="020B0503020204020204" charset="-122"/>
                          <a:cs typeface="微软雅黑" panose="020B0503020204020204" charset="-122"/>
                        </a:rPr>
                        <a:t>)</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5</a:t>
                      </a:r>
                      <a:r>
                        <a:rPr lang="zh-CN" sz="900" b="0" kern="100" spc="60" dirty="0">
                          <a:latin typeface="微软雅黑" panose="020B0503020204020204" charset="-122"/>
                          <a:ea typeface="微软雅黑" panose="020B0503020204020204" charset="-122"/>
                          <a:cs typeface="微软雅黑" panose="020B0503020204020204" charset="-122"/>
                        </a:rPr>
                        <a:t>师幼</a:t>
                      </a:r>
                      <a:r>
                        <a:rPr lang="zh-CN" sz="900" b="0" kern="100" spc="60" dirty="0" smtClean="0">
                          <a:latin typeface="微软雅黑" panose="020B0503020204020204" charset="-122"/>
                          <a:ea typeface="微软雅黑" panose="020B0503020204020204" charset="-122"/>
                          <a:cs typeface="微软雅黑" panose="020B0503020204020204" charset="-122"/>
                        </a:rPr>
                        <a:t>互动</a:t>
                      </a:r>
                      <a:r>
                        <a:rPr lang="en-US" altLang="zh-CN" sz="900" b="0" kern="100" spc="60" baseline="0" dirty="0" smtClean="0">
                          <a:latin typeface="微软雅黑" panose="020B0503020204020204" charset="-122"/>
                          <a:ea typeface="微软雅黑" panose="020B0503020204020204" charset="-122"/>
                          <a:cs typeface="微软雅黑" panose="020B0503020204020204" charset="-122"/>
                        </a:rPr>
                        <a:t>     </a:t>
                      </a:r>
                      <a:endParaRPr lang="en-US" altLang="zh-CN" sz="900" b="0" kern="100" spc="60" baseline="0" dirty="0" smtClean="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en-US" sz="900" b="0" kern="100" spc="60" dirty="0" smtClean="0">
                          <a:latin typeface="微软雅黑" panose="020B0503020204020204" charset="-122"/>
                          <a:ea typeface="微软雅黑" panose="020B0503020204020204" charset="-122"/>
                          <a:cs typeface="微软雅黑" panose="020B0503020204020204" charset="-122"/>
                        </a:rPr>
                        <a:t>6</a:t>
                      </a:r>
                      <a:r>
                        <a:rPr lang="zh-CN" sz="900" b="0" kern="100" spc="60" dirty="0">
                          <a:latin typeface="微软雅黑" panose="020B0503020204020204" charset="-122"/>
                          <a:ea typeface="微软雅黑" panose="020B0503020204020204" charset="-122"/>
                          <a:cs typeface="微软雅黑" panose="020B0503020204020204" charset="-122"/>
                        </a:rPr>
                        <a:t>家长沟通</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3</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5</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8</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10</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7</a:t>
                      </a:r>
                      <a:endParaRPr lang="zh-CN" sz="900" b="0" kern="100" spc="6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7</a:t>
                      </a:r>
                      <a:endParaRPr lang="en-US" sz="900" b="0" kern="100" spc="60">
                        <a:latin typeface="微软雅黑" panose="020B0503020204020204" charset="-122"/>
                        <a:ea typeface="微软雅黑" panose="020B0503020204020204" charset="-122"/>
                      </a:endParaRPr>
                    </a:p>
                  </a:txBody>
                  <a:tcPr marL="25400" marR="25400" marT="25400" marB="25400" anchor="ctr"/>
                </a:tc>
              </a:tr>
              <a:tr h="365760">
                <a:tc>
                  <a:txBody>
                    <a:bodyPr/>
                    <a:p>
                      <a:pPr marL="257175"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勤</a:t>
                      </a:r>
                      <a:endParaRPr lang="zh-CN" sz="900" b="0" kern="100" spc="6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rPr>
                        <a:t>高出勤率以及强烈的责任感和事业心，工作积极性</a:t>
                      </a:r>
                      <a:endParaRPr lang="zh-CN" sz="900" b="0" kern="100" spc="60" dirty="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en-US" sz="900" b="0" kern="100" spc="60">
                          <a:latin typeface="微软雅黑" panose="020B0503020204020204" charset="-122"/>
                          <a:ea typeface="微软雅黑" panose="020B0503020204020204" charset="-122"/>
                        </a:rPr>
                        <a:t>15%</a:t>
                      </a:r>
                      <a:endParaRPr lang="en-US" sz="900" b="0" kern="100" spc="60">
                        <a:latin typeface="微软雅黑" panose="020B0503020204020204" charset="-122"/>
                        <a:ea typeface="微软雅黑" panose="020B0503020204020204" charset="-122"/>
                      </a:endParaRPr>
                    </a:p>
                  </a:txBody>
                  <a:tcPr marL="25400" marR="25400" marT="25400" marB="25400" anchor="ctr"/>
                </a:tc>
              </a:tr>
              <a:tr h="516890">
                <a:tc>
                  <a:txBody>
                    <a:bodyPr/>
                    <a:p>
                      <a:pPr marL="257175" algn="ctr">
                        <a:lnSpc>
                          <a:spcPct val="120000"/>
                        </a:lnSpc>
                        <a:spcBef>
                          <a:spcPts val="0"/>
                        </a:spcBef>
                        <a:spcAft>
                          <a:spcPts val="0"/>
                        </a:spcAft>
                      </a:pPr>
                      <a:endParaRPr lang="en-US" sz="900" b="0" kern="100" spc="6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cs typeface="微软雅黑" panose="020B0503020204020204" charset="-122"/>
                        </a:rPr>
                        <a:t>①工作主动性</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cs typeface="微软雅黑" panose="020B0503020204020204" charset="-122"/>
                        </a:rPr>
                        <a:t>②工作积极性</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zh-CN" sz="900" b="0" kern="100" spc="60" dirty="0">
                          <a:latin typeface="微软雅黑" panose="020B0503020204020204" charset="-122"/>
                          <a:ea typeface="微软雅黑" panose="020B0503020204020204" charset="-122"/>
                          <a:cs typeface="微软雅黑" panose="020B0503020204020204" charset="-122"/>
                        </a:rPr>
                        <a:t>③出勤率</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无病假、事假</a:t>
                      </a:r>
                      <a:r>
                        <a:rPr lang="en-US" sz="900" b="0" kern="100" spc="60" dirty="0">
                          <a:latin typeface="微软雅黑" panose="020B0503020204020204" charset="-122"/>
                          <a:ea typeface="微软雅黑" panose="020B0503020204020204" charset="-122"/>
                          <a:cs typeface="微软雅黑" panose="020B0503020204020204" charset="-122"/>
                        </a:rPr>
                        <a:t>)</a:t>
                      </a:r>
                      <a:endParaRPr lang="en-US"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rPr>
                        <a:t>3</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rPr>
                        <a:t>2</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rPr>
                        <a:t>10</a:t>
                      </a:r>
                      <a:endParaRPr lang="en-US" sz="900" b="0" kern="100" spc="60" dirty="0">
                        <a:latin typeface="微软雅黑" panose="020B0503020204020204" charset="-122"/>
                        <a:ea typeface="微软雅黑" panose="020B0503020204020204" charset="-122"/>
                      </a:endParaRPr>
                    </a:p>
                  </a:txBody>
                  <a:tcPr marL="25400" marR="25400" marT="25400" marB="25400" anchor="ctr"/>
                </a:tc>
              </a:tr>
              <a:tr h="365125">
                <a:tc>
                  <a:txBody>
                    <a:bodyPr/>
                    <a:p>
                      <a:pPr marL="257175"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绩</a:t>
                      </a:r>
                      <a:endParaRPr lang="zh-CN" sz="900" b="0" kern="100" spc="6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zh-CN" sz="900" b="0" kern="100" spc="60">
                          <a:latin typeface="微软雅黑" panose="020B0503020204020204" charset="-122"/>
                          <a:ea typeface="微软雅黑" panose="020B0503020204020204" charset="-122"/>
                        </a:rPr>
                        <a:t>工作效率和效果</a:t>
                      </a:r>
                      <a:endParaRPr lang="zh-CN" sz="900" b="0" kern="100" spc="6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rPr>
                        <a:t>25%</a:t>
                      </a:r>
                      <a:endParaRPr lang="en-US" sz="900" b="0" kern="100" spc="60" dirty="0">
                        <a:latin typeface="微软雅黑" panose="020B0503020204020204" charset="-122"/>
                        <a:ea typeface="微软雅黑" panose="020B0503020204020204" charset="-122"/>
                      </a:endParaRPr>
                    </a:p>
                  </a:txBody>
                  <a:tcPr marL="25400" marR="25400" marT="25400" marB="25400" anchor="ctr"/>
                </a:tc>
              </a:tr>
              <a:tr h="822325">
                <a:tc>
                  <a:txBody>
                    <a:bodyPr/>
                    <a:p>
                      <a:pPr marL="257175" algn="ctr">
                        <a:lnSpc>
                          <a:spcPct val="120000"/>
                        </a:lnSpc>
                        <a:spcBef>
                          <a:spcPts val="0"/>
                        </a:spcBef>
                        <a:spcAft>
                          <a:spcPts val="0"/>
                        </a:spcAft>
                      </a:pPr>
                      <a:endParaRPr lang="en-US" sz="900" b="0" kern="100" spc="60">
                        <a:latin typeface="微软雅黑" panose="020B0503020204020204" charset="-122"/>
                        <a:ea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1</a:t>
                      </a:r>
                      <a:r>
                        <a:rPr lang="zh-CN" sz="900" b="0" kern="100" spc="60" dirty="0">
                          <a:latin typeface="微软雅黑" panose="020B0503020204020204" charset="-122"/>
                          <a:ea typeface="微软雅黑" panose="020B0503020204020204" charset="-122"/>
                          <a:cs typeface="微软雅黑" panose="020B0503020204020204" charset="-122"/>
                        </a:rPr>
                        <a:t>无安全责任事故</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2</a:t>
                      </a:r>
                      <a:r>
                        <a:rPr lang="zh-CN" sz="900" b="0" kern="100" spc="60" dirty="0">
                          <a:latin typeface="微软雅黑" panose="020B0503020204020204" charset="-122"/>
                          <a:ea typeface="微软雅黑" panose="020B0503020204020204" charset="-122"/>
                          <a:cs typeface="微软雅黑" panose="020B0503020204020204" charset="-122"/>
                        </a:rPr>
                        <a:t>完成岗位工作的实绩</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日常工作检查、评比结果</a:t>
                      </a:r>
                      <a:r>
                        <a:rPr lang="en-US" sz="900" b="0" kern="100" spc="60" dirty="0">
                          <a:latin typeface="微软雅黑" panose="020B0503020204020204" charset="-122"/>
                          <a:ea typeface="微软雅黑" panose="020B0503020204020204" charset="-122"/>
                          <a:cs typeface="微软雅黑" panose="020B0503020204020204" charset="-122"/>
                        </a:rPr>
                        <a:t>)</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3</a:t>
                      </a:r>
                      <a:r>
                        <a:rPr lang="zh-CN" sz="900" b="0" kern="100" spc="60" dirty="0">
                          <a:latin typeface="微软雅黑" panose="020B0503020204020204" charset="-122"/>
                          <a:ea typeface="微软雅黑" panose="020B0503020204020204" charset="-122"/>
                          <a:cs typeface="微软雅黑" panose="020B0503020204020204" charset="-122"/>
                        </a:rPr>
                        <a:t>参与园内教研活动</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4</a:t>
                      </a:r>
                      <a:r>
                        <a:rPr lang="zh-CN" sz="900" b="0" kern="100" spc="60" dirty="0">
                          <a:latin typeface="微软雅黑" panose="020B0503020204020204" charset="-122"/>
                          <a:ea typeface="微软雅黑" panose="020B0503020204020204" charset="-122"/>
                          <a:cs typeface="微软雅黑" panose="020B0503020204020204" charset="-122"/>
                        </a:rPr>
                        <a:t>个人教</a:t>
                      </a:r>
                      <a:r>
                        <a:rPr lang="zh-CN" sz="900" b="0" kern="100" spc="60" dirty="0" smtClean="0">
                          <a:latin typeface="微软雅黑" panose="020B0503020204020204" charset="-122"/>
                          <a:ea typeface="微软雅黑" panose="020B0503020204020204" charset="-122"/>
                          <a:cs typeface="微软雅黑" panose="020B0503020204020204" charset="-122"/>
                        </a:rPr>
                        <a:t>科研成果</a:t>
                      </a:r>
                      <a:r>
                        <a:rPr lang="en-US" sz="900" b="0" kern="100" spc="60" dirty="0" smtClean="0">
                          <a:latin typeface="微软雅黑" panose="020B0503020204020204" charset="-122"/>
                          <a:ea typeface="微软雅黑" panose="020B0503020204020204" charset="-122"/>
                          <a:cs typeface="微软雅黑" panose="020B0503020204020204" charset="-122"/>
                        </a:rPr>
                        <a:t>  </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备课笔记、观摩课、论文、课题研究清况</a:t>
                      </a:r>
                      <a:r>
                        <a:rPr lang="en-US" sz="900" b="0" kern="100" spc="60" dirty="0">
                          <a:latin typeface="微软雅黑" panose="020B0503020204020204" charset="-122"/>
                          <a:ea typeface="微软雅黑" panose="020B0503020204020204" charset="-122"/>
                          <a:cs typeface="微软雅黑" panose="020B0503020204020204" charset="-122"/>
                        </a:rPr>
                        <a:t>)</a:t>
                      </a:r>
                      <a:endParaRPr lang="zh-CN" sz="900" b="0" kern="100" spc="60" dirty="0">
                        <a:latin typeface="微软雅黑" panose="020B0503020204020204" charset="-122"/>
                        <a:ea typeface="微软雅黑" panose="020B0503020204020204" charset="-122"/>
                        <a:cs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5</a:t>
                      </a:r>
                      <a:r>
                        <a:rPr lang="zh-CN" sz="900" b="0" kern="100" spc="60" dirty="0">
                          <a:latin typeface="微软雅黑" panose="020B0503020204020204" charset="-122"/>
                          <a:ea typeface="微软雅黑" panose="020B0503020204020204" charset="-122"/>
                          <a:cs typeface="微软雅黑" panose="020B0503020204020204" charset="-122"/>
                        </a:rPr>
                        <a:t>岗位之外的绩效</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党、团、工会及社区公益活动</a:t>
                      </a:r>
                      <a:r>
                        <a:rPr lang="en-US" sz="900" b="0" kern="100" spc="60" dirty="0">
                          <a:latin typeface="微软雅黑" panose="020B0503020204020204" charset="-122"/>
                          <a:ea typeface="微软雅黑" panose="020B0503020204020204" charset="-122"/>
                          <a:cs typeface="微软雅黑" panose="020B0503020204020204" charset="-122"/>
                        </a:rPr>
                        <a:t>)</a:t>
                      </a:r>
                      <a:endParaRPr lang="en-US"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rPr>
                        <a:t>5</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rPr>
                        <a:t>5</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rPr>
                        <a:t>5</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rPr>
                        <a:t>8</a:t>
                      </a:r>
                      <a:endParaRPr lang="zh-CN" sz="900" b="0" kern="100" spc="60" dirty="0">
                        <a:latin typeface="微软雅黑" panose="020B0503020204020204" charset="-122"/>
                        <a:ea typeface="微软雅黑" panose="020B0503020204020204" charset="-122"/>
                      </a:endParaRPr>
                    </a:p>
                    <a:p>
                      <a:pPr marL="257175" algn="l">
                        <a:lnSpc>
                          <a:spcPct val="120000"/>
                        </a:lnSpc>
                        <a:spcBef>
                          <a:spcPts val="0"/>
                        </a:spcBef>
                        <a:spcAft>
                          <a:spcPts val="0"/>
                        </a:spcAft>
                      </a:pPr>
                      <a:r>
                        <a:rPr lang="en-US" sz="900" b="0" kern="100" spc="60" dirty="0">
                          <a:latin typeface="微软雅黑" panose="020B0503020204020204" charset="-122"/>
                          <a:ea typeface="微软雅黑" panose="020B0503020204020204" charset="-122"/>
                        </a:rPr>
                        <a:t>2</a:t>
                      </a:r>
                      <a:endParaRPr lang="en-US" sz="900" b="0" kern="100" spc="60" dirty="0">
                        <a:latin typeface="微软雅黑" panose="020B0503020204020204" charset="-122"/>
                        <a:ea typeface="微软雅黑" panose="020B0503020204020204" charset="-122"/>
                      </a:endParaRPr>
                    </a:p>
                  </a:txBody>
                  <a:tcPr marL="25400" marR="25400" marT="25400" marB="25400" anchor="ctr"/>
                </a:tc>
              </a:tr>
            </a:tbl>
          </a:graphicData>
        </a:graphic>
      </p:graphicFrame>
    </p:spTree>
    <p:custDataLst>
      <p:tags r:id="rId3"/>
    </p:custData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三、幼儿发展评价内容示例</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52600"/>
            <a:ext cx="10384790" cy="3608705"/>
          </a:xfrm>
          <a:prstGeom prst="rect">
            <a:avLst/>
          </a:prstGeom>
          <a:noFill/>
        </p:spPr>
        <p:txBody>
          <a:bodyPr wrap="square" rtlCol="0"/>
          <a:lstStyle/>
          <a:p>
            <a:pPr indent="0" fontAlgn="auto">
              <a:lnSpc>
                <a:spcPct val="150000"/>
              </a:lnSpc>
              <a:spcAft>
                <a:spcPts val="1200"/>
              </a:spcAft>
            </a:pPr>
            <a:r>
              <a:rPr lang="en-US" altLang="zh-CN" sz="2400" dirty="0">
                <a:solidFill>
                  <a:schemeClr val="bg1">
                    <a:lumMod val="25000"/>
                  </a:schemeClr>
                </a:solidFill>
                <a:latin typeface="Calibri" panose="020F0502020204030204" pitchFamily="34" charset="0"/>
                <a:sym typeface="+mn-ea"/>
              </a:rPr>
              <a:t>   </a:t>
            </a:r>
            <a:r>
              <a:rPr lang="en-US" altLang="zh-CN" sz="32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(二）幼儿教师绩效评价</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600"/>
              </a:spcAft>
              <a:buClrTx/>
              <a:buSzTx/>
              <a:buFont typeface="Arial" panose="020B0604020202020204" pitchFamily="34" charset="0"/>
              <a:buNone/>
              <a:defRPr/>
            </a:pP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  4</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.绩效评价的注意事项</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1</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）有效评价不仅针对教师，更重要的是针对园长和各级管理者</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）加强绩效结果的沟通</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）考虑影响任务绩效与关系绩效评价结果的不同因素</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4</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）绩效评价要与日常管理工作相结合</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5</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家长评价的应用</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三、幼儿发展评价内容示例</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52600"/>
            <a:ext cx="10384790" cy="3608705"/>
          </a:xfrm>
          <a:prstGeom prst="rect">
            <a:avLst/>
          </a:prstGeom>
          <a:noFill/>
        </p:spPr>
        <p:txBody>
          <a:bodyPr wrap="square" rtlCol="0"/>
          <a:lstStyle/>
          <a:p>
            <a:pPr marR="0" defTabSz="914400">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(三）幼儿教师发展性评价</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1.教师发展性评价的激励和导向功能</a:t>
            </a: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2</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.教师发展性评价的基本原则</a:t>
            </a: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effectLst>
                  <a:outerShdw blurRad="38100" dist="38100" dir="2700000" algn="tl">
                    <a:srgbClr val="000000">
                      <a:alpha val="43137"/>
                    </a:srgbClr>
                  </a:outerShdw>
                </a:effectLst>
                <a:latin typeface="宋体" panose="02010600030101010101" pitchFamily="2" charset="-122"/>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a:t>
            </a: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1</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主体性原则</a:t>
            </a: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a:t>
            </a: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2</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）民主化原则</a:t>
            </a: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a:t>
            </a: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3</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）过程性原则</a:t>
            </a: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a:t>
            </a: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4</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）融合性原则</a:t>
            </a: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a:t>
            </a: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5</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）量化与质的评价、静态与动态因素相结合的原则</a:t>
            </a:r>
            <a:endParaRPr lang="zh-CN" altLang="en-US" sz="20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三、幼儿发展评价内容示例</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914400" y="2167890"/>
            <a:ext cx="10384790" cy="360870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(三）幼儿教师发展性评价</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endParaRPr>
          </a:p>
          <a:p>
            <a:pPr>
              <a:lnSpc>
                <a:spcPct val="150000"/>
              </a:lnSpc>
            </a:pP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en-US" altLang="zh-CN" sz="24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.发展性教师评价的基本方法与步骤</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(1)</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确定评价主体和内容</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(2)</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发展性教师评价的基本步骤</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任务一  </a:t>
            </a:r>
            <a:r>
              <a:rPr lang="zh-CN" altLang="en-US" sz="3600" dirty="0">
                <a:latin typeface="隶书" panose="02010509060101010101" pitchFamily="49" charset="-122"/>
                <a:ea typeface="隶书" panose="02010509060101010101" pitchFamily="49" charset="-122"/>
                <a:sym typeface="+mn-ea"/>
              </a:rPr>
              <a:t>幼儿发展评价</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任意多边形: 形状 102"/>
          <p:cNvSpPr/>
          <p:nvPr>
            <p:custDataLst>
              <p:tags r:id="rId1"/>
            </p:custDataLst>
          </p:nvPr>
        </p:nvSpPr>
        <p:spPr>
          <a:xfrm>
            <a:off x="608400" y="1534884"/>
            <a:ext cx="10969200" cy="1850650"/>
          </a:xfrm>
          <a:custGeom>
            <a:avLst/>
            <a:gdLst>
              <a:gd name="connsiteX0" fmla="*/ 0 w 10969200"/>
              <a:gd name="connsiteY0" fmla="*/ 0 h 1850650"/>
              <a:gd name="connsiteX1" fmla="*/ 10969200 w 10969200"/>
              <a:gd name="connsiteY1" fmla="*/ 0 h 1850650"/>
              <a:gd name="connsiteX2" fmla="*/ 10969200 w 10969200"/>
              <a:gd name="connsiteY2" fmla="*/ 827641 h 1850650"/>
              <a:gd name="connsiteX3" fmla="*/ 10802207 w 10969200"/>
              <a:gd name="connsiteY3" fmla="*/ 906408 h 1850650"/>
              <a:gd name="connsiteX4" fmla="*/ 5484603 w 10969200"/>
              <a:gd name="connsiteY4" fmla="*/ 1850650 h 1850650"/>
              <a:gd name="connsiteX5" fmla="*/ 166996 w 10969200"/>
              <a:gd name="connsiteY5" fmla="*/ 906408 h 1850650"/>
              <a:gd name="connsiteX6" fmla="*/ 0 w 10969200"/>
              <a:gd name="connsiteY6" fmla="*/ 827639 h 185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69200" h="1850650">
                <a:moveTo>
                  <a:pt x="0" y="0"/>
                </a:moveTo>
                <a:lnTo>
                  <a:pt x="10969200" y="0"/>
                </a:lnTo>
                <a:lnTo>
                  <a:pt x="10969200" y="827641"/>
                </a:lnTo>
                <a:lnTo>
                  <a:pt x="10802207" y="906408"/>
                </a:lnTo>
                <a:cubicBezTo>
                  <a:pt x="9441313" y="1489809"/>
                  <a:pt x="7561256" y="1850650"/>
                  <a:pt x="5484603" y="1850650"/>
                </a:cubicBezTo>
                <a:cubicBezTo>
                  <a:pt x="3407948" y="1850650"/>
                  <a:pt x="1527891" y="1489809"/>
                  <a:pt x="166996" y="906408"/>
                </a:cubicBezTo>
                <a:lnTo>
                  <a:pt x="0" y="827639"/>
                </a:lnTo>
                <a:close/>
              </a:path>
            </a:pathLst>
          </a:custGeom>
          <a:noFill/>
          <a:ln w="15875">
            <a:gradFill flip="none" rotWithShape="1">
              <a:gsLst>
                <a:gs pos="0">
                  <a:schemeClr val="accent1">
                    <a:alpha val="40000"/>
                  </a:schemeClr>
                </a:gs>
                <a:gs pos="53000">
                  <a:schemeClr val="accent1">
                    <a:alpha val="0"/>
                  </a:schemeClr>
                </a:gs>
              </a:gsLst>
              <a:lin ang="162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8" name="任意多边形: 形状 7"/>
          <p:cNvSpPr/>
          <p:nvPr>
            <p:custDataLst>
              <p:tags r:id="rId2"/>
            </p:custDataLst>
          </p:nvPr>
        </p:nvSpPr>
        <p:spPr>
          <a:xfrm>
            <a:off x="608400" y="1763545"/>
            <a:ext cx="10969200" cy="1850650"/>
          </a:xfrm>
          <a:custGeom>
            <a:avLst/>
            <a:gdLst>
              <a:gd name="connsiteX0" fmla="*/ 0 w 10969200"/>
              <a:gd name="connsiteY0" fmla="*/ 0 h 1850650"/>
              <a:gd name="connsiteX1" fmla="*/ 10969200 w 10969200"/>
              <a:gd name="connsiteY1" fmla="*/ 0 h 1850650"/>
              <a:gd name="connsiteX2" fmla="*/ 10969200 w 10969200"/>
              <a:gd name="connsiteY2" fmla="*/ 827641 h 1850650"/>
              <a:gd name="connsiteX3" fmla="*/ 10802207 w 10969200"/>
              <a:gd name="connsiteY3" fmla="*/ 906408 h 1850650"/>
              <a:gd name="connsiteX4" fmla="*/ 5484603 w 10969200"/>
              <a:gd name="connsiteY4" fmla="*/ 1850650 h 1850650"/>
              <a:gd name="connsiteX5" fmla="*/ 166996 w 10969200"/>
              <a:gd name="connsiteY5" fmla="*/ 906408 h 1850650"/>
              <a:gd name="connsiteX6" fmla="*/ 0 w 10969200"/>
              <a:gd name="connsiteY6" fmla="*/ 827639 h 185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69200" h="1850650">
                <a:moveTo>
                  <a:pt x="0" y="0"/>
                </a:moveTo>
                <a:lnTo>
                  <a:pt x="10969200" y="0"/>
                </a:lnTo>
                <a:lnTo>
                  <a:pt x="10969200" y="827641"/>
                </a:lnTo>
                <a:lnTo>
                  <a:pt x="10802207" y="906408"/>
                </a:lnTo>
                <a:cubicBezTo>
                  <a:pt x="9441313" y="1489809"/>
                  <a:pt x="7561256" y="1850650"/>
                  <a:pt x="5484603" y="1850650"/>
                </a:cubicBezTo>
                <a:cubicBezTo>
                  <a:pt x="3407948" y="1850650"/>
                  <a:pt x="1527891" y="1489809"/>
                  <a:pt x="166996" y="906408"/>
                </a:cubicBezTo>
                <a:lnTo>
                  <a:pt x="0" y="827639"/>
                </a:lnTo>
                <a:close/>
              </a:path>
            </a:pathLst>
          </a:custGeom>
          <a:noFill/>
          <a:ln>
            <a:gradFill flip="none" rotWithShape="1">
              <a:gsLst>
                <a:gs pos="0">
                  <a:schemeClr val="accent1">
                    <a:alpha val="100000"/>
                  </a:schemeClr>
                </a:gs>
                <a:gs pos="53000">
                  <a:schemeClr val="accent1">
                    <a:alpha val="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17" name="标题 16"/>
          <p:cNvSpPr>
            <a:spLocks noGrp="1"/>
          </p:cNvSpPr>
          <p:nvPr>
            <p:ph type="title"/>
            <p:custDataLst>
              <p:tags r:id="rId3"/>
            </p:custDataLst>
          </p:nvPr>
        </p:nvSpPr>
        <p:spPr/>
        <p:txBody>
          <a:bodyPr/>
          <a:lstStyle/>
          <a:p>
            <a:r>
              <a:rPr lang="zh-CN" sz="4000"/>
              <a:t>（三）</a:t>
            </a:r>
            <a:r>
              <a:rPr lang="zh-CN" altLang="en-US" sz="4000"/>
              <a:t>幼儿教师发展性评价</a:t>
            </a:r>
            <a:endParaRPr lang="zh-CN" altLang="en-US" sz="4000"/>
          </a:p>
        </p:txBody>
      </p:sp>
      <p:sp>
        <p:nvSpPr>
          <p:cNvPr id="7" name="任意多边形: 形状 6"/>
          <p:cNvSpPr/>
          <p:nvPr>
            <p:custDataLst>
              <p:tags r:id="rId4"/>
            </p:custDataLst>
          </p:nvPr>
        </p:nvSpPr>
        <p:spPr>
          <a:xfrm>
            <a:off x="608400" y="1661195"/>
            <a:ext cx="10969200" cy="1850650"/>
          </a:xfrm>
          <a:custGeom>
            <a:avLst/>
            <a:gdLst>
              <a:gd name="connsiteX0" fmla="*/ 0 w 10969200"/>
              <a:gd name="connsiteY0" fmla="*/ 0 h 1850650"/>
              <a:gd name="connsiteX1" fmla="*/ 10969200 w 10969200"/>
              <a:gd name="connsiteY1" fmla="*/ 0 h 1850650"/>
              <a:gd name="connsiteX2" fmla="*/ 10969200 w 10969200"/>
              <a:gd name="connsiteY2" fmla="*/ 827641 h 1850650"/>
              <a:gd name="connsiteX3" fmla="*/ 10802207 w 10969200"/>
              <a:gd name="connsiteY3" fmla="*/ 906408 h 1850650"/>
              <a:gd name="connsiteX4" fmla="*/ 5484603 w 10969200"/>
              <a:gd name="connsiteY4" fmla="*/ 1850650 h 1850650"/>
              <a:gd name="connsiteX5" fmla="*/ 166996 w 10969200"/>
              <a:gd name="connsiteY5" fmla="*/ 906408 h 1850650"/>
              <a:gd name="connsiteX6" fmla="*/ 0 w 10969200"/>
              <a:gd name="connsiteY6" fmla="*/ 827639 h 185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69200" h="1850650">
                <a:moveTo>
                  <a:pt x="0" y="0"/>
                </a:moveTo>
                <a:lnTo>
                  <a:pt x="10969200" y="0"/>
                </a:lnTo>
                <a:lnTo>
                  <a:pt x="10969200" y="827641"/>
                </a:lnTo>
                <a:lnTo>
                  <a:pt x="10802207" y="906408"/>
                </a:lnTo>
                <a:cubicBezTo>
                  <a:pt x="9441313" y="1489809"/>
                  <a:pt x="7561256" y="1850650"/>
                  <a:pt x="5484603" y="1850650"/>
                </a:cubicBezTo>
                <a:cubicBezTo>
                  <a:pt x="3407948" y="1850650"/>
                  <a:pt x="1527891" y="1489809"/>
                  <a:pt x="166996" y="906408"/>
                </a:cubicBezTo>
                <a:lnTo>
                  <a:pt x="0" y="827639"/>
                </a:lnTo>
                <a:close/>
              </a:path>
            </a:pathLst>
          </a:custGeom>
          <a:gradFill>
            <a:gsLst>
              <a:gs pos="100000">
                <a:schemeClr val="accent1">
                  <a:alpha val="18000"/>
                </a:schemeClr>
              </a:gs>
              <a:gs pos="0">
                <a:schemeClr val="accent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11" name="矩形 2"/>
          <p:cNvSpPr/>
          <p:nvPr>
            <p:custDataLst>
              <p:tags r:id="rId5"/>
            </p:custDataLst>
          </p:nvPr>
        </p:nvSpPr>
        <p:spPr>
          <a:xfrm>
            <a:off x="1346200" y="2631440"/>
            <a:ext cx="559435" cy="559435"/>
          </a:xfrm>
          <a:prstGeom prst="ellipse">
            <a:avLst/>
          </a:prstGeom>
          <a:gradFill flip="none" rotWithShape="1">
            <a:gsLst>
              <a:gs pos="75000">
                <a:schemeClr val="accent1">
                  <a:alpha val="100000"/>
                </a:schemeClr>
              </a:gs>
              <a:gs pos="0">
                <a:schemeClr val="accent1">
                  <a:lumMod val="60000"/>
                  <a:lumOff val="40000"/>
                  <a:alpha val="100000"/>
                </a:schemeClr>
              </a:gs>
            </a:gsLst>
            <a:path path="circle">
              <a:fillToRect r="100000" b="100000"/>
            </a:path>
            <a:tileRect l="-100000" t="-100000"/>
          </a:gradFill>
          <a:ln>
            <a:noFill/>
          </a:ln>
          <a:effectLst>
            <a:outerShdw blurRad="101600" sx="102000" sy="102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Roboto Regular"/>
              <a:ea typeface="思源黑体 CN Regular" panose="020B0500000000000000" charset="-122"/>
              <a:cs typeface="+mn-cs"/>
            </a:endParaRPr>
          </a:p>
        </p:txBody>
      </p:sp>
      <p:sp>
        <p:nvSpPr>
          <p:cNvPr id="12" name="椭圆 11"/>
          <p:cNvSpPr/>
          <p:nvPr>
            <p:custDataLst>
              <p:tags r:id="rId6"/>
            </p:custDataLst>
          </p:nvPr>
        </p:nvSpPr>
        <p:spPr>
          <a:xfrm>
            <a:off x="1297305" y="2581910"/>
            <a:ext cx="657860" cy="657860"/>
          </a:xfrm>
          <a:prstGeom prst="ellipse">
            <a:avLst/>
          </a:prstGeom>
          <a:noFill/>
          <a:ln w="6350">
            <a:gradFill flip="none" rotWithShape="1">
              <a:gsLst>
                <a:gs pos="0">
                  <a:schemeClr val="accent1">
                    <a:alpha val="100000"/>
                  </a:schemeClr>
                </a:gs>
                <a:gs pos="86000">
                  <a:schemeClr val="accent1">
                    <a:alpha val="0"/>
                  </a:schemeClr>
                </a:gs>
              </a:gsLst>
              <a:lin ang="27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Oval 11+"/>
          <p:cNvSpPr/>
          <p:nvPr>
            <p:custDataLst>
              <p:tags r:id="rId7"/>
            </p:custDataLst>
          </p:nvPr>
        </p:nvSpPr>
        <p:spPr>
          <a:xfrm>
            <a:off x="1232535" y="2517775"/>
            <a:ext cx="787400" cy="787400"/>
          </a:xfrm>
          <a:prstGeom prst="ellipse">
            <a:avLst/>
          </a:prstGeom>
          <a:noFill/>
          <a:ln w="6350">
            <a:gradFill flip="none" rotWithShape="1">
              <a:gsLst>
                <a:gs pos="0">
                  <a:schemeClr val="accent1">
                    <a:alpha val="100000"/>
                  </a:schemeClr>
                </a:gs>
                <a:gs pos="86000">
                  <a:schemeClr val="accent1">
                    <a:alpha val="0"/>
                  </a:schemeClr>
                </a:gs>
              </a:gsLst>
              <a:lin ang="135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 name="矩形 1"/>
          <p:cNvSpPr/>
          <p:nvPr>
            <p:custDataLst>
              <p:tags r:id="rId8"/>
            </p:custDataLst>
          </p:nvPr>
        </p:nvSpPr>
        <p:spPr>
          <a:xfrm>
            <a:off x="691515" y="4428490"/>
            <a:ext cx="1687830" cy="1050290"/>
          </a:xfrm>
          <a:prstGeom prst="rect">
            <a:avLst/>
          </a:prstGeom>
          <a:noFill/>
        </p:spPr>
        <p:txBody>
          <a:bodyPr wrap="square" lIns="0" tIns="0" rIns="0" bIns="0" rtlCol="0" anchor="t" anchorCtr="0">
            <a:noAutofit/>
          </a:bodyPr>
          <a:lstStyle/>
          <a:p>
            <a:pPr algn="ctr">
              <a:lnSpc>
                <a:spcPct val="150000"/>
              </a:lnSpc>
              <a:spcBef>
                <a:spcPct val="0"/>
              </a:spcBef>
              <a:spcAft>
                <a:spcPct val="0"/>
              </a:spcAft>
            </a:pPr>
            <a:r>
              <a:rPr lang="zh-CN" altLang="en-US" sz="1600" dirty="0">
                <a:solidFill>
                  <a:schemeClr val="bg1">
                    <a:lumMod val="25000"/>
                  </a:schemeClr>
                </a:solidFill>
                <a:latin typeface="+mn-ea"/>
                <a:cs typeface="+mn-ea"/>
              </a:rPr>
              <a:t>第一步</a:t>
            </a:r>
            <a:r>
              <a:rPr lang="en-US" altLang="zh-CN" sz="1600" dirty="0">
                <a:solidFill>
                  <a:schemeClr val="bg1">
                    <a:lumMod val="25000"/>
                  </a:schemeClr>
                </a:solidFill>
                <a:latin typeface="+mn-ea"/>
                <a:cs typeface="+mn-ea"/>
              </a:rPr>
              <a:t>:</a:t>
            </a:r>
            <a:r>
              <a:rPr lang="zh-CN" altLang="en-US" sz="1600" dirty="0">
                <a:solidFill>
                  <a:schemeClr val="bg1">
                    <a:lumMod val="25000"/>
                  </a:schemeClr>
                </a:solidFill>
                <a:latin typeface="+mn-ea"/>
                <a:cs typeface="+mn-ea"/>
              </a:rPr>
              <a:t>明确目标</a:t>
            </a:r>
            <a:r>
              <a:rPr lang="en-US" altLang="zh-CN" sz="1600" dirty="0">
                <a:solidFill>
                  <a:schemeClr val="bg1">
                    <a:lumMod val="25000"/>
                  </a:schemeClr>
                </a:solidFill>
                <a:latin typeface="+mn-ea"/>
                <a:cs typeface="+mn-ea"/>
              </a:rPr>
              <a:t>,</a:t>
            </a:r>
            <a:r>
              <a:rPr lang="zh-CN" altLang="en-US" sz="1600" dirty="0">
                <a:solidFill>
                  <a:schemeClr val="bg1">
                    <a:lumMod val="25000"/>
                  </a:schemeClr>
                </a:solidFill>
                <a:latin typeface="+mn-ea"/>
                <a:cs typeface="+mn-ea"/>
              </a:rPr>
              <a:t>营造氛围。</a:t>
            </a:r>
            <a:endParaRPr lang="zh-CN" altLang="en-US" sz="1600" dirty="0">
              <a:solidFill>
                <a:schemeClr val="bg1">
                  <a:lumMod val="25000"/>
                </a:schemeClr>
              </a:solidFill>
              <a:latin typeface="+mn-ea"/>
              <a:cs typeface="+mn-ea"/>
            </a:endParaRPr>
          </a:p>
        </p:txBody>
      </p:sp>
      <p:sp>
        <p:nvSpPr>
          <p:cNvPr id="3" name="矩形 2"/>
          <p:cNvSpPr/>
          <p:nvPr>
            <p:custDataLst>
              <p:tags r:id="rId9"/>
            </p:custDataLst>
          </p:nvPr>
        </p:nvSpPr>
        <p:spPr>
          <a:xfrm>
            <a:off x="1232535" y="1600200"/>
            <a:ext cx="5175885" cy="368300"/>
          </a:xfrm>
          <a:prstGeom prst="rect">
            <a:avLst/>
          </a:prstGeom>
          <a:noFill/>
        </p:spPr>
        <p:txBody>
          <a:bodyPr wrap="square" lIns="0" tIns="0" rIns="0" bIns="0" rtlCol="0" anchor="b">
            <a:noAutofit/>
          </a:bodyPr>
          <a:lstStyle/>
          <a:p>
            <a:pPr algn="ctr">
              <a:spcBef>
                <a:spcPct val="0"/>
              </a:spcBef>
              <a:spcAft>
                <a:spcPct val="0"/>
              </a:spcAft>
            </a:pPr>
            <a:r>
              <a:rPr lang="zh-CN" altLang="en-US" sz="2400" b="1">
                <a:gradFill flip="none" rotWithShape="1">
                  <a:gsLst>
                    <a:gs pos="36000">
                      <a:schemeClr val="accent1">
                        <a:alpha val="100000"/>
                      </a:schemeClr>
                    </a:gs>
                    <a:gs pos="100000">
                      <a:schemeClr val="accent1">
                        <a:lumMod val="60000"/>
                        <a:lumOff val="40000"/>
                        <a:alpha val="100000"/>
                      </a:schemeClr>
                    </a:gs>
                  </a:gsLst>
                  <a:lin ang="5400000" scaled="1"/>
                  <a:tileRect/>
                </a:gradFill>
                <a:latin typeface="+mn-ea"/>
                <a:cs typeface="+mn-ea"/>
              </a:rPr>
              <a:t>基本方法与步骤有以下几个方面。</a:t>
            </a:r>
            <a:endParaRPr lang="zh-CN" altLang="en-US" sz="2400" b="1">
              <a:gradFill flip="none" rotWithShape="1">
                <a:gsLst>
                  <a:gs pos="36000">
                    <a:schemeClr val="accent1">
                      <a:alpha val="100000"/>
                    </a:schemeClr>
                  </a:gs>
                  <a:gs pos="100000">
                    <a:schemeClr val="accent1">
                      <a:lumMod val="60000"/>
                      <a:lumOff val="40000"/>
                      <a:alpha val="100000"/>
                    </a:schemeClr>
                  </a:gs>
                </a:gsLst>
                <a:lin ang="5400000" scaled="1"/>
                <a:tileRect/>
              </a:gradFill>
              <a:latin typeface="+mn-ea"/>
              <a:cs typeface="+mn-ea"/>
            </a:endParaRPr>
          </a:p>
        </p:txBody>
      </p:sp>
      <p:cxnSp>
        <p:nvCxnSpPr>
          <p:cNvPr id="26" name="直接连接符 25"/>
          <p:cNvCxnSpPr>
            <a:stCxn id="14" idx="4"/>
          </p:cNvCxnSpPr>
          <p:nvPr>
            <p:custDataLst>
              <p:tags r:id="rId10"/>
            </p:custDataLst>
          </p:nvPr>
        </p:nvCxnSpPr>
        <p:spPr>
          <a:xfrm>
            <a:off x="1626178" y="3305054"/>
            <a:ext cx="0" cy="538579"/>
          </a:xfrm>
          <a:prstGeom prst="line">
            <a:avLst/>
          </a:prstGeom>
          <a:ln w="15875">
            <a:gradFill>
              <a:gsLst>
                <a:gs pos="0">
                  <a:schemeClr val="accent1">
                    <a:alpha val="100000"/>
                  </a:schemeClr>
                </a:gs>
                <a:gs pos="100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sp>
        <p:nvSpPr>
          <p:cNvPr id="31" name="矩形 2"/>
          <p:cNvSpPr/>
          <p:nvPr>
            <p:custDataLst>
              <p:tags r:id="rId11"/>
            </p:custDataLst>
          </p:nvPr>
        </p:nvSpPr>
        <p:spPr>
          <a:xfrm>
            <a:off x="3134360" y="3079750"/>
            <a:ext cx="559435" cy="559435"/>
          </a:xfrm>
          <a:prstGeom prst="ellipse">
            <a:avLst/>
          </a:prstGeom>
          <a:gradFill flip="none" rotWithShape="1">
            <a:gsLst>
              <a:gs pos="75000">
                <a:schemeClr val="accent2">
                  <a:alpha val="100000"/>
                </a:schemeClr>
              </a:gs>
              <a:gs pos="0">
                <a:schemeClr val="accent2">
                  <a:lumMod val="60000"/>
                  <a:lumOff val="40000"/>
                  <a:alpha val="100000"/>
                </a:schemeClr>
              </a:gs>
            </a:gsLst>
            <a:path path="circle">
              <a:fillToRect r="100000" b="100000"/>
            </a:path>
            <a:tileRect l="-100000" t="-100000"/>
          </a:gradFill>
          <a:ln>
            <a:noFill/>
          </a:ln>
          <a:effectLst>
            <a:outerShdw blurRad="101600" sx="102000" sy="102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Roboto Regular"/>
              <a:ea typeface="思源黑体 CN Regular" panose="020B0500000000000000" charset="-122"/>
              <a:cs typeface="+mn-cs"/>
            </a:endParaRPr>
          </a:p>
        </p:txBody>
      </p:sp>
      <p:sp>
        <p:nvSpPr>
          <p:cNvPr id="32" name="椭圆 31"/>
          <p:cNvSpPr/>
          <p:nvPr>
            <p:custDataLst>
              <p:tags r:id="rId12"/>
            </p:custDataLst>
          </p:nvPr>
        </p:nvSpPr>
        <p:spPr>
          <a:xfrm>
            <a:off x="3084830" y="3030855"/>
            <a:ext cx="657860" cy="657860"/>
          </a:xfrm>
          <a:prstGeom prst="ellipse">
            <a:avLst/>
          </a:prstGeom>
          <a:noFill/>
          <a:ln w="6350">
            <a:gradFill flip="none" rotWithShape="1">
              <a:gsLst>
                <a:gs pos="0">
                  <a:schemeClr val="accent2">
                    <a:alpha val="100000"/>
                  </a:schemeClr>
                </a:gs>
                <a:gs pos="86000">
                  <a:schemeClr val="accent2">
                    <a:alpha val="0"/>
                  </a:schemeClr>
                </a:gs>
              </a:gsLst>
              <a:lin ang="27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4" name="Oval 11+"/>
          <p:cNvSpPr/>
          <p:nvPr>
            <p:custDataLst>
              <p:tags r:id="rId13"/>
            </p:custDataLst>
          </p:nvPr>
        </p:nvSpPr>
        <p:spPr>
          <a:xfrm>
            <a:off x="3020060" y="2966085"/>
            <a:ext cx="787400" cy="787400"/>
          </a:xfrm>
          <a:prstGeom prst="ellipse">
            <a:avLst/>
          </a:prstGeom>
          <a:noFill/>
          <a:ln w="6350">
            <a:gradFill flip="none" rotWithShape="1">
              <a:gsLst>
                <a:gs pos="0">
                  <a:schemeClr val="accent2">
                    <a:alpha val="100000"/>
                  </a:schemeClr>
                </a:gs>
                <a:gs pos="86000">
                  <a:schemeClr val="accent2">
                    <a:alpha val="0"/>
                  </a:schemeClr>
                </a:gs>
              </a:gsLst>
              <a:lin ang="135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矩形 3"/>
          <p:cNvSpPr/>
          <p:nvPr>
            <p:custDataLst>
              <p:tags r:id="rId14"/>
            </p:custDataLst>
          </p:nvPr>
        </p:nvSpPr>
        <p:spPr>
          <a:xfrm>
            <a:off x="2438400" y="4724400"/>
            <a:ext cx="1608455" cy="1050290"/>
          </a:xfrm>
          <a:prstGeom prst="rect">
            <a:avLst/>
          </a:prstGeom>
          <a:noFill/>
        </p:spPr>
        <p:txBody>
          <a:bodyPr wrap="square" lIns="0" tIns="0" rIns="0" bIns="0" rtlCol="0" anchor="t" anchorCtr="0">
            <a:noAutofit/>
          </a:bodyPr>
          <a:lstStyle/>
          <a:p>
            <a:pPr algn="ctr">
              <a:lnSpc>
                <a:spcPct val="150000"/>
              </a:lnSpc>
              <a:spcBef>
                <a:spcPct val="0"/>
              </a:spcBef>
              <a:spcAft>
                <a:spcPct val="0"/>
              </a:spcAft>
            </a:pPr>
            <a:r>
              <a:rPr lang="zh-CN" altLang="en-US" sz="1600">
                <a:solidFill>
                  <a:schemeClr val="tx1">
                    <a:lumMod val="85000"/>
                    <a:lumOff val="15000"/>
                  </a:schemeClr>
                </a:solidFill>
                <a:latin typeface="+mn-ea"/>
                <a:cs typeface="+mn-ea"/>
              </a:rPr>
              <a:t>第二步</a:t>
            </a:r>
            <a:r>
              <a:rPr lang="en-US" altLang="zh-CN" sz="1600">
                <a:solidFill>
                  <a:schemeClr val="tx1">
                    <a:lumMod val="85000"/>
                    <a:lumOff val="15000"/>
                  </a:schemeClr>
                </a:solidFill>
                <a:latin typeface="+mn-ea"/>
                <a:cs typeface="+mn-ea"/>
              </a:rPr>
              <a:t>:</a:t>
            </a:r>
            <a:r>
              <a:rPr lang="zh-CN" altLang="en-US" sz="1600">
                <a:solidFill>
                  <a:schemeClr val="tx1">
                    <a:lumMod val="85000"/>
                    <a:lumOff val="15000"/>
                  </a:schemeClr>
                </a:solidFill>
                <a:latin typeface="+mn-ea"/>
                <a:cs typeface="+mn-ea"/>
              </a:rPr>
              <a:t>设立机构</a:t>
            </a:r>
            <a:r>
              <a:rPr lang="en-US" altLang="zh-CN" sz="1600">
                <a:solidFill>
                  <a:schemeClr val="tx1">
                    <a:lumMod val="85000"/>
                    <a:lumOff val="15000"/>
                  </a:schemeClr>
                </a:solidFill>
                <a:latin typeface="+mn-ea"/>
                <a:cs typeface="+mn-ea"/>
              </a:rPr>
              <a:t>,</a:t>
            </a:r>
            <a:r>
              <a:rPr lang="zh-CN" altLang="en-US" sz="1600">
                <a:solidFill>
                  <a:schemeClr val="tx1">
                    <a:lumMod val="85000"/>
                    <a:lumOff val="15000"/>
                  </a:schemeClr>
                </a:solidFill>
                <a:latin typeface="+mn-ea"/>
                <a:cs typeface="+mn-ea"/>
              </a:rPr>
              <a:t>完善制度。</a:t>
            </a:r>
            <a:endParaRPr lang="zh-CN" altLang="en-US" sz="1600">
              <a:solidFill>
                <a:schemeClr val="tx1">
                  <a:lumMod val="85000"/>
                  <a:lumOff val="15000"/>
                </a:schemeClr>
              </a:solidFill>
              <a:latin typeface="+mn-ea"/>
              <a:cs typeface="+mn-ea"/>
            </a:endParaRPr>
          </a:p>
        </p:txBody>
      </p:sp>
      <p:cxnSp>
        <p:nvCxnSpPr>
          <p:cNvPr id="38" name="直接连接符 37"/>
          <p:cNvCxnSpPr>
            <a:stCxn id="34" idx="4"/>
          </p:cNvCxnSpPr>
          <p:nvPr>
            <p:custDataLst>
              <p:tags r:id="rId15"/>
            </p:custDataLst>
          </p:nvPr>
        </p:nvCxnSpPr>
        <p:spPr>
          <a:xfrm>
            <a:off x="3414107" y="3753661"/>
            <a:ext cx="0" cy="538579"/>
          </a:xfrm>
          <a:prstGeom prst="line">
            <a:avLst/>
          </a:prstGeom>
          <a:ln w="15875">
            <a:gradFill>
              <a:gsLst>
                <a:gs pos="0">
                  <a:schemeClr val="accent2">
                    <a:alpha val="100000"/>
                  </a:schemeClr>
                </a:gs>
                <a:gs pos="100000">
                  <a:schemeClr val="accent2">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sp>
        <p:nvSpPr>
          <p:cNvPr id="61" name="矩形 2"/>
          <p:cNvSpPr/>
          <p:nvPr>
            <p:custDataLst>
              <p:tags r:id="rId16"/>
            </p:custDataLst>
          </p:nvPr>
        </p:nvSpPr>
        <p:spPr>
          <a:xfrm>
            <a:off x="4922211" y="3308509"/>
            <a:ext cx="559650" cy="559650"/>
          </a:xfrm>
          <a:prstGeom prst="ellipse">
            <a:avLst/>
          </a:prstGeom>
          <a:gradFill flip="none" rotWithShape="1">
            <a:gsLst>
              <a:gs pos="75000">
                <a:schemeClr val="accent3">
                  <a:alpha val="100000"/>
                </a:schemeClr>
              </a:gs>
              <a:gs pos="0">
                <a:schemeClr val="accent3">
                  <a:lumMod val="60000"/>
                  <a:lumOff val="40000"/>
                  <a:alpha val="100000"/>
                </a:schemeClr>
              </a:gs>
            </a:gsLst>
            <a:path path="circle">
              <a:fillToRect r="100000" b="100000"/>
            </a:path>
            <a:tileRect l="-100000" t="-100000"/>
          </a:gradFill>
          <a:ln>
            <a:noFill/>
          </a:ln>
          <a:effectLst>
            <a:outerShdw blurRad="101600" sx="102000" sy="102000" algn="ctr" rotWithShape="0">
              <a:schemeClr val="accent3">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Roboto Regular"/>
              <a:ea typeface="思源黑体 CN Regular" panose="020B0500000000000000" charset="-122"/>
              <a:cs typeface="+mn-cs"/>
            </a:endParaRPr>
          </a:p>
        </p:txBody>
      </p:sp>
      <p:sp>
        <p:nvSpPr>
          <p:cNvPr id="62" name="椭圆 61"/>
          <p:cNvSpPr/>
          <p:nvPr>
            <p:custDataLst>
              <p:tags r:id="rId17"/>
            </p:custDataLst>
          </p:nvPr>
        </p:nvSpPr>
        <p:spPr>
          <a:xfrm>
            <a:off x="4872968" y="3259266"/>
            <a:ext cx="658137" cy="658137"/>
          </a:xfrm>
          <a:prstGeom prst="ellipse">
            <a:avLst/>
          </a:prstGeom>
          <a:noFill/>
          <a:ln w="6350">
            <a:gradFill flip="none" rotWithShape="1">
              <a:gsLst>
                <a:gs pos="0">
                  <a:schemeClr val="accent3">
                    <a:alpha val="100000"/>
                  </a:schemeClr>
                </a:gs>
                <a:gs pos="86000">
                  <a:schemeClr val="accent3">
                    <a:alpha val="0"/>
                  </a:schemeClr>
                </a:gs>
              </a:gsLst>
              <a:lin ang="27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4" name="Oval 11+"/>
          <p:cNvSpPr/>
          <p:nvPr>
            <p:custDataLst>
              <p:tags r:id="rId18"/>
            </p:custDataLst>
          </p:nvPr>
        </p:nvSpPr>
        <p:spPr>
          <a:xfrm>
            <a:off x="4808242" y="3194540"/>
            <a:ext cx="787588" cy="787588"/>
          </a:xfrm>
          <a:prstGeom prst="ellipse">
            <a:avLst/>
          </a:prstGeom>
          <a:noFill/>
          <a:ln w="6350">
            <a:gradFill flip="none" rotWithShape="1">
              <a:gsLst>
                <a:gs pos="0">
                  <a:schemeClr val="accent3">
                    <a:alpha val="100000"/>
                  </a:schemeClr>
                </a:gs>
                <a:gs pos="86000">
                  <a:schemeClr val="accent3">
                    <a:alpha val="0"/>
                  </a:schemeClr>
                </a:gs>
              </a:gsLst>
              <a:lin ang="135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矩形 5"/>
          <p:cNvSpPr/>
          <p:nvPr>
            <p:custDataLst>
              <p:tags r:id="rId19"/>
            </p:custDataLst>
          </p:nvPr>
        </p:nvSpPr>
        <p:spPr>
          <a:xfrm>
            <a:off x="4191000" y="4800600"/>
            <a:ext cx="1621790" cy="1050290"/>
          </a:xfrm>
          <a:prstGeom prst="rect">
            <a:avLst/>
          </a:prstGeom>
          <a:noFill/>
        </p:spPr>
        <p:txBody>
          <a:bodyPr wrap="square" lIns="0" tIns="0" rIns="0" bIns="0" rtlCol="0" anchor="t" anchorCtr="0">
            <a:noAutofit/>
          </a:bodyPr>
          <a:lstStyle/>
          <a:p>
            <a:pPr algn="ctr">
              <a:lnSpc>
                <a:spcPct val="150000"/>
              </a:lnSpc>
              <a:spcBef>
                <a:spcPct val="0"/>
              </a:spcBef>
              <a:spcAft>
                <a:spcPct val="0"/>
              </a:spcAft>
            </a:pPr>
            <a:r>
              <a:rPr lang="zh-CN" altLang="en-US" sz="1600">
                <a:solidFill>
                  <a:schemeClr val="tx1">
                    <a:lumMod val="85000"/>
                    <a:lumOff val="15000"/>
                  </a:schemeClr>
                </a:solidFill>
                <a:latin typeface="+mn-ea"/>
                <a:cs typeface="+mn-ea"/>
              </a:rPr>
              <a:t>第三步</a:t>
            </a:r>
            <a:r>
              <a:rPr lang="en-US" altLang="zh-CN" sz="1600">
                <a:solidFill>
                  <a:schemeClr val="tx1">
                    <a:lumMod val="85000"/>
                    <a:lumOff val="15000"/>
                  </a:schemeClr>
                </a:solidFill>
                <a:latin typeface="+mn-ea"/>
                <a:cs typeface="+mn-ea"/>
              </a:rPr>
              <a:t>:</a:t>
            </a:r>
            <a:r>
              <a:rPr lang="zh-CN" altLang="en-US" sz="1600">
                <a:solidFill>
                  <a:schemeClr val="tx1">
                    <a:lumMod val="85000"/>
                    <a:lumOff val="15000"/>
                  </a:schemeClr>
                </a:solidFill>
                <a:latin typeface="+mn-ea"/>
                <a:cs typeface="+mn-ea"/>
              </a:rPr>
              <a:t>首次面谈</a:t>
            </a:r>
            <a:r>
              <a:rPr lang="en-US" altLang="zh-CN" sz="1600">
                <a:solidFill>
                  <a:schemeClr val="tx1">
                    <a:lumMod val="85000"/>
                    <a:lumOff val="15000"/>
                  </a:schemeClr>
                </a:solidFill>
                <a:latin typeface="+mn-ea"/>
                <a:cs typeface="+mn-ea"/>
              </a:rPr>
              <a:t>,</a:t>
            </a:r>
            <a:r>
              <a:rPr lang="zh-CN" altLang="en-US" sz="1600">
                <a:solidFill>
                  <a:schemeClr val="tx1">
                    <a:lumMod val="85000"/>
                    <a:lumOff val="15000"/>
                  </a:schemeClr>
                </a:solidFill>
                <a:latin typeface="+mn-ea"/>
                <a:cs typeface="+mn-ea"/>
              </a:rPr>
              <a:t>收集信息。</a:t>
            </a:r>
            <a:endParaRPr lang="zh-CN" altLang="en-US" sz="1600">
              <a:solidFill>
                <a:schemeClr val="tx1">
                  <a:lumMod val="85000"/>
                  <a:lumOff val="15000"/>
                </a:schemeClr>
              </a:solidFill>
              <a:latin typeface="+mn-ea"/>
              <a:cs typeface="+mn-ea"/>
            </a:endParaRPr>
          </a:p>
        </p:txBody>
      </p:sp>
      <p:cxnSp>
        <p:nvCxnSpPr>
          <p:cNvPr id="68" name="直接连接符 67"/>
          <p:cNvCxnSpPr>
            <a:stCxn id="64" idx="4"/>
          </p:cNvCxnSpPr>
          <p:nvPr>
            <p:custDataLst>
              <p:tags r:id="rId20"/>
            </p:custDataLst>
          </p:nvPr>
        </p:nvCxnSpPr>
        <p:spPr>
          <a:xfrm>
            <a:off x="5202036" y="3982128"/>
            <a:ext cx="0" cy="538579"/>
          </a:xfrm>
          <a:prstGeom prst="line">
            <a:avLst/>
          </a:prstGeom>
          <a:ln w="15875">
            <a:gradFill>
              <a:gsLst>
                <a:gs pos="0">
                  <a:schemeClr val="accent3">
                    <a:alpha val="100000"/>
                  </a:schemeClr>
                </a:gs>
                <a:gs pos="100000">
                  <a:schemeClr val="accent3">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sp>
        <p:nvSpPr>
          <p:cNvPr id="70" name="矩形 2"/>
          <p:cNvSpPr/>
          <p:nvPr>
            <p:custDataLst>
              <p:tags r:id="rId21"/>
            </p:custDataLst>
          </p:nvPr>
        </p:nvSpPr>
        <p:spPr>
          <a:xfrm>
            <a:off x="6252940" y="3308509"/>
            <a:ext cx="559650" cy="559650"/>
          </a:xfrm>
          <a:prstGeom prst="ellipse">
            <a:avLst/>
          </a:prstGeom>
          <a:gradFill flip="none" rotWithShape="1">
            <a:gsLst>
              <a:gs pos="75000">
                <a:schemeClr val="accent4">
                  <a:alpha val="100000"/>
                </a:schemeClr>
              </a:gs>
              <a:gs pos="0">
                <a:schemeClr val="accent4">
                  <a:lumMod val="60000"/>
                  <a:lumOff val="40000"/>
                  <a:alpha val="100000"/>
                </a:schemeClr>
              </a:gs>
            </a:gsLst>
            <a:path path="circle">
              <a:fillToRect r="100000" b="100000"/>
            </a:path>
            <a:tileRect l="-100000" t="-100000"/>
          </a:gradFill>
          <a:ln>
            <a:noFill/>
          </a:ln>
          <a:effectLst>
            <a:outerShdw blurRad="101600" sx="102000" sy="102000" algn="ctr" rotWithShape="0">
              <a:schemeClr val="accent4">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Roboto Regular"/>
              <a:ea typeface="思源黑体 CN Regular" panose="020B0500000000000000" charset="-122"/>
              <a:cs typeface="+mn-cs"/>
            </a:endParaRPr>
          </a:p>
        </p:txBody>
      </p:sp>
      <p:sp>
        <p:nvSpPr>
          <p:cNvPr id="71" name="椭圆 70"/>
          <p:cNvSpPr/>
          <p:nvPr>
            <p:custDataLst>
              <p:tags r:id="rId22"/>
            </p:custDataLst>
          </p:nvPr>
        </p:nvSpPr>
        <p:spPr>
          <a:xfrm>
            <a:off x="6203697" y="3259266"/>
            <a:ext cx="658137" cy="658137"/>
          </a:xfrm>
          <a:prstGeom prst="ellipse">
            <a:avLst/>
          </a:prstGeom>
          <a:noFill/>
          <a:ln w="6350">
            <a:gradFill flip="none" rotWithShape="1">
              <a:gsLst>
                <a:gs pos="0">
                  <a:schemeClr val="accent4">
                    <a:alpha val="100000"/>
                  </a:schemeClr>
                </a:gs>
                <a:gs pos="86000">
                  <a:schemeClr val="accent4">
                    <a:alpha val="0"/>
                  </a:schemeClr>
                </a:gs>
              </a:gsLst>
              <a:lin ang="27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2" name="Oval 11+"/>
          <p:cNvSpPr/>
          <p:nvPr>
            <p:custDataLst>
              <p:tags r:id="rId23"/>
            </p:custDataLst>
          </p:nvPr>
        </p:nvSpPr>
        <p:spPr>
          <a:xfrm>
            <a:off x="6138971" y="3194540"/>
            <a:ext cx="787588" cy="787588"/>
          </a:xfrm>
          <a:prstGeom prst="ellipse">
            <a:avLst/>
          </a:prstGeom>
          <a:noFill/>
          <a:ln w="6350">
            <a:gradFill flip="none" rotWithShape="1">
              <a:gsLst>
                <a:gs pos="0">
                  <a:schemeClr val="accent4">
                    <a:alpha val="100000"/>
                  </a:schemeClr>
                </a:gs>
                <a:gs pos="86000">
                  <a:schemeClr val="accent4">
                    <a:alpha val="0"/>
                  </a:schemeClr>
                </a:gs>
              </a:gsLst>
              <a:lin ang="135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 name="矩形 9"/>
          <p:cNvSpPr/>
          <p:nvPr>
            <p:custDataLst>
              <p:tags r:id="rId24"/>
            </p:custDataLst>
          </p:nvPr>
        </p:nvSpPr>
        <p:spPr>
          <a:xfrm>
            <a:off x="5867400" y="4876800"/>
            <a:ext cx="1669415" cy="1050290"/>
          </a:xfrm>
          <a:prstGeom prst="rect">
            <a:avLst/>
          </a:prstGeom>
          <a:noFill/>
        </p:spPr>
        <p:txBody>
          <a:bodyPr wrap="square" lIns="0" tIns="0" rIns="0" bIns="0" rtlCol="0" anchor="t" anchorCtr="0">
            <a:noAutofit/>
          </a:bodyPr>
          <a:lstStyle/>
          <a:p>
            <a:pPr algn="ctr">
              <a:lnSpc>
                <a:spcPct val="150000"/>
              </a:lnSpc>
              <a:spcBef>
                <a:spcPct val="0"/>
              </a:spcBef>
              <a:spcAft>
                <a:spcPct val="0"/>
              </a:spcAft>
            </a:pPr>
            <a:r>
              <a:rPr lang="zh-CN" altLang="en-US" sz="1600">
                <a:solidFill>
                  <a:schemeClr val="tx1">
                    <a:lumMod val="85000"/>
                    <a:lumOff val="15000"/>
                  </a:schemeClr>
                </a:solidFill>
                <a:latin typeface="+mn-ea"/>
                <a:cs typeface="+mn-ea"/>
              </a:rPr>
              <a:t>第四步</a:t>
            </a:r>
            <a:r>
              <a:rPr lang="en-US" altLang="zh-CN" sz="1600">
                <a:solidFill>
                  <a:schemeClr val="tx1">
                    <a:lumMod val="85000"/>
                    <a:lumOff val="15000"/>
                  </a:schemeClr>
                </a:solidFill>
                <a:latin typeface="+mn-ea"/>
                <a:cs typeface="+mn-ea"/>
              </a:rPr>
              <a:t>:</a:t>
            </a:r>
            <a:r>
              <a:rPr lang="zh-CN" altLang="en-US" sz="1600">
                <a:solidFill>
                  <a:schemeClr val="tx1">
                    <a:lumMod val="85000"/>
                    <a:lumOff val="15000"/>
                  </a:schemeClr>
                </a:solidFill>
                <a:latin typeface="+mn-ea"/>
                <a:cs typeface="+mn-ea"/>
              </a:rPr>
              <a:t>填写表格</a:t>
            </a:r>
            <a:r>
              <a:rPr lang="en-US" altLang="zh-CN" sz="1600">
                <a:solidFill>
                  <a:schemeClr val="tx1">
                    <a:lumMod val="85000"/>
                    <a:lumOff val="15000"/>
                  </a:schemeClr>
                </a:solidFill>
                <a:latin typeface="+mn-ea"/>
                <a:cs typeface="+mn-ea"/>
              </a:rPr>
              <a:t>,</a:t>
            </a:r>
            <a:r>
              <a:rPr lang="zh-CN" altLang="en-US" sz="1600">
                <a:solidFill>
                  <a:schemeClr val="tx1">
                    <a:lumMod val="85000"/>
                    <a:lumOff val="15000"/>
                  </a:schemeClr>
                </a:solidFill>
                <a:latin typeface="+mn-ea"/>
                <a:cs typeface="+mn-ea"/>
              </a:rPr>
              <a:t>归纳分析。</a:t>
            </a:r>
            <a:endParaRPr lang="en-US" altLang="zh-CN" sz="1600">
              <a:solidFill>
                <a:schemeClr val="tx1">
                  <a:lumMod val="85000"/>
                  <a:lumOff val="15000"/>
                </a:schemeClr>
              </a:solidFill>
              <a:latin typeface="+mn-ea"/>
              <a:cs typeface="+mn-ea"/>
            </a:endParaRPr>
          </a:p>
          <a:p>
            <a:pPr algn="ctr">
              <a:lnSpc>
                <a:spcPct val="150000"/>
              </a:lnSpc>
              <a:spcBef>
                <a:spcPct val="0"/>
              </a:spcBef>
              <a:spcAft>
                <a:spcPct val="0"/>
              </a:spcAft>
            </a:pPr>
            <a:endParaRPr lang="en-US" altLang="zh-CN" sz="1600">
              <a:solidFill>
                <a:schemeClr val="tx1">
                  <a:lumMod val="85000"/>
                  <a:lumOff val="15000"/>
                </a:schemeClr>
              </a:solidFill>
              <a:latin typeface="+mn-ea"/>
              <a:cs typeface="+mn-ea"/>
            </a:endParaRPr>
          </a:p>
        </p:txBody>
      </p:sp>
      <p:cxnSp>
        <p:nvCxnSpPr>
          <p:cNvPr id="76" name="直接连接符 75"/>
          <p:cNvCxnSpPr>
            <a:stCxn id="72" idx="4"/>
          </p:cNvCxnSpPr>
          <p:nvPr>
            <p:custDataLst>
              <p:tags r:id="rId25"/>
            </p:custDataLst>
          </p:nvPr>
        </p:nvCxnSpPr>
        <p:spPr>
          <a:xfrm>
            <a:off x="6532765" y="3982128"/>
            <a:ext cx="0" cy="538579"/>
          </a:xfrm>
          <a:prstGeom prst="line">
            <a:avLst/>
          </a:prstGeom>
          <a:ln w="15875">
            <a:gradFill>
              <a:gsLst>
                <a:gs pos="0">
                  <a:schemeClr val="accent4">
                    <a:alpha val="100000"/>
                  </a:schemeClr>
                </a:gs>
                <a:gs pos="100000">
                  <a:schemeClr val="accent4">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sp>
        <p:nvSpPr>
          <p:cNvPr id="88" name="矩形 2"/>
          <p:cNvSpPr/>
          <p:nvPr>
            <p:custDataLst>
              <p:tags r:id="rId26"/>
            </p:custDataLst>
          </p:nvPr>
        </p:nvSpPr>
        <p:spPr>
          <a:xfrm>
            <a:off x="7964669" y="3232442"/>
            <a:ext cx="559650" cy="559650"/>
          </a:xfrm>
          <a:prstGeom prst="ellipse">
            <a:avLst/>
          </a:prstGeom>
          <a:gradFill flip="none" rotWithShape="1">
            <a:gsLst>
              <a:gs pos="75000">
                <a:schemeClr val="accent5">
                  <a:alpha val="100000"/>
                </a:schemeClr>
              </a:gs>
              <a:gs pos="0">
                <a:schemeClr val="accent5">
                  <a:lumMod val="60000"/>
                  <a:lumOff val="40000"/>
                  <a:alpha val="100000"/>
                </a:schemeClr>
              </a:gs>
            </a:gsLst>
            <a:path path="circle">
              <a:fillToRect r="100000" b="100000"/>
            </a:path>
            <a:tileRect l="-100000" t="-100000"/>
          </a:gradFill>
          <a:ln>
            <a:noFill/>
          </a:ln>
          <a:effectLst>
            <a:outerShdw blurRad="101600" sx="102000" sy="102000" algn="ctr" rotWithShape="0">
              <a:schemeClr val="accent5">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Roboto Regular"/>
              <a:ea typeface="思源黑体 CN Regular" panose="020B0500000000000000" charset="-122"/>
              <a:cs typeface="+mn-cs"/>
            </a:endParaRPr>
          </a:p>
        </p:txBody>
      </p:sp>
      <p:sp>
        <p:nvSpPr>
          <p:cNvPr id="89" name="椭圆 88"/>
          <p:cNvSpPr/>
          <p:nvPr>
            <p:custDataLst>
              <p:tags r:id="rId27"/>
            </p:custDataLst>
          </p:nvPr>
        </p:nvSpPr>
        <p:spPr>
          <a:xfrm>
            <a:off x="7839226" y="3259399"/>
            <a:ext cx="658137" cy="658137"/>
          </a:xfrm>
          <a:prstGeom prst="ellipse">
            <a:avLst/>
          </a:prstGeom>
          <a:noFill/>
          <a:ln w="6350">
            <a:gradFill flip="none" rotWithShape="1">
              <a:gsLst>
                <a:gs pos="0">
                  <a:schemeClr val="accent5">
                    <a:alpha val="100000"/>
                  </a:schemeClr>
                </a:gs>
                <a:gs pos="86000">
                  <a:schemeClr val="accent5">
                    <a:alpha val="0"/>
                  </a:schemeClr>
                </a:gs>
              </a:gsLst>
              <a:lin ang="27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1" name="Oval 11+"/>
          <p:cNvSpPr/>
          <p:nvPr>
            <p:custDataLst>
              <p:tags r:id="rId28"/>
            </p:custDataLst>
          </p:nvPr>
        </p:nvSpPr>
        <p:spPr>
          <a:xfrm>
            <a:off x="7850700" y="3118473"/>
            <a:ext cx="787588" cy="787588"/>
          </a:xfrm>
          <a:prstGeom prst="ellipse">
            <a:avLst/>
          </a:prstGeom>
          <a:noFill/>
          <a:ln w="6350">
            <a:gradFill flip="none" rotWithShape="1">
              <a:gsLst>
                <a:gs pos="0">
                  <a:schemeClr val="accent5">
                    <a:alpha val="100000"/>
                  </a:schemeClr>
                </a:gs>
                <a:gs pos="86000">
                  <a:schemeClr val="accent5">
                    <a:alpha val="0"/>
                  </a:schemeClr>
                </a:gs>
              </a:gsLst>
              <a:lin ang="135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 name="矩形 15"/>
          <p:cNvSpPr/>
          <p:nvPr>
            <p:custDataLst>
              <p:tags r:id="rId29"/>
            </p:custDataLst>
          </p:nvPr>
        </p:nvSpPr>
        <p:spPr>
          <a:xfrm rot="20760000">
            <a:off x="9400806" y="4738892"/>
            <a:ext cx="1506265" cy="1050324"/>
          </a:xfrm>
          <a:prstGeom prst="rect">
            <a:avLst/>
          </a:prstGeom>
          <a:noFill/>
        </p:spPr>
        <p:txBody>
          <a:bodyPr wrap="square" lIns="0" tIns="0" rIns="0" bIns="0" rtlCol="0" anchor="t" anchorCtr="0">
            <a:noAutofit/>
          </a:bodyPr>
          <a:lstStyle/>
          <a:p>
            <a:pPr algn="ctr">
              <a:lnSpc>
                <a:spcPct val="150000"/>
              </a:lnSpc>
              <a:spcBef>
                <a:spcPct val="0"/>
              </a:spcBef>
              <a:spcAft>
                <a:spcPct val="0"/>
              </a:spcAft>
            </a:pPr>
            <a:r>
              <a:rPr lang="zh-CN" altLang="en-US" sz="1400">
                <a:solidFill>
                  <a:schemeClr val="tx1">
                    <a:lumMod val="85000"/>
                    <a:lumOff val="15000"/>
                  </a:schemeClr>
                </a:solidFill>
                <a:latin typeface="+mn-ea"/>
                <a:cs typeface="+mn-ea"/>
              </a:rPr>
              <a:t>第六步</a:t>
            </a:r>
            <a:r>
              <a:rPr lang="en-US" altLang="zh-CN" sz="1400">
                <a:solidFill>
                  <a:schemeClr val="tx1">
                    <a:lumMod val="85000"/>
                    <a:lumOff val="15000"/>
                  </a:schemeClr>
                </a:solidFill>
                <a:latin typeface="+mn-ea"/>
                <a:cs typeface="+mn-ea"/>
              </a:rPr>
              <a:t>:</a:t>
            </a:r>
            <a:r>
              <a:rPr lang="zh-CN" altLang="en-US" sz="1400">
                <a:solidFill>
                  <a:schemeClr val="tx1">
                    <a:lumMod val="85000"/>
                    <a:lumOff val="15000"/>
                  </a:schemeClr>
                </a:solidFill>
                <a:latin typeface="+mn-ea"/>
                <a:cs typeface="+mn-ea"/>
              </a:rPr>
              <a:t>撰写报告</a:t>
            </a:r>
            <a:r>
              <a:rPr lang="en-US" altLang="zh-CN" sz="1400">
                <a:solidFill>
                  <a:schemeClr val="tx1">
                    <a:lumMod val="85000"/>
                    <a:lumOff val="15000"/>
                  </a:schemeClr>
                </a:solidFill>
                <a:latin typeface="+mn-ea"/>
                <a:cs typeface="+mn-ea"/>
              </a:rPr>
              <a:t>,</a:t>
            </a:r>
            <a:r>
              <a:rPr lang="zh-CN" altLang="en-US" sz="1400">
                <a:solidFill>
                  <a:schemeClr val="tx1">
                    <a:lumMod val="85000"/>
                    <a:lumOff val="15000"/>
                  </a:schemeClr>
                </a:solidFill>
                <a:latin typeface="+mn-ea"/>
                <a:cs typeface="+mn-ea"/>
              </a:rPr>
              <a:t>得出结论。</a:t>
            </a:r>
            <a:endParaRPr lang="zh-CN" altLang="en-US" sz="1400">
              <a:solidFill>
                <a:schemeClr val="tx1">
                  <a:lumMod val="85000"/>
                  <a:lumOff val="15000"/>
                </a:schemeClr>
              </a:solidFill>
              <a:latin typeface="+mn-ea"/>
              <a:cs typeface="+mn-ea"/>
            </a:endParaRPr>
          </a:p>
        </p:txBody>
      </p:sp>
      <p:cxnSp>
        <p:nvCxnSpPr>
          <p:cNvPr id="85" name="直接连接符 84"/>
          <p:cNvCxnSpPr>
            <a:stCxn id="91" idx="4"/>
          </p:cNvCxnSpPr>
          <p:nvPr>
            <p:custDataLst>
              <p:tags r:id="rId30"/>
            </p:custDataLst>
          </p:nvPr>
        </p:nvCxnSpPr>
        <p:spPr>
          <a:xfrm>
            <a:off x="8244494" y="3906061"/>
            <a:ext cx="0" cy="538579"/>
          </a:xfrm>
          <a:prstGeom prst="line">
            <a:avLst/>
          </a:prstGeom>
          <a:ln w="15875">
            <a:gradFill>
              <a:gsLst>
                <a:gs pos="0">
                  <a:schemeClr val="accent5">
                    <a:alpha val="100000"/>
                  </a:schemeClr>
                </a:gs>
                <a:gs pos="100000">
                  <a:schemeClr val="accent5">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sp>
        <p:nvSpPr>
          <p:cNvPr id="99" name="矩形 2"/>
          <p:cNvSpPr/>
          <p:nvPr>
            <p:custDataLst>
              <p:tags r:id="rId31"/>
            </p:custDataLst>
          </p:nvPr>
        </p:nvSpPr>
        <p:spPr>
          <a:xfrm>
            <a:off x="10666999" y="2631435"/>
            <a:ext cx="559650" cy="559650"/>
          </a:xfrm>
          <a:prstGeom prst="ellipse">
            <a:avLst/>
          </a:prstGeom>
          <a:gradFill flip="none" rotWithShape="1">
            <a:gsLst>
              <a:gs pos="75000">
                <a:schemeClr val="accent6">
                  <a:alpha val="100000"/>
                </a:schemeClr>
              </a:gs>
              <a:gs pos="0">
                <a:schemeClr val="accent6">
                  <a:lumMod val="60000"/>
                  <a:lumOff val="40000"/>
                  <a:alpha val="100000"/>
                </a:schemeClr>
              </a:gs>
            </a:gsLst>
            <a:path path="circle">
              <a:fillToRect r="100000" b="100000"/>
            </a:path>
            <a:tileRect l="-100000" t="-100000"/>
          </a:gradFill>
          <a:ln>
            <a:noFill/>
          </a:ln>
          <a:effectLst>
            <a:outerShdw blurRad="101600" sx="102000" sy="102000" algn="ctr" rotWithShape="0">
              <a:schemeClr val="accent6">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Roboto Regular"/>
              <a:ea typeface="思源黑体 CN Regular" panose="020B0500000000000000" charset="-122"/>
              <a:cs typeface="+mn-cs"/>
            </a:endParaRPr>
          </a:p>
        </p:txBody>
      </p:sp>
      <p:sp>
        <p:nvSpPr>
          <p:cNvPr id="100" name="椭圆 99"/>
          <p:cNvSpPr/>
          <p:nvPr>
            <p:custDataLst>
              <p:tags r:id="rId32"/>
            </p:custDataLst>
          </p:nvPr>
        </p:nvSpPr>
        <p:spPr>
          <a:xfrm>
            <a:off x="10236756" y="2582192"/>
            <a:ext cx="658137" cy="658137"/>
          </a:xfrm>
          <a:prstGeom prst="ellipse">
            <a:avLst/>
          </a:prstGeom>
          <a:noFill/>
          <a:ln w="6350">
            <a:gradFill flip="none" rotWithShape="1">
              <a:gsLst>
                <a:gs pos="0">
                  <a:schemeClr val="accent6">
                    <a:alpha val="100000"/>
                  </a:schemeClr>
                </a:gs>
                <a:gs pos="86000">
                  <a:schemeClr val="accent6">
                    <a:alpha val="0"/>
                  </a:schemeClr>
                </a:gs>
              </a:gsLst>
              <a:lin ang="27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1" name="Oval 11+"/>
          <p:cNvSpPr/>
          <p:nvPr>
            <p:custDataLst>
              <p:tags r:id="rId33"/>
            </p:custDataLst>
          </p:nvPr>
        </p:nvSpPr>
        <p:spPr>
          <a:xfrm>
            <a:off x="10553030" y="2517466"/>
            <a:ext cx="787588" cy="787588"/>
          </a:xfrm>
          <a:prstGeom prst="ellipse">
            <a:avLst/>
          </a:prstGeom>
          <a:noFill/>
          <a:ln w="6350">
            <a:gradFill flip="none" rotWithShape="1">
              <a:gsLst>
                <a:gs pos="0">
                  <a:schemeClr val="accent6">
                    <a:alpha val="100000"/>
                  </a:schemeClr>
                </a:gs>
                <a:gs pos="86000">
                  <a:schemeClr val="accent6">
                    <a:alpha val="0"/>
                  </a:schemeClr>
                </a:gs>
              </a:gsLst>
              <a:lin ang="135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9" name="矩形 18"/>
          <p:cNvSpPr/>
          <p:nvPr>
            <p:custDataLst>
              <p:tags r:id="rId34"/>
            </p:custDataLst>
          </p:nvPr>
        </p:nvSpPr>
        <p:spPr>
          <a:xfrm rot="18960000">
            <a:off x="10820436" y="3819750"/>
            <a:ext cx="1506265" cy="1050324"/>
          </a:xfrm>
          <a:prstGeom prst="rect">
            <a:avLst/>
          </a:prstGeom>
          <a:noFill/>
        </p:spPr>
        <p:txBody>
          <a:bodyPr wrap="square" lIns="0" tIns="0" rIns="0" bIns="0" rtlCol="0" anchor="t" anchorCtr="0">
            <a:noAutofit/>
          </a:bodyPr>
          <a:lstStyle/>
          <a:p>
            <a:pPr algn="ctr">
              <a:lnSpc>
                <a:spcPct val="150000"/>
              </a:lnSpc>
              <a:spcBef>
                <a:spcPct val="0"/>
              </a:spcBef>
              <a:spcAft>
                <a:spcPct val="0"/>
              </a:spcAft>
            </a:pPr>
            <a:r>
              <a:rPr lang="zh-CN" altLang="en-US" sz="1400">
                <a:solidFill>
                  <a:schemeClr val="tx1">
                    <a:lumMod val="85000"/>
                    <a:lumOff val="15000"/>
                  </a:schemeClr>
                </a:solidFill>
                <a:latin typeface="+mn-ea"/>
                <a:cs typeface="+mn-ea"/>
              </a:rPr>
              <a:t>第七步</a:t>
            </a:r>
            <a:r>
              <a:rPr lang="en-US" altLang="zh-CN" sz="1400">
                <a:solidFill>
                  <a:schemeClr val="tx1">
                    <a:lumMod val="85000"/>
                    <a:lumOff val="15000"/>
                  </a:schemeClr>
                </a:solidFill>
                <a:latin typeface="+mn-ea"/>
                <a:cs typeface="+mn-ea"/>
              </a:rPr>
              <a:t>:</a:t>
            </a:r>
            <a:r>
              <a:rPr lang="zh-CN" altLang="en-US" sz="1400">
                <a:solidFill>
                  <a:schemeClr val="tx1">
                    <a:lumMod val="85000"/>
                    <a:lumOff val="15000"/>
                  </a:schemeClr>
                </a:solidFill>
                <a:latin typeface="+mn-ea"/>
                <a:cs typeface="+mn-ea"/>
              </a:rPr>
              <a:t>收集报告</a:t>
            </a:r>
            <a:r>
              <a:rPr lang="en-US" altLang="zh-CN" sz="1400">
                <a:solidFill>
                  <a:schemeClr val="tx1">
                    <a:lumMod val="85000"/>
                    <a:lumOff val="15000"/>
                  </a:schemeClr>
                </a:solidFill>
                <a:latin typeface="+mn-ea"/>
                <a:cs typeface="+mn-ea"/>
              </a:rPr>
              <a:t>,</a:t>
            </a:r>
            <a:r>
              <a:rPr lang="zh-CN" altLang="en-US" sz="1400">
                <a:solidFill>
                  <a:schemeClr val="tx1">
                    <a:lumMod val="85000"/>
                    <a:lumOff val="15000"/>
                  </a:schemeClr>
                </a:solidFill>
                <a:latin typeface="+mn-ea"/>
                <a:cs typeface="+mn-ea"/>
              </a:rPr>
              <a:t>全园评价。</a:t>
            </a:r>
            <a:endParaRPr lang="zh-CN" altLang="en-US" sz="1400">
              <a:solidFill>
                <a:schemeClr val="tx1">
                  <a:lumMod val="85000"/>
                  <a:lumOff val="15000"/>
                </a:schemeClr>
              </a:solidFill>
              <a:latin typeface="+mn-ea"/>
              <a:cs typeface="+mn-ea"/>
            </a:endParaRPr>
          </a:p>
        </p:txBody>
      </p:sp>
      <p:cxnSp>
        <p:nvCxnSpPr>
          <p:cNvPr id="95" name="直接连接符 94"/>
          <p:cNvCxnSpPr>
            <a:stCxn id="101" idx="4"/>
          </p:cNvCxnSpPr>
          <p:nvPr>
            <p:custDataLst>
              <p:tags r:id="rId35"/>
            </p:custDataLst>
          </p:nvPr>
        </p:nvCxnSpPr>
        <p:spPr>
          <a:xfrm>
            <a:off x="10946824" y="3305054"/>
            <a:ext cx="0" cy="538579"/>
          </a:xfrm>
          <a:prstGeom prst="line">
            <a:avLst/>
          </a:prstGeom>
          <a:ln w="15875">
            <a:gradFill>
              <a:gsLst>
                <a:gs pos="0">
                  <a:schemeClr val="accent6">
                    <a:alpha val="100000"/>
                  </a:schemeClr>
                </a:gs>
                <a:gs pos="100000">
                  <a:schemeClr val="accent6">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sp>
        <p:nvSpPr>
          <p:cNvPr id="115" name="任意多边形: 形状 114"/>
          <p:cNvSpPr/>
          <p:nvPr>
            <p:custDataLst>
              <p:tags r:id="rId36"/>
            </p:custDataLst>
          </p:nvPr>
        </p:nvSpPr>
        <p:spPr>
          <a:xfrm>
            <a:off x="608400" y="1763587"/>
            <a:ext cx="10969200" cy="1163208"/>
          </a:xfrm>
          <a:custGeom>
            <a:avLst/>
            <a:gdLst>
              <a:gd name="connsiteX0" fmla="*/ 0 w 10969200"/>
              <a:gd name="connsiteY0" fmla="*/ 0 h 1163208"/>
              <a:gd name="connsiteX1" fmla="*/ 101222 w 10969200"/>
              <a:gd name="connsiteY1" fmla="*/ 47044 h 1163208"/>
              <a:gd name="connsiteX2" fmla="*/ 5497991 w 10969200"/>
              <a:gd name="connsiteY2" fmla="*/ 991286 h 1163208"/>
              <a:gd name="connsiteX3" fmla="*/ 10894757 w 10969200"/>
              <a:gd name="connsiteY3" fmla="*/ 47044 h 1163208"/>
              <a:gd name="connsiteX4" fmla="*/ 10969200 w 10969200"/>
              <a:gd name="connsiteY4" fmla="*/ 12446 h 1163208"/>
              <a:gd name="connsiteX5" fmla="*/ 10969200 w 10969200"/>
              <a:gd name="connsiteY5" fmla="*/ 140199 h 1163208"/>
              <a:gd name="connsiteX6" fmla="*/ 10802207 w 10969200"/>
              <a:gd name="connsiteY6" fmla="*/ 218966 h 1163208"/>
              <a:gd name="connsiteX7" fmla="*/ 5484603 w 10969200"/>
              <a:gd name="connsiteY7" fmla="*/ 1163208 h 1163208"/>
              <a:gd name="connsiteX8" fmla="*/ 166996 w 10969200"/>
              <a:gd name="connsiteY8" fmla="*/ 218966 h 1163208"/>
              <a:gd name="connsiteX9" fmla="*/ 0 w 10969200"/>
              <a:gd name="connsiteY9" fmla="*/ 140197 h 11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9200" h="1163208">
                <a:moveTo>
                  <a:pt x="0" y="0"/>
                </a:moveTo>
                <a:lnTo>
                  <a:pt x="101222" y="47044"/>
                </a:lnTo>
                <a:cubicBezTo>
                  <a:pt x="1482377" y="630445"/>
                  <a:pt x="3390422" y="991286"/>
                  <a:pt x="5497991" y="991286"/>
                </a:cubicBezTo>
                <a:cubicBezTo>
                  <a:pt x="7605559" y="991286"/>
                  <a:pt x="9513604" y="630445"/>
                  <a:pt x="10894757" y="47044"/>
                </a:cubicBezTo>
                <a:lnTo>
                  <a:pt x="10969200" y="12446"/>
                </a:lnTo>
                <a:lnTo>
                  <a:pt x="10969200" y="140199"/>
                </a:lnTo>
                <a:lnTo>
                  <a:pt x="10802207" y="218966"/>
                </a:lnTo>
                <a:cubicBezTo>
                  <a:pt x="9441313" y="802367"/>
                  <a:pt x="7561256" y="1163208"/>
                  <a:pt x="5484603" y="1163208"/>
                </a:cubicBezTo>
                <a:cubicBezTo>
                  <a:pt x="3407948" y="1163208"/>
                  <a:pt x="1527891" y="802367"/>
                  <a:pt x="166996" y="218966"/>
                </a:cubicBezTo>
                <a:lnTo>
                  <a:pt x="0" y="140197"/>
                </a:lnTo>
                <a:close/>
              </a:path>
            </a:pathLst>
          </a:custGeom>
          <a:gradFill flip="none" rotWithShape="1">
            <a:gsLst>
              <a:gs pos="90000">
                <a:schemeClr val="accent1">
                  <a:alpha val="0"/>
                </a:schemeClr>
              </a:gs>
              <a:gs pos="50000">
                <a:schemeClr val="accent1">
                  <a:alpha val="18000"/>
                </a:schemeClr>
              </a:gs>
              <a:gs pos="10000">
                <a:schemeClr val="accent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pic>
        <p:nvPicPr>
          <p:cNvPr id="21" name="图形 20" descr="343538343130363b343538383237363bb6feceacc2eb"/>
          <p:cNvPicPr>
            <a:picLocks noChangeAspect="1"/>
          </p:cNvPicPr>
          <p:nvPr>
            <p:custDataLst>
              <p:tags r:id="rId37"/>
            </p:custDataLst>
          </p:nvPr>
        </p:nvPicPr>
        <p:blipFill>
          <a:blip r:embed="rId38">
            <a:extLst>
              <a:ext uri="{96DAC541-7B7A-43D3-8B79-37D633B846F1}">
                <asvg:svgBlip xmlns:asvg="http://schemas.microsoft.com/office/drawing/2016/SVG/main" r:embed="rId39"/>
              </a:ext>
            </a:extLst>
          </a:blip>
          <a:stretch>
            <a:fillRect/>
          </a:stretch>
        </p:blipFill>
        <p:spPr>
          <a:xfrm>
            <a:off x="1481917" y="2767157"/>
            <a:ext cx="288000" cy="288000"/>
          </a:xfrm>
          <a:prstGeom prst="rect">
            <a:avLst/>
          </a:prstGeom>
          <a:effectLst>
            <a:outerShdw blurRad="88900" dist="25400" dir="2700000" algn="tl" rotWithShape="0">
              <a:schemeClr val="accent1">
                <a:alpha val="30000"/>
              </a:schemeClr>
            </a:outerShdw>
          </a:effectLst>
        </p:spPr>
      </p:pic>
      <p:pic>
        <p:nvPicPr>
          <p:cNvPr id="22" name="图形 21" descr="343538343130363b343538383334313bb1fdd7b4cdbc"/>
          <p:cNvPicPr>
            <a:picLocks noChangeAspect="1"/>
          </p:cNvPicPr>
          <p:nvPr>
            <p:custDataLst>
              <p:tags r:id="rId40"/>
            </p:custDataLst>
          </p:nvPr>
        </p:nvPicPr>
        <p:blipFill>
          <a:blip r:embed="rId41">
            <a:extLst>
              <a:ext uri="{96DAC541-7B7A-43D3-8B79-37D633B846F1}">
                <asvg:svgBlip xmlns:asvg="http://schemas.microsoft.com/office/drawing/2016/SVG/main" r:embed="rId42"/>
              </a:ext>
            </a:extLst>
          </a:blip>
          <a:stretch>
            <a:fillRect/>
          </a:stretch>
        </p:blipFill>
        <p:spPr>
          <a:xfrm>
            <a:off x="3270077" y="3215467"/>
            <a:ext cx="288000" cy="288000"/>
          </a:xfrm>
          <a:prstGeom prst="rect">
            <a:avLst/>
          </a:prstGeom>
          <a:effectLst>
            <a:outerShdw blurRad="88900" dist="25400" dir="2700000" algn="tl" rotWithShape="0">
              <a:schemeClr val="accent2">
                <a:alpha val="30000"/>
              </a:schemeClr>
            </a:outerShdw>
          </a:effectLst>
        </p:spPr>
      </p:pic>
      <p:pic>
        <p:nvPicPr>
          <p:cNvPr id="23" name="图形 22" descr="343538343130363b343538383330313bcad7d2b3"/>
          <p:cNvPicPr>
            <a:picLocks noChangeAspect="1"/>
          </p:cNvPicPr>
          <p:nvPr>
            <p:custDataLst>
              <p:tags r:id="rId43"/>
            </p:custDataLst>
          </p:nvPr>
        </p:nvPicPr>
        <p:blipFill>
          <a:blip r:embed="rId44">
            <a:extLst>
              <a:ext uri="{96DAC541-7B7A-43D3-8B79-37D633B846F1}">
                <asvg:svgBlip xmlns:asvg="http://schemas.microsoft.com/office/drawing/2016/SVG/main" r:embed="rId45"/>
              </a:ext>
            </a:extLst>
          </a:blip>
          <a:stretch>
            <a:fillRect/>
          </a:stretch>
        </p:blipFill>
        <p:spPr>
          <a:xfrm>
            <a:off x="5058036" y="3444334"/>
            <a:ext cx="288000" cy="288000"/>
          </a:xfrm>
          <a:prstGeom prst="rect">
            <a:avLst/>
          </a:prstGeom>
          <a:effectLst>
            <a:outerShdw blurRad="88900" dist="25400" dir="2700000" algn="tl" rotWithShape="0">
              <a:schemeClr val="accent3">
                <a:alpha val="30000"/>
              </a:schemeClr>
            </a:outerShdw>
          </a:effectLst>
        </p:spPr>
      </p:pic>
      <p:pic>
        <p:nvPicPr>
          <p:cNvPr id="25" name="图形 24" descr="343538343130363b343538383334333bcad3c6b5"/>
          <p:cNvPicPr>
            <a:picLocks noChangeAspect="1"/>
          </p:cNvPicPr>
          <p:nvPr>
            <p:custDataLst>
              <p:tags r:id="rId46"/>
            </p:custDataLst>
          </p:nvPr>
        </p:nvPicPr>
        <p:blipFill>
          <a:blip r:embed="rId47">
            <a:extLst>
              <a:ext uri="{96DAC541-7B7A-43D3-8B79-37D633B846F1}">
                <asvg:svgBlip xmlns:asvg="http://schemas.microsoft.com/office/drawing/2016/SVG/main" r:embed="rId48"/>
              </a:ext>
            </a:extLst>
          </a:blip>
          <a:stretch>
            <a:fillRect/>
          </a:stretch>
        </p:blipFill>
        <p:spPr>
          <a:xfrm>
            <a:off x="8100494" y="3368267"/>
            <a:ext cx="288000" cy="288000"/>
          </a:xfrm>
          <a:prstGeom prst="rect">
            <a:avLst/>
          </a:prstGeom>
          <a:effectLst>
            <a:outerShdw blurRad="88900" dist="25400" dir="2700000" algn="tl" rotWithShape="0">
              <a:schemeClr val="accent5">
                <a:alpha val="30000"/>
              </a:schemeClr>
            </a:outerShdw>
          </a:effectLst>
        </p:spPr>
      </p:pic>
      <p:pic>
        <p:nvPicPr>
          <p:cNvPr id="27" name="图形 26" descr="343538343130363b343538383331323bcdb6d3b0d2c7"/>
          <p:cNvPicPr>
            <a:picLocks noChangeAspect="1"/>
          </p:cNvPicPr>
          <p:nvPr>
            <p:custDataLst>
              <p:tags r:id="rId49"/>
            </p:custDataLst>
          </p:nvPr>
        </p:nvPicPr>
        <p:blipFill>
          <a:blip r:embed="rId50">
            <a:extLst>
              <a:ext uri="{96DAC541-7B7A-43D3-8B79-37D633B846F1}">
                <asvg:svgBlip xmlns:asvg="http://schemas.microsoft.com/office/drawing/2016/SVG/main" r:embed="rId51"/>
              </a:ext>
            </a:extLst>
          </a:blip>
          <a:stretch>
            <a:fillRect/>
          </a:stretch>
        </p:blipFill>
        <p:spPr>
          <a:xfrm>
            <a:off x="6388765" y="3444334"/>
            <a:ext cx="288000" cy="288000"/>
          </a:xfrm>
          <a:prstGeom prst="rect">
            <a:avLst/>
          </a:prstGeom>
          <a:effectLst>
            <a:outerShdw blurRad="88900" dist="25400" dir="2700000" algn="tl" rotWithShape="0">
              <a:schemeClr val="accent4">
                <a:alpha val="30000"/>
              </a:schemeClr>
            </a:outerShdw>
          </a:effectLst>
        </p:spPr>
      </p:pic>
      <p:pic>
        <p:nvPicPr>
          <p:cNvPr id="28" name="图形 27" descr="343538343130363b343538383239333bcebbd6c3"/>
          <p:cNvPicPr>
            <a:picLocks noChangeAspect="1"/>
          </p:cNvPicPr>
          <p:nvPr>
            <p:custDataLst>
              <p:tags r:id="rId52"/>
            </p:custDataLst>
          </p:nvPr>
        </p:nvPicPr>
        <p:blipFill>
          <a:blip r:embed="rId53">
            <a:extLst>
              <a:ext uri="{96DAC541-7B7A-43D3-8B79-37D633B846F1}">
                <asvg:svgBlip xmlns:asvg="http://schemas.microsoft.com/office/drawing/2016/SVG/main" r:embed="rId54"/>
              </a:ext>
            </a:extLst>
          </a:blip>
          <a:stretch>
            <a:fillRect/>
          </a:stretch>
        </p:blipFill>
        <p:spPr>
          <a:xfrm>
            <a:off x="10802824" y="2767260"/>
            <a:ext cx="288000" cy="288000"/>
          </a:xfrm>
          <a:prstGeom prst="rect">
            <a:avLst/>
          </a:prstGeom>
          <a:effectLst>
            <a:outerShdw blurRad="88900" dist="25400" dir="2700000" algn="tl" rotWithShape="0">
              <a:schemeClr val="accent6">
                <a:alpha val="30000"/>
              </a:schemeClr>
            </a:outerShdw>
          </a:effectLst>
        </p:spPr>
      </p:pic>
      <p:sp>
        <p:nvSpPr>
          <p:cNvPr id="24" name="椭圆 23"/>
          <p:cNvSpPr/>
          <p:nvPr>
            <p:custDataLst>
              <p:tags r:id="rId55"/>
            </p:custDataLst>
          </p:nvPr>
        </p:nvSpPr>
        <p:spPr>
          <a:xfrm>
            <a:off x="9372600" y="2895600"/>
            <a:ext cx="657860" cy="657860"/>
          </a:xfrm>
          <a:prstGeom prst="ellipse">
            <a:avLst/>
          </a:prstGeom>
          <a:noFill/>
          <a:ln w="6350">
            <a:gradFill flip="none" rotWithShape="1">
              <a:gsLst>
                <a:gs pos="0">
                  <a:schemeClr val="accent2">
                    <a:alpha val="100000"/>
                  </a:schemeClr>
                </a:gs>
                <a:gs pos="86000">
                  <a:schemeClr val="accent2">
                    <a:alpha val="0"/>
                  </a:schemeClr>
                </a:gs>
              </a:gsLst>
              <a:lin ang="27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0" name="矩形 2"/>
          <p:cNvSpPr/>
          <p:nvPr>
            <p:custDataLst>
              <p:tags r:id="rId56"/>
            </p:custDataLst>
          </p:nvPr>
        </p:nvSpPr>
        <p:spPr>
          <a:xfrm>
            <a:off x="9448800" y="2943860"/>
            <a:ext cx="559435" cy="559435"/>
          </a:xfrm>
          <a:prstGeom prst="ellipse">
            <a:avLst/>
          </a:prstGeom>
          <a:gradFill flip="none" rotWithShape="1">
            <a:gsLst>
              <a:gs pos="75000">
                <a:schemeClr val="accent2">
                  <a:alpha val="100000"/>
                </a:schemeClr>
              </a:gs>
              <a:gs pos="0">
                <a:schemeClr val="accent2">
                  <a:lumMod val="60000"/>
                  <a:lumOff val="40000"/>
                  <a:alpha val="100000"/>
                </a:schemeClr>
              </a:gs>
            </a:gsLst>
            <a:path path="circle">
              <a:fillToRect r="100000" b="100000"/>
            </a:path>
            <a:tileRect l="-100000" t="-100000"/>
          </a:gradFill>
          <a:ln>
            <a:noFill/>
          </a:ln>
          <a:effectLst>
            <a:outerShdw blurRad="101600" sx="102000" sy="102000" algn="c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Roboto Regular"/>
              <a:ea typeface="思源黑体 CN Regular" panose="020B0500000000000000" charset="-122"/>
              <a:cs typeface="+mn-cs"/>
            </a:endParaRPr>
          </a:p>
        </p:txBody>
      </p:sp>
      <p:pic>
        <p:nvPicPr>
          <p:cNvPr id="29" name="图形 21" descr="343538343130363b343538383334313bb1fdd7b4cdbc"/>
          <p:cNvPicPr>
            <a:picLocks noChangeAspect="1"/>
          </p:cNvPicPr>
          <p:nvPr>
            <p:custDataLst>
              <p:tags r:id="rId57"/>
            </p:custDataLst>
          </p:nvPr>
        </p:nvPicPr>
        <p:blipFill>
          <a:blip r:embed="rId41">
            <a:extLst>
              <a:ext uri="{96DAC541-7B7A-43D3-8B79-37D633B846F1}">
                <asvg:svgBlip xmlns:asvg="http://schemas.microsoft.com/office/drawing/2016/SVG/main" r:embed="rId42"/>
              </a:ext>
            </a:extLst>
          </a:blip>
          <a:stretch>
            <a:fillRect/>
          </a:stretch>
        </p:blipFill>
        <p:spPr>
          <a:xfrm>
            <a:off x="9601027" y="3124027"/>
            <a:ext cx="288000" cy="288000"/>
          </a:xfrm>
          <a:prstGeom prst="rect">
            <a:avLst/>
          </a:prstGeom>
          <a:effectLst>
            <a:outerShdw blurRad="88900" dist="25400" dir="2700000" algn="tl" rotWithShape="0">
              <a:schemeClr val="accent2">
                <a:alpha val="30000"/>
              </a:schemeClr>
            </a:outerShdw>
          </a:effectLst>
        </p:spPr>
      </p:pic>
      <p:sp>
        <p:nvSpPr>
          <p:cNvPr id="33" name="Oval 11+"/>
          <p:cNvSpPr/>
          <p:nvPr>
            <p:custDataLst>
              <p:tags r:id="rId58"/>
            </p:custDataLst>
          </p:nvPr>
        </p:nvSpPr>
        <p:spPr>
          <a:xfrm>
            <a:off x="9334500" y="2895600"/>
            <a:ext cx="787400" cy="787400"/>
          </a:xfrm>
          <a:prstGeom prst="ellipse">
            <a:avLst/>
          </a:prstGeom>
          <a:noFill/>
          <a:ln w="6350">
            <a:gradFill flip="none" rotWithShape="1">
              <a:gsLst>
                <a:gs pos="0">
                  <a:schemeClr val="accent2">
                    <a:alpha val="100000"/>
                  </a:schemeClr>
                </a:gs>
                <a:gs pos="86000">
                  <a:schemeClr val="accent2">
                    <a:alpha val="0"/>
                  </a:schemeClr>
                </a:gs>
              </a:gsLst>
              <a:lin ang="135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solidFill>
                <a:schemeClr val="lt1"/>
              </a:solidFill>
            </a:endParaRPr>
          </a:p>
        </p:txBody>
      </p:sp>
      <p:sp>
        <p:nvSpPr>
          <p:cNvPr id="36" name="文本框 35"/>
          <p:cNvSpPr txBox="1"/>
          <p:nvPr/>
        </p:nvSpPr>
        <p:spPr>
          <a:xfrm rot="21300000">
            <a:off x="7319010" y="4910455"/>
            <a:ext cx="2282190" cy="829945"/>
          </a:xfrm>
          <a:prstGeom prst="rect">
            <a:avLst/>
          </a:prstGeom>
          <a:noFill/>
        </p:spPr>
        <p:txBody>
          <a:bodyPr wrap="square" rtlCol="0" anchor="t">
            <a:spAutoFit/>
          </a:bodyPr>
          <a:p>
            <a:pPr algn="ctr">
              <a:lnSpc>
                <a:spcPct val="150000"/>
              </a:lnSpc>
              <a:spcBef>
                <a:spcPct val="0"/>
              </a:spcBef>
              <a:spcAft>
                <a:spcPct val="0"/>
              </a:spcAft>
            </a:pPr>
            <a:r>
              <a:rPr lang="zh-CN" altLang="zh-CN" sz="1600">
                <a:solidFill>
                  <a:schemeClr val="tx1">
                    <a:lumMod val="85000"/>
                    <a:lumOff val="15000"/>
                  </a:schemeClr>
                </a:solidFill>
                <a:latin typeface="+mn-ea"/>
                <a:cs typeface="+mn-ea"/>
                <a:sym typeface="+mn-ea"/>
              </a:rPr>
              <a:t>第五步</a:t>
            </a:r>
            <a:r>
              <a:rPr lang="en-US" altLang="zh-CN" sz="1600">
                <a:solidFill>
                  <a:schemeClr val="tx1">
                    <a:lumMod val="85000"/>
                    <a:lumOff val="15000"/>
                  </a:schemeClr>
                </a:solidFill>
                <a:latin typeface="+mn-ea"/>
                <a:cs typeface="+mn-ea"/>
                <a:sym typeface="+mn-ea"/>
              </a:rPr>
              <a:t>:</a:t>
            </a:r>
            <a:r>
              <a:rPr lang="zh-CN" altLang="en-US" sz="1600">
                <a:solidFill>
                  <a:schemeClr val="tx1">
                    <a:lumMod val="85000"/>
                    <a:lumOff val="15000"/>
                  </a:schemeClr>
                </a:solidFill>
                <a:latin typeface="+mn-ea"/>
                <a:cs typeface="+mn-ea"/>
                <a:sym typeface="+mn-ea"/>
              </a:rPr>
              <a:t>评价面谈</a:t>
            </a:r>
            <a:r>
              <a:rPr lang="en-US" altLang="zh-CN" sz="1600">
                <a:solidFill>
                  <a:schemeClr val="tx1">
                    <a:lumMod val="85000"/>
                    <a:lumOff val="15000"/>
                  </a:schemeClr>
                </a:solidFill>
                <a:latin typeface="+mn-ea"/>
                <a:cs typeface="+mn-ea"/>
                <a:sym typeface="+mn-ea"/>
              </a:rPr>
              <a:t>,</a:t>
            </a:r>
            <a:endParaRPr lang="en-US" altLang="zh-CN" sz="1600">
              <a:solidFill>
                <a:schemeClr val="tx1">
                  <a:lumMod val="85000"/>
                  <a:lumOff val="15000"/>
                </a:schemeClr>
              </a:solidFill>
              <a:latin typeface="+mn-ea"/>
              <a:cs typeface="+mn-ea"/>
              <a:sym typeface="+mn-ea"/>
            </a:endParaRPr>
          </a:p>
          <a:p>
            <a:pPr algn="ctr">
              <a:lnSpc>
                <a:spcPct val="150000"/>
              </a:lnSpc>
              <a:spcBef>
                <a:spcPct val="0"/>
              </a:spcBef>
              <a:spcAft>
                <a:spcPct val="0"/>
              </a:spcAft>
            </a:pPr>
            <a:r>
              <a:rPr lang="zh-CN" altLang="en-US" sz="1600">
                <a:solidFill>
                  <a:schemeClr val="tx1">
                    <a:lumMod val="85000"/>
                    <a:lumOff val="15000"/>
                  </a:schemeClr>
                </a:solidFill>
                <a:latin typeface="+mn-ea"/>
                <a:cs typeface="+mn-ea"/>
                <a:sym typeface="+mn-ea"/>
              </a:rPr>
              <a:t>分析状况。</a:t>
            </a:r>
            <a:endParaRPr lang="zh-CN" altLang="en-US" sz="1600">
              <a:solidFill>
                <a:schemeClr val="tx1">
                  <a:lumMod val="85000"/>
                  <a:lumOff val="15000"/>
                </a:schemeClr>
              </a:solidFill>
              <a:latin typeface="+mn-ea"/>
              <a:cs typeface="+mn-ea"/>
              <a:sym typeface="+mn-ea"/>
            </a:endParaRPr>
          </a:p>
        </p:txBody>
      </p:sp>
    </p:spTree>
    <p:custDataLst>
      <p:tags r:id="rId59"/>
    </p:custData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任务三  </a:t>
            </a:r>
            <a:r>
              <a:rPr lang="zh-CN" altLang="en-US" sz="3600" dirty="0">
                <a:latin typeface="隶书" panose="02010509060101010101" pitchFamily="49" charset="-122"/>
                <a:ea typeface="隶书" panose="02010509060101010101" pitchFamily="49" charset="-122"/>
                <a:sym typeface="+mn-ea"/>
              </a:rPr>
              <a:t>幼儿园保育评价</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任务三  </a:t>
            </a:r>
            <a:r>
              <a:rPr lang="zh-CN" altLang="en-US" sz="3600" dirty="0">
                <a:latin typeface="隶书" panose="02010509060101010101" pitchFamily="49" charset="-122"/>
                <a:ea typeface="隶书" panose="02010509060101010101" pitchFamily="49" charset="-122"/>
                <a:sym typeface="+mn-ea"/>
              </a:rPr>
              <a:t>幼儿园保育评价</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666240" y="1079500"/>
            <a:ext cx="8843010"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a:bodyPr>
          <a:lstStyle/>
          <a:p>
            <a:pPr>
              <a:lnSpc>
                <a:spcPct val="150000"/>
              </a:lnSpc>
            </a:pPr>
            <a:r>
              <a:rPr lang="en-US" altLang="zh-CN" sz="2800" b="1">
                <a:solidFill>
                  <a:schemeClr val="tx1"/>
                </a:solidFill>
              </a:rPr>
              <a:t>    </a:t>
            </a:r>
            <a:r>
              <a:rPr lang="en-US" altLang="zh-CN" sz="2800" b="1">
                <a:solidFill>
                  <a:schemeClr val="bg1">
                    <a:lumMod val="25000"/>
                  </a:schemeClr>
                </a:solidFill>
              </a:rPr>
              <a:t>    </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幼儿园保育评价是指依据一定的标准和程序，有目的、有计划、有组织地对幼儿园的保育工作现状进行调研，在占有事实材料的基础上做出价值判断，并有助于保育工作不断改进的活动。</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sp>
        <p:nvSpPr>
          <p:cNvPr id="2" name="文本框 1"/>
          <p:cNvSpPr txBox="1"/>
          <p:nvPr/>
        </p:nvSpPr>
        <p:spPr>
          <a:xfrm>
            <a:off x="1823720" y="152400"/>
            <a:ext cx="6096000" cy="737235"/>
          </a:xfrm>
          <a:prstGeom prst="rect">
            <a:avLst/>
          </a:prstGeom>
          <a:noFill/>
        </p:spPr>
        <p:txBody>
          <a:bodyPr wrap="square" rtlCol="0">
            <a:spAutoFit/>
          </a:bodyPr>
          <a:p>
            <a:pPr marR="0" defTabSz="914400">
              <a:lnSpc>
                <a:spcPct val="150000"/>
              </a:lnSpc>
              <a:buClrTx/>
              <a:buSzTx/>
              <a:buFont typeface="Arial" panose="020B0604020202020204" pitchFamily="34" charset="0"/>
              <a:buNone/>
              <a:defRPr/>
            </a:pPr>
            <a:r>
              <a:rPr lang="en-US" altLang="zh-CN" sz="2800" b="1">
                <a:solidFill>
                  <a:schemeClr val="bg1">
                    <a:lumMod val="25000"/>
                  </a:schemeClr>
                </a:solidFill>
                <a:sym typeface="+mn-ea"/>
              </a:rPr>
              <a:t>   </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一、幼儿园保育评价的内涵</a:t>
            </a:r>
            <a:endPar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endParaRPr>
          </a:p>
        </p:txBody>
      </p:sp>
    </p:spTree>
    <p:custDataLst>
      <p:tags r:id="rId5"/>
    </p:custData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94210" name="Rectangle 2"/>
          <p:cNvSpPr>
            <a:spLocks noGrp="1" noChangeArrowheads="1"/>
          </p:cNvSpPr>
          <p:nvPr>
            <p:ph type="title"/>
          </p:nvPr>
        </p:nvSpPr>
        <p:spPr>
          <a:xfrm>
            <a:off x="1981200" y="381000"/>
            <a:ext cx="6553200" cy="563563"/>
          </a:xfrm>
        </p:spPr>
        <p:txBody>
          <a:bodyPr vert="horz" wrap="square" lIns="91440" tIns="45720" rIns="91440" bIns="45720" numCol="1" anchor="ctr" anchorCtr="0" compatLnSpc="1"/>
          <a:p>
            <a:r>
              <a:rPr lang="zh-CN" altLang="en-US" sz="2800" dirty="0">
                <a:latin typeface="汉仪丫丫体简"/>
                <a:ea typeface="汉仪丫丫体简"/>
              </a:rPr>
              <a:t> </a:t>
            </a:r>
            <a:endParaRPr lang="zh-CN" altLang="en-US" sz="2800" dirty="0">
              <a:latin typeface="汉仪丫丫体简"/>
              <a:ea typeface="汉仪丫丫体简"/>
            </a:endParaRPr>
          </a:p>
        </p:txBody>
      </p:sp>
      <p:sp>
        <p:nvSpPr>
          <p:cNvPr id="2" name="文本框 1"/>
          <p:cNvSpPr txBox="1"/>
          <p:nvPr/>
        </p:nvSpPr>
        <p:spPr>
          <a:xfrm>
            <a:off x="3731895" y="1635125"/>
            <a:ext cx="4064000" cy="368300"/>
          </a:xfrm>
          <a:prstGeom prst="rect">
            <a:avLst/>
          </a:prstGeom>
          <a:noFill/>
        </p:spPr>
        <p:txBody>
          <a:bodyPr wrap="square" rtlCol="0">
            <a:spAutoFit/>
          </a:bodyPr>
          <a:p>
            <a:endParaRPr lang="zh-CN" altLang="en-US"/>
          </a:p>
        </p:txBody>
      </p:sp>
      <p:sp>
        <p:nvSpPr>
          <p:cNvPr id="78" name="圆角矩形 77"/>
          <p:cNvSpPr/>
          <p:nvPr>
            <p:custDataLst>
              <p:tags r:id="rId1"/>
            </p:custDataLst>
          </p:nvPr>
        </p:nvSpPr>
        <p:spPr>
          <a:xfrm>
            <a:off x="2166691" y="2084541"/>
            <a:ext cx="2516353" cy="3263951"/>
          </a:xfrm>
          <a:prstGeom prst="roundRect">
            <a:avLst>
              <a:gd name="adj" fmla="val 2258"/>
            </a:avLst>
          </a:prstGeom>
          <a:noFill/>
          <a:ln w="25400">
            <a:solidFill>
              <a:schemeClr val="accent1"/>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79" name="圆角矩形 78"/>
          <p:cNvSpPr/>
          <p:nvPr>
            <p:custDataLst>
              <p:tags r:id="rId2"/>
            </p:custDataLst>
          </p:nvPr>
        </p:nvSpPr>
        <p:spPr>
          <a:xfrm>
            <a:off x="5018822" y="2084541"/>
            <a:ext cx="2516353" cy="3263951"/>
          </a:xfrm>
          <a:prstGeom prst="roundRect">
            <a:avLst>
              <a:gd name="adj" fmla="val 2258"/>
            </a:avLst>
          </a:prstGeom>
          <a:noFill/>
          <a:ln w="25400">
            <a:solidFill>
              <a:schemeClr val="accent2"/>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80" name="矩形 79"/>
          <p:cNvSpPr/>
          <p:nvPr>
            <p:custDataLst>
              <p:tags r:id="rId3"/>
            </p:custDataLst>
          </p:nvPr>
        </p:nvSpPr>
        <p:spPr>
          <a:xfrm>
            <a:off x="2403710" y="3099280"/>
            <a:ext cx="2027501" cy="1816159"/>
          </a:xfrm>
          <a:prstGeom prst="rect">
            <a:avLst/>
          </a:prstGeom>
        </p:spPr>
        <p:txBody>
          <a:bodyPr wrap="square" lIns="0" tIns="0" rIns="0" bIns="0">
            <a:noAutofit/>
          </a:bodyPr>
          <a:p>
            <a:pPr marR="0" lvl="0" indent="0" algn="l" defTabSz="914400" rtl="0" fontAlgn="auto">
              <a:lnSpc>
                <a:spcPct val="150000"/>
              </a:lnSpc>
              <a:spcBef>
                <a:spcPts val="0"/>
              </a:spcBef>
              <a:spcAft>
                <a:spcPts val="0"/>
              </a:spcAft>
              <a:buClrTx/>
              <a:buSzTx/>
              <a:buFontTx/>
              <a:buNone/>
            </a:pPr>
            <a:r>
              <a:rPr lang="en-US" altLang="zh-CN" sz="1400" b="1" spc="40" noProof="0" dirty="0">
                <a:ln>
                  <a:noFill/>
                </a:ln>
                <a:solidFill>
                  <a:schemeClr val="tx1">
                    <a:lumMod val="85000"/>
                    <a:lumOff val="15000"/>
                  </a:schemeClr>
                </a:solidFill>
                <a:effectLst/>
                <a:uLnTx/>
                <a:uFillTx/>
                <a:latin typeface="+mn-ea"/>
                <a:cs typeface="Arial" panose="020B0604020202020204" pitchFamily="34" charset="0"/>
                <a:sym typeface="+mn-ea"/>
              </a:rPr>
              <a:t>1</a:t>
            </a:r>
            <a:r>
              <a:rPr lang="zh-CN" altLang="en-US" sz="1400" b="1" spc="40" noProof="0" dirty="0">
                <a:ln>
                  <a:noFill/>
                </a:ln>
                <a:solidFill>
                  <a:schemeClr val="tx1">
                    <a:lumMod val="85000"/>
                    <a:lumOff val="15000"/>
                  </a:schemeClr>
                </a:solidFill>
                <a:effectLst/>
                <a:uLnTx/>
                <a:uFillTx/>
                <a:latin typeface="+mn-ea"/>
                <a:cs typeface="Arial" panose="020B0604020202020204" pitchFamily="34" charset="0"/>
                <a:sym typeface="+mn-ea"/>
              </a:rPr>
              <a:t>、疾病预防制度评价</a:t>
            </a:r>
            <a:endParaRPr kumimoji="0" lang="zh-CN" altLang="en-US" sz="1400" b="1" i="0" u="none" strike="noStrike" kern="1200" cap="none" spc="40" normalizeH="0" baseline="0" noProof="0" dirty="0">
              <a:ln>
                <a:noFill/>
              </a:ln>
              <a:solidFill>
                <a:schemeClr val="tx1">
                  <a:lumMod val="85000"/>
                  <a:lumOff val="15000"/>
                </a:schemeClr>
              </a:solidFill>
              <a:effectLst/>
              <a:uLnTx/>
              <a:uFillTx/>
              <a:latin typeface="+mn-ea"/>
              <a:cs typeface="Arial" panose="020B0604020202020204" pitchFamily="34" charset="0"/>
            </a:endParaRPr>
          </a:p>
          <a:p>
            <a:pPr marR="0" lvl="0" indent="0" algn="l" defTabSz="914400" rtl="0" fontAlgn="auto">
              <a:lnSpc>
                <a:spcPct val="150000"/>
              </a:lnSpc>
              <a:spcBef>
                <a:spcPts val="0"/>
              </a:spcBef>
              <a:spcAft>
                <a:spcPts val="0"/>
              </a:spcAft>
              <a:buClrTx/>
              <a:buSzTx/>
              <a:buFontTx/>
              <a:buNone/>
            </a:pPr>
            <a:r>
              <a:rPr lang="en-US" altLang="zh-CN" sz="1400" b="1" spc="40" noProof="0" dirty="0">
                <a:ln>
                  <a:noFill/>
                </a:ln>
                <a:solidFill>
                  <a:schemeClr val="tx1">
                    <a:lumMod val="85000"/>
                    <a:lumOff val="15000"/>
                  </a:schemeClr>
                </a:solidFill>
                <a:effectLst/>
                <a:uLnTx/>
                <a:uFillTx/>
                <a:latin typeface="+mn-ea"/>
                <a:cs typeface="Arial" panose="020B0604020202020204" pitchFamily="34" charset="0"/>
                <a:sym typeface="+mn-ea"/>
              </a:rPr>
              <a:t>2</a:t>
            </a:r>
            <a:r>
              <a:rPr lang="zh-CN" altLang="en-US" sz="1400" b="1" spc="40" noProof="0" dirty="0">
                <a:ln>
                  <a:noFill/>
                </a:ln>
                <a:solidFill>
                  <a:schemeClr val="tx1">
                    <a:lumMod val="85000"/>
                    <a:lumOff val="15000"/>
                  </a:schemeClr>
                </a:solidFill>
                <a:effectLst/>
                <a:uLnTx/>
                <a:uFillTx/>
                <a:latin typeface="+mn-ea"/>
                <a:cs typeface="Arial" panose="020B0604020202020204" pitchFamily="34" charset="0"/>
                <a:sym typeface="+mn-ea"/>
              </a:rPr>
              <a:t>、消毒制度评价</a:t>
            </a:r>
            <a:endParaRPr lang="zh-CN" altLang="en-US" sz="1400" b="1" spc="40" noProof="0" dirty="0">
              <a:ln>
                <a:noFill/>
              </a:ln>
              <a:solidFill>
                <a:schemeClr val="tx1">
                  <a:lumMod val="85000"/>
                  <a:lumOff val="15000"/>
                </a:schemeClr>
              </a:solidFill>
              <a:effectLst/>
              <a:uLnTx/>
              <a:uFillTx/>
              <a:latin typeface="+mn-ea"/>
              <a:cs typeface="Arial" panose="020B0604020202020204" pitchFamily="34" charset="0"/>
              <a:sym typeface="+mn-ea"/>
            </a:endParaRPr>
          </a:p>
        </p:txBody>
      </p:sp>
      <p:sp>
        <p:nvSpPr>
          <p:cNvPr id="81" name="矩形 80"/>
          <p:cNvSpPr/>
          <p:nvPr>
            <p:custDataLst>
              <p:tags r:id="rId4"/>
            </p:custDataLst>
          </p:nvPr>
        </p:nvSpPr>
        <p:spPr>
          <a:xfrm>
            <a:off x="2343785" y="2613660"/>
            <a:ext cx="2323465" cy="344170"/>
          </a:xfrm>
          <a:prstGeom prst="rect">
            <a:avLst/>
          </a:prstGeom>
          <a:noFill/>
        </p:spPr>
        <p:txBody>
          <a:bodyPr wrap="square" lIns="0" tIns="0" rIns="0" bIns="0" rtlCol="0" anchor="b" anchorCtr="0">
            <a:noAutofit/>
          </a:bodyPr>
          <a:p>
            <a:pPr lvl="0" algn="ctr">
              <a:spcBef>
                <a:spcPts val="0"/>
              </a:spcBef>
              <a:spcAft>
                <a:spcPts val="0"/>
              </a:spcAft>
              <a:buClrTx/>
              <a:buSzTx/>
              <a:buFontTx/>
            </a:pPr>
            <a:r>
              <a:rPr lang="zh-CN" altLang="en-US" sz="2400" spc="40" noProof="0" dirty="0">
                <a:ln>
                  <a:noFill/>
                </a:ln>
                <a:solidFill>
                  <a:schemeClr val="tx1">
                    <a:lumMod val="85000"/>
                    <a:lumOff val="15000"/>
                  </a:schemeClr>
                </a:solidFill>
                <a:effectLst/>
                <a:uLnTx/>
                <a:uFillTx/>
                <a:latin typeface="+mn-ea"/>
                <a:cs typeface="Arial" panose="020B0604020202020204" pitchFamily="34" charset="0"/>
                <a:sym typeface="+mn-ea"/>
              </a:rPr>
              <a:t>（一）卫生制度</a:t>
            </a:r>
            <a:endParaRPr lang="zh-CN" altLang="en-US" sz="2400" b="1" kern="0">
              <a:solidFill>
                <a:schemeClr val="accent1"/>
              </a:solidFill>
              <a:latin typeface="+mn-ea"/>
              <a:cs typeface="+mn-ea"/>
            </a:endParaRPr>
          </a:p>
        </p:txBody>
      </p:sp>
      <p:sp>
        <p:nvSpPr>
          <p:cNvPr id="82" name="矩形 81"/>
          <p:cNvSpPr/>
          <p:nvPr>
            <p:custDataLst>
              <p:tags r:id="rId5"/>
            </p:custDataLst>
          </p:nvPr>
        </p:nvSpPr>
        <p:spPr>
          <a:xfrm>
            <a:off x="5289419" y="3099280"/>
            <a:ext cx="2027501" cy="1816159"/>
          </a:xfrm>
          <a:prstGeom prst="rect">
            <a:avLst/>
          </a:prstGeom>
        </p:spPr>
        <p:txBody>
          <a:bodyPr wrap="square" lIns="0" tIns="0" rIns="0" bIns="0">
            <a:noAutofit/>
          </a:bodyPr>
          <a:p>
            <a:pPr algn="ctr">
              <a:lnSpc>
                <a:spcPct val="150000"/>
              </a:lnSpc>
              <a:spcBef>
                <a:spcPct val="0"/>
              </a:spcBef>
              <a:spcAft>
                <a:spcPct val="0"/>
              </a:spcAft>
            </a:pPr>
            <a:endParaRPr lang="en-US" altLang="zh-CN" sz="1200">
              <a:ln>
                <a:noFill/>
                <a:prstDash val="sysDot"/>
              </a:ln>
              <a:solidFill>
                <a:schemeClr val="tx1">
                  <a:lumMod val="85000"/>
                  <a:lumOff val="15000"/>
                </a:schemeClr>
              </a:solidFill>
              <a:latin typeface="+mn-ea"/>
              <a:cs typeface="+mn-ea"/>
            </a:endParaRPr>
          </a:p>
          <a:p>
            <a:pPr marR="0" lvl="0" indent="0" algn="l" defTabSz="914400" rtl="0" fontAlgn="auto">
              <a:lnSpc>
                <a:spcPct val="120000"/>
              </a:lnSpc>
              <a:spcBef>
                <a:spcPts val="0"/>
              </a:spcBef>
              <a:spcAft>
                <a:spcPts val="0"/>
              </a:spcAft>
              <a:buClrTx/>
              <a:buSzTx/>
              <a:buFontTx/>
              <a:buNone/>
            </a:pPr>
            <a:r>
              <a:rPr lang="en-US" altLang="zh-CN" sz="1400" b="1" spc="40" noProof="0" dirty="0">
                <a:ln>
                  <a:noFill/>
                </a:ln>
                <a:solidFill>
                  <a:schemeClr val="bg1">
                    <a:lumMod val="25000"/>
                  </a:schemeClr>
                </a:solidFill>
                <a:effectLst/>
                <a:uLnTx/>
                <a:uFillTx/>
                <a:latin typeface="+mn-ea"/>
                <a:cs typeface="Arial" panose="020B0604020202020204" pitchFamily="34" charset="0"/>
                <a:sym typeface="+mn-ea"/>
              </a:rPr>
              <a:t>1</a:t>
            </a:r>
            <a:r>
              <a:rPr lang="zh-CN" altLang="en-US" sz="1400" b="1" spc="40" noProof="0" dirty="0">
                <a:ln>
                  <a:noFill/>
                </a:ln>
                <a:solidFill>
                  <a:schemeClr val="bg1">
                    <a:lumMod val="25000"/>
                  </a:schemeClr>
                </a:solidFill>
                <a:effectLst/>
                <a:uLnTx/>
                <a:uFillTx/>
                <a:latin typeface="+mn-ea"/>
                <a:cs typeface="Arial" panose="020B0604020202020204" pitchFamily="34" charset="0"/>
                <a:sym typeface="+mn-ea"/>
              </a:rPr>
              <a:t>、健康检查制度评价</a:t>
            </a:r>
            <a:endParaRPr lang="en-US" altLang="zh-CN" sz="1400" b="1" spc="40" noProof="0" dirty="0">
              <a:ln>
                <a:noFill/>
              </a:ln>
              <a:solidFill>
                <a:schemeClr val="bg1">
                  <a:lumMod val="25000"/>
                </a:schemeClr>
              </a:solidFill>
              <a:effectLst/>
              <a:uLnTx/>
              <a:uFillTx/>
              <a:latin typeface="+mn-ea"/>
              <a:cs typeface="Arial" panose="020B0604020202020204" pitchFamily="34" charset="0"/>
              <a:sym typeface="+mn-ea"/>
            </a:endParaRPr>
          </a:p>
          <a:p>
            <a:pPr marR="0" lvl="0" indent="0" algn="l" defTabSz="914400" rtl="0" fontAlgn="auto">
              <a:lnSpc>
                <a:spcPct val="120000"/>
              </a:lnSpc>
              <a:spcBef>
                <a:spcPts val="0"/>
              </a:spcBef>
              <a:spcAft>
                <a:spcPts val="0"/>
              </a:spcAft>
              <a:buClrTx/>
              <a:buSzTx/>
              <a:buFontTx/>
              <a:buNone/>
            </a:pPr>
            <a:r>
              <a:rPr lang="en-US" altLang="zh-CN" sz="1400" b="1" spc="40" noProof="0" dirty="0">
                <a:ln>
                  <a:noFill/>
                </a:ln>
                <a:solidFill>
                  <a:schemeClr val="bg1">
                    <a:lumMod val="25000"/>
                  </a:schemeClr>
                </a:solidFill>
                <a:effectLst/>
                <a:uLnTx/>
                <a:uFillTx/>
                <a:latin typeface="+mn-ea"/>
                <a:cs typeface="Arial" panose="020B0604020202020204" pitchFamily="34" charset="0"/>
                <a:sym typeface="+mn-ea"/>
              </a:rPr>
              <a:t>2</a:t>
            </a:r>
            <a:r>
              <a:rPr lang="zh-CN" altLang="en-US" sz="1400" b="1" spc="40" noProof="0" dirty="0">
                <a:ln>
                  <a:noFill/>
                </a:ln>
                <a:solidFill>
                  <a:schemeClr val="bg1">
                    <a:lumMod val="25000"/>
                  </a:schemeClr>
                </a:solidFill>
                <a:effectLst/>
                <a:uLnTx/>
                <a:uFillTx/>
                <a:latin typeface="+mn-ea"/>
                <a:cs typeface="Arial" panose="020B0604020202020204" pitchFamily="34" charset="0"/>
                <a:sym typeface="+mn-ea"/>
              </a:rPr>
              <a:t>、预防接种制度评价</a:t>
            </a:r>
            <a:endParaRPr lang="zh-CN" altLang="en-US" sz="1400" b="1" spc="40" noProof="0" dirty="0">
              <a:ln>
                <a:noFill/>
              </a:ln>
              <a:solidFill>
                <a:schemeClr val="bg1">
                  <a:lumMod val="25000"/>
                </a:schemeClr>
              </a:solidFill>
              <a:effectLst/>
              <a:uLnTx/>
              <a:uFillTx/>
              <a:latin typeface="+mn-ea"/>
              <a:cs typeface="Arial" panose="020B0604020202020204" pitchFamily="34" charset="0"/>
              <a:sym typeface="+mn-ea"/>
            </a:endParaRPr>
          </a:p>
          <a:p>
            <a:pPr marR="0" lvl="0" indent="0" algn="l" defTabSz="914400" rtl="0" fontAlgn="auto">
              <a:lnSpc>
                <a:spcPct val="120000"/>
              </a:lnSpc>
              <a:spcBef>
                <a:spcPts val="0"/>
              </a:spcBef>
              <a:spcAft>
                <a:spcPts val="0"/>
              </a:spcAft>
              <a:buClrTx/>
              <a:buSzTx/>
              <a:buFontTx/>
              <a:buNone/>
            </a:pPr>
            <a:r>
              <a:rPr lang="en-US" altLang="zh-CN" sz="1400" b="1" spc="40" noProof="0" dirty="0">
                <a:ln>
                  <a:noFill/>
                </a:ln>
                <a:solidFill>
                  <a:schemeClr val="bg1">
                    <a:lumMod val="25000"/>
                  </a:schemeClr>
                </a:solidFill>
                <a:effectLst/>
                <a:uLnTx/>
                <a:uFillTx/>
                <a:latin typeface="+mn-ea"/>
                <a:cs typeface="Arial" panose="020B0604020202020204" pitchFamily="34" charset="0"/>
                <a:sym typeface="+mn-ea"/>
              </a:rPr>
              <a:t>3</a:t>
            </a:r>
            <a:r>
              <a:rPr lang="zh-CN" altLang="en-US" sz="1400" b="1" spc="40" noProof="0" dirty="0">
                <a:ln>
                  <a:noFill/>
                </a:ln>
                <a:solidFill>
                  <a:schemeClr val="bg1">
                    <a:lumMod val="25000"/>
                  </a:schemeClr>
                </a:solidFill>
                <a:effectLst/>
                <a:uLnTx/>
                <a:uFillTx/>
                <a:latin typeface="+mn-ea"/>
                <a:cs typeface="Arial" panose="020B0604020202020204" pitchFamily="34" charset="0"/>
                <a:sym typeface="+mn-ea"/>
              </a:rPr>
              <a:t>、隔离制度评价</a:t>
            </a:r>
            <a:endParaRPr lang="zh-CN" altLang="en-US" sz="1400" b="1" spc="40" noProof="0" dirty="0">
              <a:ln>
                <a:noFill/>
              </a:ln>
              <a:solidFill>
                <a:schemeClr val="bg1">
                  <a:lumMod val="25000"/>
                </a:schemeClr>
              </a:solidFill>
              <a:effectLst/>
              <a:uLnTx/>
              <a:uFillTx/>
              <a:latin typeface="+mn-ea"/>
              <a:cs typeface="Arial" panose="020B0604020202020204" pitchFamily="34" charset="0"/>
              <a:sym typeface="+mn-ea"/>
            </a:endParaRPr>
          </a:p>
        </p:txBody>
      </p:sp>
      <p:sp>
        <p:nvSpPr>
          <p:cNvPr id="83" name="矩形 82"/>
          <p:cNvSpPr/>
          <p:nvPr>
            <p:custDataLst>
              <p:tags r:id="rId6"/>
            </p:custDataLst>
          </p:nvPr>
        </p:nvSpPr>
        <p:spPr>
          <a:xfrm>
            <a:off x="5019040" y="2613660"/>
            <a:ext cx="2338705" cy="344170"/>
          </a:xfrm>
          <a:prstGeom prst="rect">
            <a:avLst/>
          </a:prstGeom>
          <a:noFill/>
        </p:spPr>
        <p:txBody>
          <a:bodyPr wrap="square" lIns="0" tIns="0" rIns="0" bIns="0" rtlCol="0" anchor="b" anchorCtr="0">
            <a:noAutofit/>
          </a:bodyPr>
          <a:p>
            <a:pPr algn="ctr">
              <a:spcBef>
                <a:spcPct val="0"/>
              </a:spcBef>
              <a:spcAft>
                <a:spcPct val="0"/>
              </a:spcAft>
            </a:pPr>
            <a:r>
              <a:rPr lang="zh-CN" altLang="en-US" sz="2400" spc="40" noProof="0" dirty="0">
                <a:ln>
                  <a:noFill/>
                </a:ln>
                <a:solidFill>
                  <a:schemeClr val="tx1">
                    <a:lumMod val="85000"/>
                    <a:lumOff val="15000"/>
                  </a:schemeClr>
                </a:solidFill>
                <a:effectLst/>
                <a:uLnTx/>
                <a:uFillTx/>
                <a:latin typeface="+mn-ea"/>
                <a:cs typeface="Arial" panose="020B0604020202020204" pitchFamily="34" charset="0"/>
                <a:sym typeface="+mn-ea"/>
              </a:rPr>
              <a:t>（二）健康制度</a:t>
            </a:r>
            <a:endParaRPr lang="zh-CN" altLang="en-US" sz="2400" b="1" kern="0">
              <a:solidFill>
                <a:schemeClr val="accent2"/>
              </a:solidFill>
              <a:latin typeface="+mn-ea"/>
              <a:cs typeface="+mn-ea"/>
            </a:endParaRPr>
          </a:p>
        </p:txBody>
      </p:sp>
      <p:sp>
        <p:nvSpPr>
          <p:cNvPr id="84" name="圆角矩形 83"/>
          <p:cNvSpPr/>
          <p:nvPr>
            <p:custDataLst>
              <p:tags r:id="rId7"/>
            </p:custDataLst>
          </p:nvPr>
        </p:nvSpPr>
        <p:spPr>
          <a:xfrm>
            <a:off x="7922800" y="2084541"/>
            <a:ext cx="2516353" cy="3263951"/>
          </a:xfrm>
          <a:prstGeom prst="roundRect">
            <a:avLst>
              <a:gd name="adj" fmla="val 2258"/>
            </a:avLst>
          </a:prstGeom>
          <a:noFill/>
          <a:ln w="25400">
            <a:solidFill>
              <a:schemeClr val="accent1"/>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85" name="矩形 84"/>
          <p:cNvSpPr/>
          <p:nvPr>
            <p:custDataLst>
              <p:tags r:id="rId8"/>
            </p:custDataLst>
          </p:nvPr>
        </p:nvSpPr>
        <p:spPr>
          <a:xfrm>
            <a:off x="8175127" y="3099280"/>
            <a:ext cx="2027501" cy="1816159"/>
          </a:xfrm>
          <a:prstGeom prst="rect">
            <a:avLst/>
          </a:prstGeom>
        </p:spPr>
        <p:txBody>
          <a:bodyPr wrap="square" lIns="0" tIns="0" rIns="0" bIns="0">
            <a:noAutofit/>
          </a:bodyPr>
          <a:p>
            <a:pPr algn="ctr">
              <a:lnSpc>
                <a:spcPct val="150000"/>
              </a:lnSpc>
              <a:spcBef>
                <a:spcPct val="0"/>
              </a:spcBef>
              <a:spcAft>
                <a:spcPct val="0"/>
              </a:spcAft>
            </a:pPr>
            <a:r>
              <a:rPr lang="en-US" altLang="zh-CN" sz="1200">
                <a:ln>
                  <a:noFill/>
                  <a:prstDash val="sysDot"/>
                </a:ln>
                <a:solidFill>
                  <a:schemeClr val="tx1">
                    <a:lumMod val="85000"/>
                    <a:lumOff val="15000"/>
                  </a:schemeClr>
                </a:solidFill>
                <a:latin typeface="+mn-ea"/>
                <a:cs typeface="+mn-ea"/>
              </a:rPr>
              <a:t>         </a:t>
            </a:r>
            <a:endParaRPr lang="en-US" altLang="zh-CN" sz="1200">
              <a:ln>
                <a:noFill/>
                <a:prstDash val="sysDot"/>
              </a:ln>
              <a:solidFill>
                <a:schemeClr val="tx1">
                  <a:lumMod val="85000"/>
                  <a:lumOff val="15000"/>
                </a:schemeClr>
              </a:solidFill>
              <a:latin typeface="+mn-ea"/>
              <a:cs typeface="+mn-ea"/>
            </a:endParaRPr>
          </a:p>
          <a:p>
            <a:pPr marR="0" lvl="0" indent="0" algn="l" defTabSz="914400" rtl="0" fontAlgn="auto">
              <a:lnSpc>
                <a:spcPct val="120000"/>
              </a:lnSpc>
              <a:spcBef>
                <a:spcPts val="0"/>
              </a:spcBef>
              <a:spcAft>
                <a:spcPts val="0"/>
              </a:spcAft>
              <a:buClrTx/>
              <a:buSzTx/>
              <a:buFontTx/>
              <a:buNone/>
            </a:pPr>
            <a:r>
              <a:rPr lang="en-US" altLang="zh-CN" sz="1600" b="1" spc="40" noProof="0" dirty="0">
                <a:ln>
                  <a:noFill/>
                </a:ln>
                <a:solidFill>
                  <a:schemeClr val="bg1">
                    <a:lumMod val="25000"/>
                  </a:schemeClr>
                </a:solidFill>
                <a:effectLst/>
                <a:uLnTx/>
                <a:uFillTx/>
                <a:latin typeface="+mn-ea"/>
                <a:cs typeface="Arial" panose="020B0604020202020204" pitchFamily="34" charset="0"/>
                <a:sym typeface="+mn-ea"/>
              </a:rPr>
              <a:t>1</a:t>
            </a:r>
            <a:r>
              <a:rPr lang="zh-CN" altLang="en-US" sz="1600" b="1" spc="40" noProof="0" dirty="0">
                <a:ln>
                  <a:noFill/>
                </a:ln>
                <a:solidFill>
                  <a:schemeClr val="bg1">
                    <a:lumMod val="25000"/>
                  </a:schemeClr>
                </a:solidFill>
                <a:effectLst/>
                <a:uLnTx/>
                <a:uFillTx/>
                <a:latin typeface="+mn-ea"/>
                <a:cs typeface="Arial" panose="020B0604020202020204" pitchFamily="34" charset="0"/>
                <a:sym typeface="+mn-ea"/>
              </a:rPr>
              <a:t>、生活作息制度评价</a:t>
            </a:r>
            <a:endParaRPr kumimoji="0" lang="en-US" altLang="zh-CN" sz="1600" b="1" i="0" u="none" strike="noStrike" kern="1200" cap="none" spc="40" normalizeH="0" baseline="0" noProof="0" dirty="0">
              <a:ln>
                <a:noFill/>
              </a:ln>
              <a:solidFill>
                <a:schemeClr val="bg1">
                  <a:lumMod val="25000"/>
                </a:schemeClr>
              </a:solidFill>
              <a:effectLst/>
              <a:uLnTx/>
              <a:uFillTx/>
              <a:latin typeface="+mn-ea"/>
              <a:cs typeface="Arial" panose="020B0604020202020204" pitchFamily="34" charset="0"/>
            </a:endParaRPr>
          </a:p>
          <a:p>
            <a:pPr marR="0" lvl="0" indent="0" algn="l" defTabSz="914400" rtl="0" fontAlgn="auto">
              <a:lnSpc>
                <a:spcPct val="120000"/>
              </a:lnSpc>
              <a:spcBef>
                <a:spcPts val="0"/>
              </a:spcBef>
              <a:spcAft>
                <a:spcPts val="0"/>
              </a:spcAft>
              <a:buClrTx/>
              <a:buSzTx/>
              <a:buFontTx/>
              <a:buNone/>
            </a:pPr>
            <a:r>
              <a:rPr lang="en-US" altLang="zh-CN" sz="1600" b="1" spc="40" noProof="0" dirty="0">
                <a:ln>
                  <a:noFill/>
                </a:ln>
                <a:solidFill>
                  <a:schemeClr val="bg1">
                    <a:lumMod val="25000"/>
                  </a:schemeClr>
                </a:solidFill>
                <a:effectLst/>
                <a:uLnTx/>
                <a:uFillTx/>
                <a:latin typeface="+mn-ea"/>
                <a:cs typeface="Arial" panose="020B0604020202020204" pitchFamily="34" charset="0"/>
                <a:sym typeface="+mn-ea"/>
              </a:rPr>
              <a:t>2</a:t>
            </a:r>
            <a:r>
              <a:rPr lang="zh-CN" altLang="en-US" sz="1600" b="1" spc="40" noProof="0" dirty="0">
                <a:ln>
                  <a:noFill/>
                </a:ln>
                <a:solidFill>
                  <a:schemeClr val="bg1">
                    <a:lumMod val="25000"/>
                  </a:schemeClr>
                </a:solidFill>
                <a:effectLst/>
                <a:uLnTx/>
                <a:uFillTx/>
                <a:latin typeface="+mn-ea"/>
                <a:cs typeface="Arial" panose="020B0604020202020204" pitchFamily="34" charset="0"/>
                <a:sym typeface="+mn-ea"/>
              </a:rPr>
              <a:t>、安全制度评价</a:t>
            </a:r>
            <a:endParaRPr lang="zh-CN" altLang="en-US" sz="1600" b="1" spc="40" noProof="0" dirty="0">
              <a:ln>
                <a:noFill/>
              </a:ln>
              <a:solidFill>
                <a:schemeClr val="bg1">
                  <a:lumMod val="25000"/>
                </a:schemeClr>
              </a:solidFill>
              <a:effectLst/>
              <a:uLnTx/>
              <a:uFillTx/>
              <a:latin typeface="+mn-ea"/>
              <a:cs typeface="Arial" panose="020B0604020202020204" pitchFamily="34" charset="0"/>
              <a:sym typeface="+mn-ea"/>
            </a:endParaRPr>
          </a:p>
        </p:txBody>
      </p:sp>
      <p:sp>
        <p:nvSpPr>
          <p:cNvPr id="86" name="矩形 85"/>
          <p:cNvSpPr/>
          <p:nvPr>
            <p:custDataLst>
              <p:tags r:id="rId9"/>
            </p:custDataLst>
          </p:nvPr>
        </p:nvSpPr>
        <p:spPr>
          <a:xfrm>
            <a:off x="8100060" y="2613660"/>
            <a:ext cx="2524760" cy="344170"/>
          </a:xfrm>
          <a:prstGeom prst="rect">
            <a:avLst/>
          </a:prstGeom>
          <a:noFill/>
        </p:spPr>
        <p:txBody>
          <a:bodyPr wrap="square" lIns="0" tIns="0" rIns="0" bIns="0" rtlCol="0" anchor="b" anchorCtr="0">
            <a:noAutofit/>
          </a:bodyPr>
          <a:p>
            <a:pPr lvl="0" algn="l">
              <a:spcBef>
                <a:spcPts val="0"/>
              </a:spcBef>
              <a:spcAft>
                <a:spcPts val="0"/>
              </a:spcAft>
              <a:buClrTx/>
              <a:buSzTx/>
              <a:buFontTx/>
            </a:pPr>
            <a:r>
              <a:rPr lang="zh-CN" altLang="en-US" sz="2400" spc="40" noProof="0" dirty="0">
                <a:ln>
                  <a:noFill/>
                </a:ln>
                <a:solidFill>
                  <a:schemeClr val="tx1">
                    <a:lumMod val="85000"/>
                    <a:lumOff val="15000"/>
                  </a:schemeClr>
                </a:solidFill>
                <a:effectLst/>
                <a:uLnTx/>
                <a:uFillTx/>
                <a:latin typeface="+mn-ea"/>
                <a:cs typeface="Arial" panose="020B0604020202020204" pitchFamily="34" charset="0"/>
                <a:sym typeface="+mn-ea"/>
              </a:rPr>
              <a:t>（三）生活制度</a:t>
            </a:r>
            <a:endParaRPr lang="zh-CN" altLang="en-US" sz="2400" b="1" kern="0">
              <a:solidFill>
                <a:schemeClr val="accent1"/>
              </a:solidFill>
              <a:latin typeface="+mn-ea"/>
              <a:cs typeface="+mn-ea"/>
            </a:endParaRPr>
          </a:p>
        </p:txBody>
      </p:sp>
      <p:cxnSp>
        <p:nvCxnSpPr>
          <p:cNvPr id="87" name="直接连接符 86"/>
          <p:cNvCxnSpPr/>
          <p:nvPr>
            <p:custDataLst>
              <p:tags r:id="rId10"/>
            </p:custDataLst>
          </p:nvPr>
        </p:nvCxnSpPr>
        <p:spPr>
          <a:xfrm>
            <a:off x="3293520" y="5101104"/>
            <a:ext cx="262696" cy="0"/>
          </a:xfrm>
          <a:prstGeom prst="line">
            <a:avLst/>
          </a:prstGeom>
          <a:ln w="47625" cap="rnd">
            <a:solidFill>
              <a:schemeClr val="accent1"/>
            </a:solidFill>
          </a:ln>
        </p:spPr>
        <p:style>
          <a:lnRef idx="2">
            <a:schemeClr val="accent1"/>
          </a:lnRef>
          <a:fillRef idx="0">
            <a:srgbClr val="FFFFFF"/>
          </a:fillRef>
          <a:effectRef idx="0">
            <a:srgbClr val="FFFFFF"/>
          </a:effectRef>
          <a:fontRef idx="minor">
            <a:schemeClr val="tx1"/>
          </a:fontRef>
        </p:style>
      </p:cxnSp>
      <p:cxnSp>
        <p:nvCxnSpPr>
          <p:cNvPr id="88" name="直接连接符 87"/>
          <p:cNvCxnSpPr/>
          <p:nvPr>
            <p:custDataLst>
              <p:tags r:id="rId11"/>
            </p:custDataLst>
          </p:nvPr>
        </p:nvCxnSpPr>
        <p:spPr>
          <a:xfrm>
            <a:off x="6145650" y="5101104"/>
            <a:ext cx="262696" cy="0"/>
          </a:xfrm>
          <a:prstGeom prst="line">
            <a:avLst/>
          </a:prstGeom>
          <a:ln w="47625" cap="rnd">
            <a:solidFill>
              <a:schemeClr val="accent2"/>
            </a:solidFill>
          </a:ln>
        </p:spPr>
        <p:style>
          <a:lnRef idx="2">
            <a:schemeClr val="accent1"/>
          </a:lnRef>
          <a:fillRef idx="0">
            <a:srgbClr val="FFFFFF"/>
          </a:fillRef>
          <a:effectRef idx="0">
            <a:srgbClr val="FFFFFF"/>
          </a:effectRef>
          <a:fontRef idx="minor">
            <a:schemeClr val="tx1"/>
          </a:fontRef>
        </p:style>
      </p:cxnSp>
      <p:cxnSp>
        <p:nvCxnSpPr>
          <p:cNvPr id="89" name="直接连接符 88"/>
          <p:cNvCxnSpPr/>
          <p:nvPr>
            <p:custDataLst>
              <p:tags r:id="rId12"/>
            </p:custDataLst>
          </p:nvPr>
        </p:nvCxnSpPr>
        <p:spPr>
          <a:xfrm>
            <a:off x="9049628" y="5101104"/>
            <a:ext cx="262696" cy="0"/>
          </a:xfrm>
          <a:prstGeom prst="line">
            <a:avLst/>
          </a:prstGeom>
          <a:ln w="47625" cap="rnd">
            <a:solidFill>
              <a:schemeClr val="accent1"/>
            </a:solidFill>
          </a:ln>
        </p:spPr>
        <p:style>
          <a:lnRef idx="2">
            <a:schemeClr val="accent1"/>
          </a:lnRef>
          <a:fillRef idx="0">
            <a:srgbClr val="FFFFFF"/>
          </a:fillRef>
          <a:effectRef idx="0">
            <a:srgbClr val="FFFFFF"/>
          </a:effectRef>
          <a:fontRef idx="minor">
            <a:schemeClr val="tx1"/>
          </a:fontRef>
        </p:style>
      </p:cxnSp>
      <p:sp>
        <p:nvSpPr>
          <p:cNvPr id="90" name="椭圆 89"/>
          <p:cNvSpPr/>
          <p:nvPr>
            <p:custDataLst>
              <p:tags r:id="rId13"/>
            </p:custDataLst>
          </p:nvPr>
        </p:nvSpPr>
        <p:spPr>
          <a:xfrm>
            <a:off x="3107855" y="1752715"/>
            <a:ext cx="692293" cy="692293"/>
          </a:xfrm>
          <a:prstGeom prst="ellipse">
            <a:avLst/>
          </a:prstGeom>
          <a:solidFill>
            <a:schemeClr val="accent1">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1" name="椭圆 90"/>
          <p:cNvSpPr/>
          <p:nvPr>
            <p:custDataLst>
              <p:tags r:id="rId14"/>
            </p:custDataLst>
          </p:nvPr>
        </p:nvSpPr>
        <p:spPr>
          <a:xfrm>
            <a:off x="3131063" y="1752221"/>
            <a:ext cx="645383" cy="645383"/>
          </a:xfrm>
          <a:prstGeom prst="ellipse">
            <a:avLst/>
          </a:prstGeom>
          <a:solidFill>
            <a:schemeClr val="accent1"/>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6" name="椭圆 95"/>
          <p:cNvSpPr/>
          <p:nvPr>
            <p:custDataLst>
              <p:tags r:id="rId15"/>
            </p:custDataLst>
          </p:nvPr>
        </p:nvSpPr>
        <p:spPr>
          <a:xfrm>
            <a:off x="5930852" y="1752715"/>
            <a:ext cx="692293" cy="692293"/>
          </a:xfrm>
          <a:prstGeom prst="ellipse">
            <a:avLst/>
          </a:prstGeom>
          <a:solidFill>
            <a:schemeClr val="accent2">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7" name="椭圆 96"/>
          <p:cNvSpPr/>
          <p:nvPr>
            <p:custDataLst>
              <p:tags r:id="rId16"/>
            </p:custDataLst>
          </p:nvPr>
        </p:nvSpPr>
        <p:spPr>
          <a:xfrm>
            <a:off x="5954060" y="1752221"/>
            <a:ext cx="645383" cy="645383"/>
          </a:xfrm>
          <a:prstGeom prst="ellipse">
            <a:avLst/>
          </a:prstGeom>
          <a:solidFill>
            <a:schemeClr val="accent2"/>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8" name="椭圆 97"/>
          <p:cNvSpPr/>
          <p:nvPr>
            <p:custDataLst>
              <p:tags r:id="rId17"/>
            </p:custDataLst>
          </p:nvPr>
        </p:nvSpPr>
        <p:spPr>
          <a:xfrm>
            <a:off x="8834830" y="1752715"/>
            <a:ext cx="692293" cy="692293"/>
          </a:xfrm>
          <a:prstGeom prst="ellipse">
            <a:avLst/>
          </a:prstGeom>
          <a:solidFill>
            <a:schemeClr val="accent1">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9" name="椭圆 98"/>
          <p:cNvSpPr/>
          <p:nvPr>
            <p:custDataLst>
              <p:tags r:id="rId18"/>
            </p:custDataLst>
          </p:nvPr>
        </p:nvSpPr>
        <p:spPr>
          <a:xfrm>
            <a:off x="8858038" y="1752715"/>
            <a:ext cx="645383" cy="645383"/>
          </a:xfrm>
          <a:prstGeom prst="ellipse">
            <a:avLst/>
          </a:prstGeom>
          <a:solidFill>
            <a:schemeClr val="accent1"/>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pic>
        <p:nvPicPr>
          <p:cNvPr id="101" name="图形 23" descr="333438303937363b333438313038303bd7e9d6afbcdcb9b9"/>
          <p:cNvPicPr>
            <a:picLocks noChangeAspect="1"/>
          </p:cNvPicPr>
          <p:nvPr>
            <p:custDataLst>
              <p:tags r:id="rId19"/>
            </p:custDataLst>
          </p:nvPr>
        </p:nvPicPr>
        <p:blipFill>
          <a:blip r:embed="rId20">
            <a:extLst>
              <a:ext uri="{96DAC541-7B7A-43D3-8B79-37D633B846F1}">
                <asvg:svgBlip xmlns:asvg="http://schemas.microsoft.com/office/drawing/2016/SVG/main" r:embed="rId21"/>
              </a:ext>
            </a:extLst>
          </a:blip>
          <a:stretch>
            <a:fillRect/>
          </a:stretch>
        </p:blipFill>
        <p:spPr>
          <a:xfrm>
            <a:off x="3327591" y="1948749"/>
            <a:ext cx="252327" cy="252327"/>
          </a:xfrm>
          <a:prstGeom prst="rect">
            <a:avLst/>
          </a:prstGeom>
        </p:spPr>
      </p:pic>
      <p:pic>
        <p:nvPicPr>
          <p:cNvPr id="102" name="图形 25" descr="333438303937363b333438313039323bcfeec4bfbcc6bbae"/>
          <p:cNvPicPr>
            <a:picLocks noChangeAspect="1"/>
          </p:cNvPicPr>
          <p:nvPr>
            <p:custDataLst>
              <p:tags r:id="rId22"/>
            </p:custDataLst>
          </p:nvPr>
        </p:nvPicPr>
        <p:blipFill>
          <a:blip r:embed="rId23">
            <a:extLst>
              <a:ext uri="{96DAC541-7B7A-43D3-8B79-37D633B846F1}">
                <asvg:svgBlip xmlns:asvg="http://schemas.microsoft.com/office/drawing/2016/SVG/main" r:embed="rId24"/>
              </a:ext>
            </a:extLst>
          </a:blip>
          <a:stretch>
            <a:fillRect/>
          </a:stretch>
        </p:blipFill>
        <p:spPr>
          <a:xfrm>
            <a:off x="6150588" y="1948749"/>
            <a:ext cx="251833" cy="251833"/>
          </a:xfrm>
          <a:prstGeom prst="rect">
            <a:avLst/>
          </a:prstGeom>
        </p:spPr>
      </p:pic>
      <p:pic>
        <p:nvPicPr>
          <p:cNvPr id="103" name="图形 26" descr="333438303937363b333438313037333bcad0b3a1bebad5f9"/>
          <p:cNvPicPr>
            <a:picLocks noChangeAspect="1"/>
          </p:cNvPicPr>
          <p:nvPr>
            <p:custDataLst>
              <p:tags r:id="rId25"/>
            </p:custDataLst>
          </p:nvPr>
        </p:nvPicPr>
        <p:blipFill>
          <a:blip r:embed="rId26">
            <a:extLst>
              <a:ext uri="{96DAC541-7B7A-43D3-8B79-37D633B846F1}">
                <asvg:svgBlip xmlns:asvg="http://schemas.microsoft.com/office/drawing/2016/SVG/main" r:embed="rId27"/>
              </a:ext>
            </a:extLst>
          </a:blip>
          <a:stretch>
            <a:fillRect/>
          </a:stretch>
        </p:blipFill>
        <p:spPr>
          <a:xfrm>
            <a:off x="9067899" y="1963069"/>
            <a:ext cx="225168" cy="225168"/>
          </a:xfrm>
          <a:prstGeom prst="rect">
            <a:avLst/>
          </a:prstGeom>
        </p:spPr>
      </p:pic>
      <p:sp>
        <p:nvSpPr>
          <p:cNvPr id="113" name="Rectangle 2"/>
          <p:cNvSpPr>
            <a:spLocks noGrp="1" noChangeArrowheads="1"/>
          </p:cNvSpPr>
          <p:nvPr/>
        </p:nvSpPr>
        <p:spPr>
          <a:xfrm>
            <a:off x="1676083" y="685483"/>
            <a:ext cx="6553200" cy="563563"/>
          </a:xfrm>
          <a:prstGeom prst="rect">
            <a:avLst/>
          </a:prstGeom>
          <a:ln>
            <a:solidFill>
              <a:schemeClr val="accent1">
                <a:lumMod val="50000"/>
              </a:schemeClr>
            </a:solidFill>
          </a:ln>
        </p:spPr>
        <p:txBody>
          <a:bodyPr vert="horz" wrap="square" lIns="91440" tIns="45720" rIns="91440" bIns="45720" numCol="1" rtlCol="0" anchor="ctr" anchorCtr="0" compatLnSpc="1">
            <a:normAutofit fontScale="9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2800" b="1" i="0" u="none" strike="noStrike" kern="0" cap="none" spc="0" normalizeH="0" baseline="0" noProof="0" dirty="0" smtClean="0">
                <a:ln>
                  <a:noFill/>
                </a:ln>
                <a:solidFill>
                  <a:srgbClr val="CF2392"/>
                </a:solidFill>
                <a:effectLst/>
                <a:uLnTx/>
                <a:uFillTx/>
                <a:latin typeface="汉仪丫丫体简"/>
                <a:ea typeface="汉仪丫丫体简"/>
                <a:cs typeface="汉仪丫丫体简"/>
              </a:rPr>
              <a:t> </a:t>
            </a:r>
            <a:r>
              <a:rPr kumimoji="0" lang="zh-CN" altLang="en-US" sz="3200" b="1" i="0" u="none" strike="noStrike" kern="0" cap="none" spc="0" normalizeH="0" baseline="0" noProof="0" dirty="0" smtClean="0">
                <a:ln>
                  <a:noFill/>
                </a:ln>
                <a:solidFill>
                  <a:schemeClr val="bg1">
                    <a:lumMod val="25000"/>
                  </a:schemeClr>
                </a:solidFill>
                <a:effectLst/>
                <a:uLnTx/>
                <a:uFillTx/>
                <a:latin typeface="汉仪丫丫体简"/>
                <a:ea typeface="汉仪丫丫体简"/>
                <a:cs typeface="汉仪丫丫体简"/>
              </a:rPr>
              <a:t>二、幼儿园保育评价的内容</a:t>
            </a:r>
            <a:endParaRPr kumimoji="0" lang="zh-CN" altLang="en-US" sz="3200" b="1" i="0" u="none" strike="noStrike" kern="0" cap="none" spc="0" normalizeH="0" baseline="0" noProof="0" dirty="0" smtClean="0">
              <a:ln>
                <a:noFill/>
              </a:ln>
              <a:solidFill>
                <a:schemeClr val="bg1">
                  <a:lumMod val="25000"/>
                </a:schemeClr>
              </a:solidFill>
              <a:effectLst/>
              <a:uLnTx/>
              <a:uFillTx/>
              <a:latin typeface="汉仪丫丫体简"/>
              <a:ea typeface="汉仪丫丫体简"/>
              <a:cs typeface="汉仪丫丫体简"/>
            </a:endParaRPr>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94210" name="Rectangle 2"/>
          <p:cNvSpPr>
            <a:spLocks noGrp="1" noChangeArrowheads="1"/>
          </p:cNvSpPr>
          <p:nvPr>
            <p:ph type="title"/>
          </p:nvPr>
        </p:nvSpPr>
        <p:spPr>
          <a:xfrm>
            <a:off x="1981200" y="381000"/>
            <a:ext cx="6553200" cy="563563"/>
          </a:xfrm>
        </p:spPr>
        <p:txBody>
          <a:bodyPr vert="horz" wrap="square" lIns="91440" tIns="45720" rIns="91440" bIns="45720" numCol="1" anchor="ctr" anchorCtr="0" compatLnSpc="1"/>
          <a:p>
            <a:r>
              <a:rPr lang="zh-CN" altLang="en-US" sz="2800" dirty="0">
                <a:latin typeface="汉仪丫丫体简"/>
                <a:ea typeface="汉仪丫丫体简"/>
              </a:rPr>
              <a:t> </a:t>
            </a:r>
            <a:endParaRPr lang="zh-CN" altLang="en-US" sz="2800" dirty="0">
              <a:latin typeface="汉仪丫丫体简"/>
              <a:ea typeface="汉仪丫丫体简"/>
            </a:endParaRPr>
          </a:p>
        </p:txBody>
      </p:sp>
      <p:sp>
        <p:nvSpPr>
          <p:cNvPr id="2" name="文本框 1"/>
          <p:cNvSpPr txBox="1"/>
          <p:nvPr/>
        </p:nvSpPr>
        <p:spPr>
          <a:xfrm>
            <a:off x="3731895" y="1635125"/>
            <a:ext cx="4064000" cy="368300"/>
          </a:xfrm>
          <a:prstGeom prst="rect">
            <a:avLst/>
          </a:prstGeom>
          <a:noFill/>
        </p:spPr>
        <p:txBody>
          <a:bodyPr wrap="square" rtlCol="0">
            <a:spAutoFit/>
          </a:bodyPr>
          <a:p>
            <a:endParaRPr lang="zh-CN" altLang="en-US"/>
          </a:p>
        </p:txBody>
      </p:sp>
      <p:sp>
        <p:nvSpPr>
          <p:cNvPr id="78" name="圆角矩形 77"/>
          <p:cNvSpPr/>
          <p:nvPr>
            <p:custDataLst>
              <p:tags r:id="rId1"/>
            </p:custDataLst>
          </p:nvPr>
        </p:nvSpPr>
        <p:spPr>
          <a:xfrm>
            <a:off x="2166691" y="2084541"/>
            <a:ext cx="2516353" cy="3263951"/>
          </a:xfrm>
          <a:prstGeom prst="roundRect">
            <a:avLst>
              <a:gd name="adj" fmla="val 2258"/>
            </a:avLst>
          </a:prstGeom>
          <a:noFill/>
          <a:ln w="25400">
            <a:solidFill>
              <a:schemeClr val="accent1"/>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79" name="圆角矩形 78"/>
          <p:cNvSpPr/>
          <p:nvPr>
            <p:custDataLst>
              <p:tags r:id="rId2"/>
            </p:custDataLst>
          </p:nvPr>
        </p:nvSpPr>
        <p:spPr>
          <a:xfrm>
            <a:off x="5018822" y="2084541"/>
            <a:ext cx="2516353" cy="3263951"/>
          </a:xfrm>
          <a:prstGeom prst="roundRect">
            <a:avLst>
              <a:gd name="adj" fmla="val 2258"/>
            </a:avLst>
          </a:prstGeom>
          <a:noFill/>
          <a:ln w="25400">
            <a:solidFill>
              <a:schemeClr val="accent2"/>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80" name="矩形 79"/>
          <p:cNvSpPr/>
          <p:nvPr>
            <p:custDataLst>
              <p:tags r:id="rId3"/>
            </p:custDataLst>
          </p:nvPr>
        </p:nvSpPr>
        <p:spPr>
          <a:xfrm>
            <a:off x="2403710" y="3099280"/>
            <a:ext cx="2027501" cy="1816159"/>
          </a:xfrm>
          <a:prstGeom prst="rect">
            <a:avLst/>
          </a:prstGeom>
        </p:spPr>
        <p:txBody>
          <a:bodyPr wrap="square" lIns="0" tIns="0" rIns="0" bIns="0">
            <a:noAutofit/>
          </a:bodyPr>
          <a:p>
            <a:pPr algn="ctr">
              <a:lnSpc>
                <a:spcPct val="150000"/>
              </a:lnSpc>
              <a:spcBef>
                <a:spcPct val="0"/>
              </a:spcBef>
              <a:spcAft>
                <a:spcPct val="0"/>
              </a:spcAft>
            </a:pPr>
            <a:endParaRPr lang="en-US" altLang="zh-CN" sz="1200" dirty="0">
              <a:ln>
                <a:noFill/>
                <a:prstDash val="sysDot"/>
              </a:ln>
              <a:solidFill>
                <a:schemeClr val="tx1">
                  <a:lumMod val="85000"/>
                  <a:lumOff val="15000"/>
                </a:schemeClr>
              </a:solidFill>
              <a:latin typeface="+mn-ea"/>
              <a:cs typeface="+mn-ea"/>
            </a:endParaRPr>
          </a:p>
          <a:p>
            <a:pPr algn="l">
              <a:lnSpc>
                <a:spcPct val="150000"/>
              </a:lnSpc>
              <a:spcBef>
                <a:spcPct val="0"/>
              </a:spcBef>
              <a:spcAft>
                <a:spcPct val="0"/>
              </a:spcAft>
            </a:pPr>
            <a:r>
              <a:rPr lang="en-US" altLang="zh-CN" sz="1200" dirty="0">
                <a:ln>
                  <a:noFill/>
                  <a:prstDash val="sysDot"/>
                </a:ln>
                <a:solidFill>
                  <a:schemeClr val="tx1">
                    <a:lumMod val="85000"/>
                    <a:lumOff val="15000"/>
                  </a:schemeClr>
                </a:solidFill>
                <a:latin typeface="+mn-ea"/>
                <a:cs typeface="+mn-ea"/>
              </a:rPr>
              <a:t>    </a:t>
            </a:r>
            <a:r>
              <a:rPr lang="en-US" altLang="zh-CN" sz="1400" b="1" dirty="0">
                <a:ln>
                  <a:noFill/>
                  <a:prstDash val="sysDot"/>
                </a:ln>
                <a:solidFill>
                  <a:schemeClr val="bg1">
                    <a:lumMod val="25000"/>
                  </a:schemeClr>
                </a:solidFill>
                <a:latin typeface="+mn-ea"/>
                <a:cs typeface="+mn-ea"/>
              </a:rPr>
              <a:t>1</a:t>
            </a:r>
            <a:r>
              <a:rPr lang="zh-CN" altLang="en-US" sz="1400" b="1" dirty="0">
                <a:ln>
                  <a:noFill/>
                  <a:prstDash val="sysDot"/>
                </a:ln>
                <a:solidFill>
                  <a:schemeClr val="bg1">
                    <a:lumMod val="25000"/>
                  </a:schemeClr>
                </a:solidFill>
                <a:latin typeface="+mn-ea"/>
                <a:cs typeface="+mn-ea"/>
              </a:rPr>
              <a:t>、教育的内容</a:t>
            </a:r>
            <a:endParaRPr lang="en-US" altLang="zh-CN" sz="1400" b="1" dirty="0">
              <a:ln>
                <a:noFill/>
                <a:prstDash val="sysDot"/>
              </a:ln>
              <a:solidFill>
                <a:schemeClr val="bg1">
                  <a:lumMod val="25000"/>
                </a:schemeClr>
              </a:solidFill>
              <a:latin typeface="+mn-ea"/>
              <a:cs typeface="+mn-ea"/>
            </a:endParaRPr>
          </a:p>
          <a:p>
            <a:pPr algn="l">
              <a:lnSpc>
                <a:spcPct val="150000"/>
              </a:lnSpc>
              <a:spcBef>
                <a:spcPct val="0"/>
              </a:spcBef>
              <a:spcAft>
                <a:spcPct val="0"/>
              </a:spcAft>
            </a:pPr>
            <a:r>
              <a:rPr lang="en-US" altLang="zh-CN" sz="1400" b="1" dirty="0">
                <a:ln>
                  <a:noFill/>
                  <a:prstDash val="sysDot"/>
                </a:ln>
                <a:solidFill>
                  <a:schemeClr val="bg1">
                    <a:lumMod val="25000"/>
                  </a:schemeClr>
                </a:solidFill>
                <a:latin typeface="+mn-ea"/>
                <a:cs typeface="+mn-ea"/>
              </a:rPr>
              <a:t>    2</a:t>
            </a:r>
            <a:r>
              <a:rPr lang="zh-CN" altLang="en-US" sz="1400" b="1" dirty="0">
                <a:ln>
                  <a:noFill/>
                  <a:prstDash val="sysDot"/>
                </a:ln>
                <a:solidFill>
                  <a:schemeClr val="bg1">
                    <a:lumMod val="25000"/>
                  </a:schemeClr>
                </a:solidFill>
                <a:latin typeface="+mn-ea"/>
                <a:cs typeface="+mn-ea"/>
              </a:rPr>
              <a:t>、教育的方法</a:t>
            </a:r>
            <a:endParaRPr lang="zh-CN" altLang="en-US" sz="1400" b="1" dirty="0">
              <a:ln>
                <a:noFill/>
                <a:prstDash val="sysDot"/>
              </a:ln>
              <a:solidFill>
                <a:schemeClr val="bg1">
                  <a:lumMod val="25000"/>
                </a:schemeClr>
              </a:solidFill>
              <a:latin typeface="+mn-ea"/>
              <a:cs typeface="+mn-ea"/>
            </a:endParaRPr>
          </a:p>
        </p:txBody>
      </p:sp>
      <p:sp>
        <p:nvSpPr>
          <p:cNvPr id="81" name="矩形 80"/>
          <p:cNvSpPr/>
          <p:nvPr>
            <p:custDataLst>
              <p:tags r:id="rId4"/>
            </p:custDataLst>
          </p:nvPr>
        </p:nvSpPr>
        <p:spPr>
          <a:xfrm>
            <a:off x="2343962" y="2613884"/>
            <a:ext cx="2161812" cy="344172"/>
          </a:xfrm>
          <a:prstGeom prst="rect">
            <a:avLst/>
          </a:prstGeom>
          <a:noFill/>
        </p:spPr>
        <p:txBody>
          <a:bodyPr wrap="square" lIns="0" tIns="0" rIns="0" bIns="0" rtlCol="0" anchor="b" anchorCtr="0">
            <a:noAutofit/>
          </a:bodyPr>
          <a:p>
            <a:pPr algn="ctr">
              <a:spcBef>
                <a:spcPct val="0"/>
              </a:spcBef>
              <a:spcAft>
                <a:spcPct val="0"/>
              </a:spcAft>
            </a:pPr>
            <a:r>
              <a:rPr lang="zh-CN" altLang="en-US" sz="2400" dirty="0">
                <a:ln>
                  <a:noFill/>
                  <a:prstDash val="sysDot"/>
                </a:ln>
                <a:solidFill>
                  <a:schemeClr val="tx1">
                    <a:lumMod val="85000"/>
                    <a:lumOff val="15000"/>
                  </a:schemeClr>
                </a:solidFill>
                <a:latin typeface="+mn-ea"/>
                <a:cs typeface="+mn-ea"/>
                <a:sym typeface="+mn-ea"/>
              </a:rPr>
              <a:t>（四）健康教育</a:t>
            </a:r>
            <a:endParaRPr lang="zh-CN" altLang="en-US" sz="2400" b="1" kern="0">
              <a:solidFill>
                <a:schemeClr val="accent1"/>
              </a:solidFill>
              <a:latin typeface="+mn-ea"/>
              <a:cs typeface="+mn-ea"/>
            </a:endParaRPr>
          </a:p>
        </p:txBody>
      </p:sp>
      <p:sp>
        <p:nvSpPr>
          <p:cNvPr id="82" name="矩形 81"/>
          <p:cNvSpPr/>
          <p:nvPr>
            <p:custDataLst>
              <p:tags r:id="rId5"/>
            </p:custDataLst>
          </p:nvPr>
        </p:nvSpPr>
        <p:spPr>
          <a:xfrm>
            <a:off x="5289419" y="3099280"/>
            <a:ext cx="2027501" cy="1816159"/>
          </a:xfrm>
          <a:prstGeom prst="rect">
            <a:avLst/>
          </a:prstGeom>
        </p:spPr>
        <p:txBody>
          <a:bodyPr wrap="square" lIns="0" tIns="0" rIns="0" bIns="0">
            <a:noAutofit/>
          </a:bodyPr>
          <a:p>
            <a:pPr algn="ctr">
              <a:lnSpc>
                <a:spcPct val="150000"/>
              </a:lnSpc>
              <a:spcBef>
                <a:spcPct val="0"/>
              </a:spcBef>
              <a:spcAft>
                <a:spcPct val="0"/>
              </a:spcAft>
            </a:pPr>
            <a:endParaRPr lang="en-US" altLang="zh-CN" sz="1200">
              <a:ln>
                <a:noFill/>
                <a:prstDash val="sysDot"/>
              </a:ln>
              <a:solidFill>
                <a:schemeClr val="tx1">
                  <a:lumMod val="85000"/>
                  <a:lumOff val="15000"/>
                </a:schemeClr>
              </a:solidFill>
              <a:latin typeface="+mn-ea"/>
              <a:cs typeface="+mn-ea"/>
            </a:endParaRPr>
          </a:p>
          <a:p>
            <a:pPr algn="l">
              <a:lnSpc>
                <a:spcPct val="150000"/>
              </a:lnSpc>
              <a:spcBef>
                <a:spcPct val="0"/>
              </a:spcBef>
              <a:spcAft>
                <a:spcPct val="0"/>
              </a:spcAft>
            </a:pPr>
            <a:r>
              <a:rPr lang="en-US" altLang="zh-CN" sz="1200">
                <a:ln>
                  <a:noFill/>
                  <a:prstDash val="sysDot"/>
                </a:ln>
                <a:solidFill>
                  <a:schemeClr val="tx1">
                    <a:lumMod val="85000"/>
                    <a:lumOff val="15000"/>
                  </a:schemeClr>
                </a:solidFill>
                <a:latin typeface="+mn-ea"/>
                <a:cs typeface="+mn-ea"/>
              </a:rPr>
              <a:t> </a:t>
            </a:r>
            <a:r>
              <a:rPr lang="zh-CN" altLang="en-US" sz="1400" b="1">
                <a:ln>
                  <a:noFill/>
                  <a:prstDash val="sysDot"/>
                </a:ln>
                <a:solidFill>
                  <a:schemeClr val="bg1">
                    <a:lumMod val="25000"/>
                  </a:schemeClr>
                </a:solidFill>
                <a:latin typeface="+mn-ea"/>
                <a:cs typeface="+mn-ea"/>
              </a:rPr>
              <a:t>活动室、户外场地、用具、建筑面积</a:t>
            </a:r>
            <a:endParaRPr lang="zh-CN" altLang="en-US" sz="1400" b="1">
              <a:ln>
                <a:noFill/>
                <a:prstDash val="sysDot"/>
              </a:ln>
              <a:solidFill>
                <a:schemeClr val="bg1">
                  <a:lumMod val="25000"/>
                </a:schemeClr>
              </a:solidFill>
              <a:latin typeface="+mn-ea"/>
              <a:cs typeface="+mn-ea"/>
            </a:endParaRPr>
          </a:p>
        </p:txBody>
      </p:sp>
      <p:sp>
        <p:nvSpPr>
          <p:cNvPr id="83" name="矩形 82"/>
          <p:cNvSpPr/>
          <p:nvPr>
            <p:custDataLst>
              <p:tags r:id="rId6"/>
            </p:custDataLst>
          </p:nvPr>
        </p:nvSpPr>
        <p:spPr>
          <a:xfrm>
            <a:off x="5196092" y="2613884"/>
            <a:ext cx="2161812" cy="344172"/>
          </a:xfrm>
          <a:prstGeom prst="rect">
            <a:avLst/>
          </a:prstGeom>
          <a:noFill/>
        </p:spPr>
        <p:txBody>
          <a:bodyPr wrap="square" lIns="0" tIns="0" rIns="0" bIns="0" rtlCol="0" anchor="b" anchorCtr="0">
            <a:noAutofit/>
          </a:bodyPr>
          <a:p>
            <a:pPr algn="ctr">
              <a:spcBef>
                <a:spcPct val="0"/>
              </a:spcBef>
              <a:spcAft>
                <a:spcPct val="0"/>
              </a:spcAft>
            </a:pPr>
            <a:r>
              <a:rPr lang="zh-CN" altLang="en-US" sz="2400">
                <a:ln>
                  <a:noFill/>
                  <a:prstDash val="sysDot"/>
                </a:ln>
                <a:solidFill>
                  <a:schemeClr val="tx1">
                    <a:lumMod val="85000"/>
                    <a:lumOff val="15000"/>
                  </a:schemeClr>
                </a:solidFill>
                <a:latin typeface="+mn-ea"/>
                <a:cs typeface="+mn-ea"/>
                <a:sym typeface="+mn-ea"/>
              </a:rPr>
              <a:t>（五）保育设施</a:t>
            </a:r>
            <a:endParaRPr lang="zh-CN" altLang="en-US" sz="2400" b="1" kern="0">
              <a:solidFill>
                <a:schemeClr val="accent2"/>
              </a:solidFill>
              <a:latin typeface="+mn-ea"/>
              <a:cs typeface="+mn-ea"/>
            </a:endParaRPr>
          </a:p>
        </p:txBody>
      </p:sp>
      <p:sp>
        <p:nvSpPr>
          <p:cNvPr id="84" name="圆角矩形 83"/>
          <p:cNvSpPr/>
          <p:nvPr>
            <p:custDataLst>
              <p:tags r:id="rId7"/>
            </p:custDataLst>
          </p:nvPr>
        </p:nvSpPr>
        <p:spPr>
          <a:xfrm>
            <a:off x="7922800" y="2084541"/>
            <a:ext cx="2516353" cy="3263951"/>
          </a:xfrm>
          <a:prstGeom prst="roundRect">
            <a:avLst>
              <a:gd name="adj" fmla="val 2258"/>
            </a:avLst>
          </a:prstGeom>
          <a:noFill/>
          <a:ln w="25400">
            <a:solidFill>
              <a:schemeClr val="accent1"/>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85" name="矩形 84"/>
          <p:cNvSpPr/>
          <p:nvPr>
            <p:custDataLst>
              <p:tags r:id="rId8"/>
            </p:custDataLst>
          </p:nvPr>
        </p:nvSpPr>
        <p:spPr>
          <a:xfrm>
            <a:off x="8175127" y="3099280"/>
            <a:ext cx="2027501" cy="1816159"/>
          </a:xfrm>
          <a:prstGeom prst="rect">
            <a:avLst/>
          </a:prstGeom>
        </p:spPr>
        <p:txBody>
          <a:bodyPr wrap="square" lIns="0" tIns="0" rIns="0" bIns="0">
            <a:noAutofit/>
          </a:bodyPr>
          <a:p>
            <a:pPr algn="ctr">
              <a:lnSpc>
                <a:spcPct val="150000"/>
              </a:lnSpc>
              <a:spcBef>
                <a:spcPct val="0"/>
              </a:spcBef>
              <a:spcAft>
                <a:spcPct val="0"/>
              </a:spcAft>
            </a:pPr>
            <a:r>
              <a:rPr lang="en-US" altLang="zh-CN" sz="1200">
                <a:ln>
                  <a:noFill/>
                  <a:prstDash val="sysDot"/>
                </a:ln>
                <a:solidFill>
                  <a:schemeClr val="tx1">
                    <a:lumMod val="85000"/>
                    <a:lumOff val="15000"/>
                  </a:schemeClr>
                </a:solidFill>
                <a:latin typeface="+mn-ea"/>
                <a:cs typeface="+mn-ea"/>
              </a:rPr>
              <a:t>         </a:t>
            </a:r>
            <a:endParaRPr lang="en-US" altLang="zh-CN" sz="1200">
              <a:ln>
                <a:noFill/>
                <a:prstDash val="sysDot"/>
              </a:ln>
              <a:solidFill>
                <a:schemeClr val="tx1">
                  <a:lumMod val="85000"/>
                  <a:lumOff val="15000"/>
                </a:schemeClr>
              </a:solidFill>
              <a:latin typeface="+mn-ea"/>
              <a:cs typeface="+mn-ea"/>
            </a:endParaRPr>
          </a:p>
          <a:p>
            <a:pPr algn="l">
              <a:lnSpc>
                <a:spcPct val="150000"/>
              </a:lnSpc>
              <a:spcBef>
                <a:spcPct val="0"/>
              </a:spcBef>
              <a:spcAft>
                <a:spcPct val="0"/>
              </a:spcAft>
            </a:pPr>
            <a:r>
              <a:rPr lang="en-US" altLang="zh-CN" sz="1200">
                <a:ln>
                  <a:noFill/>
                  <a:prstDash val="sysDot"/>
                </a:ln>
                <a:solidFill>
                  <a:schemeClr val="tx1">
                    <a:lumMod val="85000"/>
                    <a:lumOff val="15000"/>
                  </a:schemeClr>
                </a:solidFill>
                <a:latin typeface="+mn-ea"/>
                <a:cs typeface="+mn-ea"/>
              </a:rPr>
              <a:t> </a:t>
            </a:r>
            <a:r>
              <a:rPr lang="zh-CN" altLang="en-US" sz="1600" b="1">
                <a:ln>
                  <a:noFill/>
                  <a:prstDash val="sysDot"/>
                </a:ln>
                <a:solidFill>
                  <a:schemeClr val="tx1">
                    <a:lumMod val="85000"/>
                    <a:lumOff val="15000"/>
                  </a:schemeClr>
                </a:solidFill>
                <a:latin typeface="+mn-ea"/>
                <a:cs typeface="+mn-ea"/>
              </a:rPr>
              <a:t>任职资格、知识、能力、方法</a:t>
            </a:r>
            <a:endParaRPr lang="zh-CN" altLang="en-US" sz="1600" b="1">
              <a:ln>
                <a:noFill/>
                <a:prstDash val="sysDot"/>
              </a:ln>
              <a:solidFill>
                <a:schemeClr val="tx1">
                  <a:lumMod val="85000"/>
                  <a:lumOff val="15000"/>
                </a:schemeClr>
              </a:solidFill>
              <a:latin typeface="+mn-ea"/>
              <a:cs typeface="+mn-ea"/>
            </a:endParaRPr>
          </a:p>
        </p:txBody>
      </p:sp>
      <p:sp>
        <p:nvSpPr>
          <p:cNvPr id="86" name="矩形 85"/>
          <p:cNvSpPr/>
          <p:nvPr>
            <p:custDataLst>
              <p:tags r:id="rId9"/>
            </p:custDataLst>
          </p:nvPr>
        </p:nvSpPr>
        <p:spPr>
          <a:xfrm>
            <a:off x="8100071" y="2613884"/>
            <a:ext cx="2161812" cy="344172"/>
          </a:xfrm>
          <a:prstGeom prst="rect">
            <a:avLst/>
          </a:prstGeom>
          <a:noFill/>
        </p:spPr>
        <p:txBody>
          <a:bodyPr wrap="square" lIns="0" tIns="0" rIns="0" bIns="0" rtlCol="0" anchor="b" anchorCtr="0">
            <a:noAutofit/>
          </a:bodyPr>
          <a:p>
            <a:pPr algn="ctr">
              <a:spcBef>
                <a:spcPct val="0"/>
              </a:spcBef>
              <a:spcAft>
                <a:spcPct val="0"/>
              </a:spcAft>
            </a:pPr>
            <a:r>
              <a:rPr lang="zh-CN" altLang="en-US" sz="2400">
                <a:ln>
                  <a:noFill/>
                  <a:prstDash val="sysDot"/>
                </a:ln>
                <a:solidFill>
                  <a:schemeClr val="tx1">
                    <a:lumMod val="85000"/>
                    <a:lumOff val="15000"/>
                  </a:schemeClr>
                </a:solidFill>
                <a:latin typeface="+mn-ea"/>
                <a:cs typeface="+mn-ea"/>
                <a:sym typeface="+mn-ea"/>
              </a:rPr>
              <a:t>（六）保育人员</a:t>
            </a:r>
            <a:endParaRPr lang="zh-CN" altLang="en-US" sz="2400" b="1" kern="0">
              <a:solidFill>
                <a:schemeClr val="accent1"/>
              </a:solidFill>
              <a:latin typeface="+mn-ea"/>
              <a:cs typeface="+mn-ea"/>
            </a:endParaRPr>
          </a:p>
        </p:txBody>
      </p:sp>
      <p:cxnSp>
        <p:nvCxnSpPr>
          <p:cNvPr id="87" name="直接连接符 86"/>
          <p:cNvCxnSpPr/>
          <p:nvPr>
            <p:custDataLst>
              <p:tags r:id="rId10"/>
            </p:custDataLst>
          </p:nvPr>
        </p:nvCxnSpPr>
        <p:spPr>
          <a:xfrm>
            <a:off x="3293520" y="5101104"/>
            <a:ext cx="262696" cy="0"/>
          </a:xfrm>
          <a:prstGeom prst="line">
            <a:avLst/>
          </a:prstGeom>
          <a:ln w="47625" cap="rnd">
            <a:solidFill>
              <a:schemeClr val="accent1"/>
            </a:solidFill>
          </a:ln>
        </p:spPr>
        <p:style>
          <a:lnRef idx="2">
            <a:schemeClr val="accent1"/>
          </a:lnRef>
          <a:fillRef idx="0">
            <a:srgbClr val="FFFFFF"/>
          </a:fillRef>
          <a:effectRef idx="0">
            <a:srgbClr val="FFFFFF"/>
          </a:effectRef>
          <a:fontRef idx="minor">
            <a:schemeClr val="tx1"/>
          </a:fontRef>
        </p:style>
      </p:cxnSp>
      <p:cxnSp>
        <p:nvCxnSpPr>
          <p:cNvPr id="88" name="直接连接符 87"/>
          <p:cNvCxnSpPr/>
          <p:nvPr>
            <p:custDataLst>
              <p:tags r:id="rId11"/>
            </p:custDataLst>
          </p:nvPr>
        </p:nvCxnSpPr>
        <p:spPr>
          <a:xfrm>
            <a:off x="6145650" y="5101104"/>
            <a:ext cx="262696" cy="0"/>
          </a:xfrm>
          <a:prstGeom prst="line">
            <a:avLst/>
          </a:prstGeom>
          <a:ln w="47625" cap="rnd">
            <a:solidFill>
              <a:schemeClr val="accent2"/>
            </a:solidFill>
          </a:ln>
        </p:spPr>
        <p:style>
          <a:lnRef idx="2">
            <a:schemeClr val="accent1"/>
          </a:lnRef>
          <a:fillRef idx="0">
            <a:srgbClr val="FFFFFF"/>
          </a:fillRef>
          <a:effectRef idx="0">
            <a:srgbClr val="FFFFFF"/>
          </a:effectRef>
          <a:fontRef idx="minor">
            <a:schemeClr val="tx1"/>
          </a:fontRef>
        </p:style>
      </p:cxnSp>
      <p:cxnSp>
        <p:nvCxnSpPr>
          <p:cNvPr id="89" name="直接连接符 88"/>
          <p:cNvCxnSpPr/>
          <p:nvPr>
            <p:custDataLst>
              <p:tags r:id="rId12"/>
            </p:custDataLst>
          </p:nvPr>
        </p:nvCxnSpPr>
        <p:spPr>
          <a:xfrm>
            <a:off x="9049628" y="5101104"/>
            <a:ext cx="262696" cy="0"/>
          </a:xfrm>
          <a:prstGeom prst="line">
            <a:avLst/>
          </a:prstGeom>
          <a:ln w="47625" cap="rnd">
            <a:solidFill>
              <a:schemeClr val="accent1"/>
            </a:solidFill>
          </a:ln>
        </p:spPr>
        <p:style>
          <a:lnRef idx="2">
            <a:schemeClr val="accent1"/>
          </a:lnRef>
          <a:fillRef idx="0">
            <a:srgbClr val="FFFFFF"/>
          </a:fillRef>
          <a:effectRef idx="0">
            <a:srgbClr val="FFFFFF"/>
          </a:effectRef>
          <a:fontRef idx="minor">
            <a:schemeClr val="tx1"/>
          </a:fontRef>
        </p:style>
      </p:cxnSp>
      <p:sp>
        <p:nvSpPr>
          <p:cNvPr id="90" name="椭圆 89"/>
          <p:cNvSpPr/>
          <p:nvPr>
            <p:custDataLst>
              <p:tags r:id="rId13"/>
            </p:custDataLst>
          </p:nvPr>
        </p:nvSpPr>
        <p:spPr>
          <a:xfrm>
            <a:off x="3107855" y="1752715"/>
            <a:ext cx="692293" cy="692293"/>
          </a:xfrm>
          <a:prstGeom prst="ellipse">
            <a:avLst/>
          </a:prstGeom>
          <a:solidFill>
            <a:schemeClr val="accent1">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1" name="椭圆 90"/>
          <p:cNvSpPr/>
          <p:nvPr>
            <p:custDataLst>
              <p:tags r:id="rId14"/>
            </p:custDataLst>
          </p:nvPr>
        </p:nvSpPr>
        <p:spPr>
          <a:xfrm>
            <a:off x="3131063" y="1752221"/>
            <a:ext cx="645383" cy="645383"/>
          </a:xfrm>
          <a:prstGeom prst="ellipse">
            <a:avLst/>
          </a:prstGeom>
          <a:solidFill>
            <a:schemeClr val="accent1"/>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6" name="椭圆 95"/>
          <p:cNvSpPr/>
          <p:nvPr>
            <p:custDataLst>
              <p:tags r:id="rId15"/>
            </p:custDataLst>
          </p:nvPr>
        </p:nvSpPr>
        <p:spPr>
          <a:xfrm>
            <a:off x="5930852" y="1752715"/>
            <a:ext cx="692293" cy="692293"/>
          </a:xfrm>
          <a:prstGeom prst="ellipse">
            <a:avLst/>
          </a:prstGeom>
          <a:solidFill>
            <a:schemeClr val="accent2">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7" name="椭圆 96"/>
          <p:cNvSpPr/>
          <p:nvPr>
            <p:custDataLst>
              <p:tags r:id="rId16"/>
            </p:custDataLst>
          </p:nvPr>
        </p:nvSpPr>
        <p:spPr>
          <a:xfrm>
            <a:off x="5954060" y="1752221"/>
            <a:ext cx="645383" cy="645383"/>
          </a:xfrm>
          <a:prstGeom prst="ellipse">
            <a:avLst/>
          </a:prstGeom>
          <a:solidFill>
            <a:schemeClr val="accent2"/>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8" name="椭圆 97"/>
          <p:cNvSpPr/>
          <p:nvPr>
            <p:custDataLst>
              <p:tags r:id="rId17"/>
            </p:custDataLst>
          </p:nvPr>
        </p:nvSpPr>
        <p:spPr>
          <a:xfrm>
            <a:off x="8834830" y="1752715"/>
            <a:ext cx="692293" cy="692293"/>
          </a:xfrm>
          <a:prstGeom prst="ellipse">
            <a:avLst/>
          </a:prstGeom>
          <a:solidFill>
            <a:schemeClr val="accent1">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99" name="椭圆 98"/>
          <p:cNvSpPr/>
          <p:nvPr>
            <p:custDataLst>
              <p:tags r:id="rId18"/>
            </p:custDataLst>
          </p:nvPr>
        </p:nvSpPr>
        <p:spPr>
          <a:xfrm>
            <a:off x="8858038" y="1752715"/>
            <a:ext cx="645383" cy="645383"/>
          </a:xfrm>
          <a:prstGeom prst="ellipse">
            <a:avLst/>
          </a:prstGeom>
          <a:solidFill>
            <a:schemeClr val="accent1"/>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pic>
        <p:nvPicPr>
          <p:cNvPr id="101" name="图形 23" descr="333438303937363b333438313038303bd7e9d6afbcdcb9b9"/>
          <p:cNvPicPr>
            <a:picLocks noChangeAspect="1"/>
          </p:cNvPicPr>
          <p:nvPr>
            <p:custDataLst>
              <p:tags r:id="rId19"/>
            </p:custDataLst>
          </p:nvPr>
        </p:nvPicPr>
        <p:blipFill>
          <a:blip r:embed="rId20">
            <a:extLst>
              <a:ext uri="{96DAC541-7B7A-43D3-8B79-37D633B846F1}">
                <asvg:svgBlip xmlns:asvg="http://schemas.microsoft.com/office/drawing/2016/SVG/main" r:embed="rId21"/>
              </a:ext>
            </a:extLst>
          </a:blip>
          <a:stretch>
            <a:fillRect/>
          </a:stretch>
        </p:blipFill>
        <p:spPr>
          <a:xfrm>
            <a:off x="3327591" y="1948749"/>
            <a:ext cx="252327" cy="252327"/>
          </a:xfrm>
          <a:prstGeom prst="rect">
            <a:avLst/>
          </a:prstGeom>
        </p:spPr>
      </p:pic>
      <p:pic>
        <p:nvPicPr>
          <p:cNvPr id="102" name="图形 25" descr="333438303937363b333438313039323bcfeec4bfbcc6bbae"/>
          <p:cNvPicPr>
            <a:picLocks noChangeAspect="1"/>
          </p:cNvPicPr>
          <p:nvPr>
            <p:custDataLst>
              <p:tags r:id="rId22"/>
            </p:custDataLst>
          </p:nvPr>
        </p:nvPicPr>
        <p:blipFill>
          <a:blip r:embed="rId23">
            <a:extLst>
              <a:ext uri="{96DAC541-7B7A-43D3-8B79-37D633B846F1}">
                <asvg:svgBlip xmlns:asvg="http://schemas.microsoft.com/office/drawing/2016/SVG/main" r:embed="rId24"/>
              </a:ext>
            </a:extLst>
          </a:blip>
          <a:stretch>
            <a:fillRect/>
          </a:stretch>
        </p:blipFill>
        <p:spPr>
          <a:xfrm>
            <a:off x="6150588" y="1948749"/>
            <a:ext cx="251833" cy="251833"/>
          </a:xfrm>
          <a:prstGeom prst="rect">
            <a:avLst/>
          </a:prstGeom>
        </p:spPr>
      </p:pic>
      <p:pic>
        <p:nvPicPr>
          <p:cNvPr id="103" name="图形 26" descr="333438303937363b333438313037333bcad0b3a1bebad5f9"/>
          <p:cNvPicPr>
            <a:picLocks noChangeAspect="1"/>
          </p:cNvPicPr>
          <p:nvPr>
            <p:custDataLst>
              <p:tags r:id="rId25"/>
            </p:custDataLst>
          </p:nvPr>
        </p:nvPicPr>
        <p:blipFill>
          <a:blip r:embed="rId26">
            <a:extLst>
              <a:ext uri="{96DAC541-7B7A-43D3-8B79-37D633B846F1}">
                <asvg:svgBlip xmlns:asvg="http://schemas.microsoft.com/office/drawing/2016/SVG/main" r:embed="rId27"/>
              </a:ext>
            </a:extLst>
          </a:blip>
          <a:stretch>
            <a:fillRect/>
          </a:stretch>
        </p:blipFill>
        <p:spPr>
          <a:xfrm>
            <a:off x="9067899" y="1963069"/>
            <a:ext cx="225168" cy="225168"/>
          </a:xfrm>
          <a:prstGeom prst="rect">
            <a:avLst/>
          </a:prstGeom>
        </p:spPr>
      </p:pic>
      <p:sp>
        <p:nvSpPr>
          <p:cNvPr id="113" name="Rectangle 2"/>
          <p:cNvSpPr>
            <a:spLocks noGrp="1" noChangeArrowheads="1"/>
          </p:cNvSpPr>
          <p:nvPr/>
        </p:nvSpPr>
        <p:spPr>
          <a:xfrm>
            <a:off x="1676083" y="685483"/>
            <a:ext cx="6553200" cy="563563"/>
          </a:xfrm>
          <a:prstGeom prst="rect">
            <a:avLst/>
          </a:prstGeom>
          <a:ln>
            <a:solidFill>
              <a:schemeClr val="accent1">
                <a:lumMod val="50000"/>
              </a:schemeClr>
            </a:solidFill>
          </a:ln>
        </p:spPr>
        <p:txBody>
          <a:bodyPr vert="horz" wrap="square" lIns="91440" tIns="45720" rIns="91440" bIns="45720" numCol="1" rtlCol="0" anchor="ctr" anchorCtr="0" compatLnSpc="1">
            <a:normAutofit fontScale="9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2800" b="1" i="0" u="none" strike="noStrike" kern="0" cap="none" spc="0" normalizeH="0" baseline="0" noProof="0" dirty="0" smtClean="0">
                <a:ln>
                  <a:noFill/>
                </a:ln>
                <a:solidFill>
                  <a:srgbClr val="CF2392"/>
                </a:solidFill>
                <a:effectLst/>
                <a:uLnTx/>
                <a:uFillTx/>
                <a:latin typeface="汉仪丫丫体简"/>
                <a:ea typeface="汉仪丫丫体简"/>
                <a:cs typeface="汉仪丫丫体简"/>
              </a:rPr>
              <a:t> </a:t>
            </a:r>
            <a:r>
              <a:rPr kumimoji="0" lang="zh-CN" altLang="en-US" sz="3200" b="1" i="0" u="none" strike="noStrike" kern="0" cap="none" spc="0" normalizeH="0" baseline="0" noProof="0" dirty="0" smtClean="0">
                <a:ln>
                  <a:noFill/>
                </a:ln>
                <a:solidFill>
                  <a:schemeClr val="bg1">
                    <a:lumMod val="25000"/>
                  </a:schemeClr>
                </a:solidFill>
                <a:effectLst/>
                <a:uLnTx/>
                <a:uFillTx/>
                <a:latin typeface="汉仪丫丫体简"/>
                <a:ea typeface="汉仪丫丫体简"/>
                <a:cs typeface="汉仪丫丫体简"/>
              </a:rPr>
              <a:t>二、幼儿园保育评价的内容</a:t>
            </a:r>
            <a:endParaRPr kumimoji="0" lang="zh-CN" altLang="en-US" sz="3200" b="1" i="0" u="none" strike="noStrike" kern="0" cap="none" spc="0" normalizeH="0" baseline="0" noProof="0" dirty="0" smtClean="0">
              <a:ln>
                <a:noFill/>
              </a:ln>
              <a:solidFill>
                <a:schemeClr val="bg1">
                  <a:lumMod val="25000"/>
                </a:schemeClr>
              </a:solidFill>
              <a:effectLst/>
              <a:uLnTx/>
              <a:uFillTx/>
              <a:latin typeface="汉仪丫丫体简"/>
              <a:ea typeface="汉仪丫丫体简"/>
              <a:cs typeface="汉仪丫丫体简"/>
            </a:endParaRP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（一）卫生制度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1.疾病预防制度评价</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幼儿正处于生长发育期，对外界环境的适应能力和对疾病的抵抗能力都较弱，所以 疾病预防是幼儿园保育工作的重要内容，需要从制度上加以保证和落实。疾病预防制度 的评价内容涉及常见传染病的预防和非传染性常见病的预防两个方面。要求保教人员掌握一定的幼儿疾病的知识，如致病原因、主要症状、预防方法、护理知识等。</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（一）卫生制度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2</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.消毒制度评价</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消毒是预防疾病发生以及切断传染病传播途径的一项重要措施。幼儿园要建立并严格执行消毒制度。对消毒制度进行的评价，首先是检查其内容是否全面，其次要对消毒的用品、方法、周期或频率、时间进行评价。消毒制度评价可以参考表5。</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a:t>表</a:t>
            </a:r>
            <a:r>
              <a:rPr lang="en-US" altLang="zh-CN"/>
              <a:t>5—16</a:t>
            </a:r>
            <a:r>
              <a:rPr lang="zh-CN" altLang="en-US"/>
              <a:t>幼儿园消毒制度评价表</a:t>
            </a:r>
            <a:endParaRPr lang="zh-CN" altLang="en-US"/>
          </a:p>
        </p:txBody>
      </p:sp>
      <p:graphicFrame>
        <p:nvGraphicFramePr>
          <p:cNvPr id="3" name="表格 1"/>
          <p:cNvGraphicFramePr>
            <a:graphicFrameLocks noGrp="1"/>
          </p:cNvGraphicFramePr>
          <p:nvPr/>
        </p:nvGraphicFramePr>
        <p:xfrm>
          <a:off x="607060" y="1673860"/>
          <a:ext cx="10975975" cy="4576445"/>
        </p:xfrm>
        <a:graphic>
          <a:graphicData uri="http://schemas.openxmlformats.org/drawingml/2006/table">
            <a:tbl>
              <a:tblPr firstRow="1" bandRow="1">
                <a:tableStyleId>{5C22544A-7EE6-4342-B048-85BDC9FD1C3A}</a:tableStyleId>
              </a:tblPr>
              <a:tblGrid>
                <a:gridCol w="1728470"/>
                <a:gridCol w="2332990"/>
                <a:gridCol w="1728470"/>
                <a:gridCol w="1729105"/>
                <a:gridCol w="1728470"/>
                <a:gridCol w="1728470"/>
              </a:tblGrid>
              <a:tr h="457200">
                <a:tc gridSpan="2">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评价指标</a:t>
                      </a:r>
                      <a:endParaRPr lang="zh-CN" sz="1600" b="1" kern="100" spc="120" dirty="0">
                        <a:latin typeface="微软雅黑" panose="020B0503020204020204" charset="-122"/>
                        <a:ea typeface="微软雅黑" panose="020B0503020204020204" charset="-122"/>
                      </a:endParaRPr>
                    </a:p>
                  </a:txBody>
                  <a:tcPr marL="177800" marR="177800" marT="66675" marB="66675" anchor="ctr"/>
                </a:tc>
                <a:tc hMerge="1">
                  <a:tcPr/>
                </a:tc>
                <a:tc gridSpan="4">
                  <a:txBody>
                    <a:bodyPr/>
                    <a:p>
                      <a:pPr algn="ctr">
                        <a:lnSpc>
                          <a:spcPct val="120000"/>
                        </a:lnSpc>
                        <a:spcBef>
                          <a:spcPts val="0"/>
                        </a:spcBef>
                        <a:spcAft>
                          <a:spcPts val="0"/>
                        </a:spcAft>
                      </a:pPr>
                      <a:r>
                        <a:rPr lang="zh-CN" sz="1600" b="1" kern="100" spc="120">
                          <a:latin typeface="微软雅黑" panose="020B0503020204020204" charset="-122"/>
                          <a:ea typeface="微软雅黑" panose="020B0503020204020204" charset="-122"/>
                        </a:rPr>
                        <a:t>评价标准</a:t>
                      </a:r>
                      <a:endParaRPr lang="zh-CN" sz="1600" b="1" kern="100" spc="120">
                        <a:latin typeface="微软雅黑" panose="020B0503020204020204" charset="-122"/>
                        <a:ea typeface="微软雅黑" panose="020B0503020204020204" charset="-122"/>
                      </a:endParaRPr>
                    </a:p>
                  </a:txBody>
                  <a:tcPr marL="177800" marR="177800" marT="66675" marB="66675" anchor="ctr"/>
                </a:tc>
                <a:tc hMerge="1">
                  <a:tcPr/>
                </a:tc>
                <a:tc hMerge="1">
                  <a:tcPr/>
                </a:tc>
                <a:tc hMerge="1">
                  <a:tcPr/>
                </a:tc>
              </a:tr>
              <a:tr h="771525">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一级指标</a:t>
                      </a:r>
                      <a:endParaRPr lang="zh-CN" sz="1600" b="1"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二级指标</a:t>
                      </a:r>
                      <a:endParaRPr lang="zh-CN" sz="1600" b="1"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消毒材料</a:t>
                      </a:r>
                      <a:endParaRPr lang="zh-CN" sz="1600" b="1"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600" b="1" kern="100" spc="120">
                          <a:latin typeface="微软雅黑" panose="020B0503020204020204" charset="-122"/>
                          <a:ea typeface="微软雅黑" panose="020B0503020204020204" charset="-122"/>
                        </a:rPr>
                        <a:t>消毒方法</a:t>
                      </a:r>
                      <a:endParaRPr lang="zh-CN" sz="1600" b="1"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600" b="1" kern="100" spc="120">
                          <a:latin typeface="微软雅黑" panose="020B0503020204020204" charset="-122"/>
                          <a:ea typeface="微软雅黑" panose="020B0503020204020204" charset="-122"/>
                        </a:rPr>
                        <a:t>消毒周期或频率</a:t>
                      </a:r>
                      <a:endParaRPr lang="zh-CN" sz="1600" b="1"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600" b="1" kern="100" spc="120">
                          <a:latin typeface="微软雅黑" panose="020B0503020204020204" charset="-122"/>
                          <a:ea typeface="微软雅黑" panose="020B0503020204020204" charset="-122"/>
                        </a:rPr>
                        <a:t>消毒时间</a:t>
                      </a:r>
                      <a:endParaRPr lang="zh-CN" sz="1600" b="1" kern="100" spc="120">
                        <a:latin typeface="微软雅黑" panose="020B0503020204020204" charset="-122"/>
                        <a:ea typeface="微软雅黑" panose="020B0503020204020204" charset="-122"/>
                      </a:endParaRPr>
                    </a:p>
                  </a:txBody>
                  <a:tcPr marL="177800" marR="177800" marT="66675" marB="66675" anchor="ctr"/>
                </a:tc>
              </a:tr>
              <a:tr h="418465">
                <a:tc rowSpan="4">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生活用品</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餐具</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a:latin typeface="微软雅黑" panose="020B0503020204020204" charset="-122"/>
                        <a:ea typeface="微软雅黑" panose="020B0503020204020204" charset="-122"/>
                      </a:endParaRPr>
                    </a:p>
                  </a:txBody>
                  <a:tcPr marL="177800" marR="177800" marT="66675" marB="66675" anchor="ctr"/>
                </a:tc>
              </a:tr>
              <a:tr h="418465">
                <a:tc vMerge="1">
                  <a:tcP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饭桌和抹布</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a:latin typeface="微软雅黑" panose="020B0503020204020204" charset="-122"/>
                        <a:ea typeface="微软雅黑" panose="020B0503020204020204" charset="-122"/>
                      </a:endParaRPr>
                    </a:p>
                  </a:txBody>
                  <a:tcPr marL="177800" marR="177800" marT="66675" marB="66675" anchor="ctr"/>
                </a:tc>
              </a:tr>
              <a:tr h="418465">
                <a:tc vMerge="1">
                  <a:tcP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被褥和床单</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a:latin typeface="微软雅黑" panose="020B0503020204020204" charset="-122"/>
                        <a:ea typeface="微软雅黑" panose="020B0503020204020204" charset="-122"/>
                      </a:endParaRPr>
                    </a:p>
                  </a:txBody>
                  <a:tcPr marL="177800" marR="177800" marT="66675" marB="66675" anchor="ctr"/>
                </a:tc>
              </a:tr>
              <a:tr h="418465">
                <a:tc vMerge="1">
                  <a:tcPr/>
                </a:tc>
                <a:tc>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厕所和便盆</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r>
              <a:tr h="418465">
                <a:tc rowSpan="2">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文娱用品</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玩具</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r>
              <a:tr h="418465">
                <a:tc vMerge="1">
                  <a:tcPr/>
                </a:tc>
                <a:tc>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图书</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a:latin typeface="微软雅黑" panose="020B0503020204020204" charset="-122"/>
                        <a:ea typeface="微软雅黑" panose="020B0503020204020204" charset="-122"/>
                      </a:endParaRPr>
                    </a:p>
                  </a:txBody>
                  <a:tcPr marL="177800" marR="177800" marT="66675" marB="66675" anchor="ctr"/>
                </a:tc>
              </a:tr>
              <a:tr h="418465">
                <a:tc rowSpan="2">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其他</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空气</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r>
              <a:tr h="418465">
                <a:tc vMerge="1">
                  <a:tcPr/>
                </a:tc>
                <a:tc>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呕吐或排泄物</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endParaRPr lang="zh-CN" sz="1400" b="0" kern="100" spc="120" dirty="0">
                        <a:latin typeface="微软雅黑" panose="020B0503020204020204" charset="-122"/>
                        <a:ea typeface="微软雅黑" panose="020B0503020204020204" charset="-122"/>
                      </a:endParaRPr>
                    </a:p>
                  </a:txBody>
                  <a:tcPr marL="177800" marR="177800" marT="66675" marB="66675" anchor="ctr"/>
                </a:tc>
              </a:tr>
            </a:tbl>
          </a:graphicData>
        </a:graphic>
      </p:graphicFrame>
    </p:spTree>
    <p:custDataLst>
      <p:tags r:id="rId2"/>
    </p:custData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二）健康制度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b="1" dirty="0">
                <a:solidFill>
                  <a:schemeClr val="bg1">
                    <a:lumMod val="25000"/>
                  </a:schemeClr>
                </a:solidFill>
                <a:latin typeface="Calibri" panose="020F0502020204030204" pitchFamily="34" charset="0"/>
                <a:ea typeface="宋体" panose="02010600030101010101" pitchFamily="2" charset="-122"/>
                <a:sym typeface="+mn-ea"/>
              </a:rPr>
              <a:t>1.健康检查制度评价</a:t>
            </a:r>
            <a:endParaRPr lang="zh-CN" altLang="en-US" sz="2400" b="1"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健康检查是指对幼儿和工作人员进行的定期或不定期的体格检查。通过健康检查，了解幼儿的生长发育和营养状况是否达到正常的标准，以便尽早发现幼儿的疾病和生理缺陷；对检查出的不利于幼儿生长发育的因素，及早进行干预和矫治；为体弱儿童建立档案，加强管理。</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1843405"/>
            <a:ext cx="3580765" cy="364617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284980" y="1842770"/>
            <a:ext cx="7651115" cy="4135120"/>
          </a:xfrm>
          <a:prstGeom prst="rect">
            <a:avLst/>
          </a:prstGeom>
          <a:noFill/>
        </p:spPr>
        <p:txBody>
          <a:bodyPr wrap="square" lIns="0" tIns="0" rIns="0" bIns="0" rtlCol="0" anchor="t" anchorCtr="0"/>
          <a:lstStyle/>
          <a:p>
            <a:pPr indent="262255" eaLnBrk="0" hangingPunct="0">
              <a:lnSpc>
                <a:spcPct val="150000"/>
              </a:lnSpc>
            </a:pPr>
            <a:r>
              <a:rPr lang="en-US" altLang="zh-CN"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铭铭（</a:t>
            </a:r>
            <a:r>
              <a:rPr lang="en-US" altLang="zh-CN"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5</a:t>
            </a:r>
            <a:r>
              <a:rPr lang="zh-CN" altLang="en-US"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岁，男孩）是幼儿园里公认的自控能力差、坚持性不够、注意力易分散的孩子，而且坐姿习惯差，比较调皮，教学活动时，时不时的动动坐在旁边的小朋友，影响班级的秩序。经常弄得老师很尴尬，也很恼火，所有代过他班的老师一致认定这个孩子太可恶了，认为他将来不会有什么出息。</a:t>
            </a:r>
            <a:endParaRPr lang="zh-CN" altLang="en-US" b="1" dirty="0">
              <a:solidFill>
                <a:srgbClr val="002060"/>
              </a:solidFill>
              <a:latin typeface="Arial" panose="020B0604020202020204" pitchFamily="34" charset="0"/>
              <a:ea typeface="宋体" panose="02010600030101010101" pitchFamily="2" charset="-122"/>
            </a:endParaRPr>
          </a:p>
          <a:p>
            <a:pPr indent="262255" eaLnBrk="0" hangingPunct="0">
              <a:lnSpc>
                <a:spcPct val="150000"/>
              </a:lnSpc>
            </a:pPr>
            <a:r>
              <a:rPr lang="en-US" altLang="zh-CN"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某个学期初，这个班又新换了一位刚刚迈入幼教行业的年轻教师，没想到，不过三个月，这个孩子发生了神奇的改变，其聪明和理解能力让他很快成为幼儿园的</a:t>
            </a:r>
            <a:r>
              <a:rPr lang="zh-CN" altLang="en-US" b="1" dirty="0">
                <a:solidFill>
                  <a:srgbClr val="002060"/>
                </a:solidFill>
                <a:latin typeface="Arial" panose="020B0604020202020204" pitchFamily="34" charset="0"/>
                <a:ea typeface="宋体" panose="02010600030101010101" pitchFamily="2" charset="-122"/>
                <a:cs typeface="Times New Roman" panose="02020603050405020304" pitchFamily="18" charset="0"/>
                <a:sym typeface="+mn-ea"/>
              </a:rPr>
              <a:t>“</a:t>
            </a:r>
            <a:r>
              <a:rPr lang="zh-CN" altLang="en-US"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名人</a:t>
            </a:r>
            <a:r>
              <a:rPr lang="zh-CN" altLang="en-US" b="1" dirty="0">
                <a:solidFill>
                  <a:srgbClr val="002060"/>
                </a:solidFill>
                <a:latin typeface="Arial" panose="020B0604020202020204" pitchFamily="34" charset="0"/>
                <a:ea typeface="宋体" panose="02010600030101010101" pitchFamily="2" charset="-122"/>
                <a:cs typeface="Times New Roman" panose="02020603050405020304" pitchFamily="18" charset="0"/>
                <a:sym typeface="+mn-ea"/>
              </a:rPr>
              <a:t>”</a:t>
            </a:r>
            <a:r>
              <a:rPr lang="zh-CN" altLang="en-US"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，还代表幼儿园参加了许多比赛。有人惊讶地问这位老师的教育方法，这位老师淡淡地说</a:t>
            </a:r>
            <a:r>
              <a:rPr lang="en-US" altLang="zh-CN"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a:t>
            </a:r>
            <a:r>
              <a:rPr lang="en-US" altLang="zh-CN" b="1" dirty="0">
                <a:solidFill>
                  <a:srgbClr val="002060"/>
                </a:solidFill>
                <a:latin typeface="Arial" panose="020B0604020202020204" pitchFamily="34" charset="0"/>
                <a:ea typeface="宋体" panose="02010600030101010101" pitchFamily="2" charset="-122"/>
                <a:cs typeface="Times New Roman" panose="02020603050405020304" pitchFamily="18" charset="0"/>
                <a:sym typeface="+mn-ea"/>
              </a:rPr>
              <a:t>“</a:t>
            </a:r>
            <a:r>
              <a:rPr lang="zh-CN" altLang="en-US"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我只不过在对他进行仔细观察后，发现这个孩子的主要问题在于渴望被关注。于是我就经常在他表现好的时候夸他，并且坚持下去。</a:t>
            </a:r>
            <a:r>
              <a:rPr lang="zh-CN" altLang="en-US" b="1" dirty="0">
                <a:solidFill>
                  <a:srgbClr val="002060"/>
                </a:solidFill>
                <a:latin typeface="Arial" panose="020B0604020202020204" pitchFamily="34" charset="0"/>
                <a:ea typeface="宋体" panose="02010600030101010101" pitchFamily="2" charset="-122"/>
                <a:cs typeface="Times New Roman" panose="02020603050405020304" pitchFamily="18" charset="0"/>
                <a:sym typeface="+mn-ea"/>
              </a:rPr>
              <a:t>”</a:t>
            </a:r>
            <a:endParaRPr lang="zh-CN" altLang="en-US" b="1" kern="0" dirty="0">
              <a:ln>
                <a:noFill/>
                <a:prstDash val="sysDot"/>
              </a:ln>
              <a:solidFill>
                <a:srgbClr val="002060"/>
              </a:solidFill>
              <a:latin typeface="Arial" panose="020B0604020202020204" pitchFamily="34" charset="0"/>
              <a:ea typeface="宋体" panose="02010600030101010101" pitchFamily="2" charset="-122"/>
              <a:cs typeface="Times New Roman" panose="02020603050405020304" pitchFamily="18" charset="0"/>
              <a:sym typeface="+mn-ea"/>
            </a:endParaRPr>
          </a:p>
        </p:txBody>
      </p:sp>
      <p:sp>
        <p:nvSpPr>
          <p:cNvPr id="8" name="任意多边形: 形状 7"/>
          <p:cNvSpPr/>
          <p:nvPr>
            <p:custDataLst>
              <p:tags r:id="rId4"/>
            </p:custDataLst>
          </p:nvPr>
        </p:nvSpPr>
        <p:spPr>
          <a:xfrm rot="16200000" flipH="1">
            <a:off x="8397635" y="-19962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5"/>
            </p:custDataLst>
          </p:nvPr>
        </p:nvSpPr>
        <p:spPr>
          <a:xfrm>
            <a:off x="696000" y="412185"/>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r>
              <a:rPr lang="zh-CN" altLang="en-US">
                <a:solidFill>
                  <a:schemeClr val="tx1">
                    <a:lumMod val="85000"/>
                    <a:lumOff val="15000"/>
                  </a:schemeClr>
                </a:solidFill>
              </a:rPr>
              <a:t>案例：</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7"/>
    </p:custData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二）健康制度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b="1" dirty="0">
                <a:solidFill>
                  <a:schemeClr val="bg1">
                    <a:lumMod val="25000"/>
                  </a:schemeClr>
                </a:solidFill>
                <a:latin typeface="Calibri" panose="020F0502020204030204" pitchFamily="34" charset="0"/>
                <a:ea typeface="宋体" panose="02010600030101010101" pitchFamily="2" charset="-122"/>
                <a:sym typeface="+mn-ea"/>
              </a:rPr>
              <a:t>1.健康检查制度评价</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幼儿的健康检查在时间上包括人园前的健康检查、定期的健康检查、每日的健康观察等，在内容上包括体重、身高、头围、胸围、肺活量、脉搏、血压、眼睛、耳朵、鼻、口腔与咽喉、扁桃体、胸部、背部、四肢等。</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二）健康制度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b="1" dirty="0">
                <a:solidFill>
                  <a:schemeClr val="bg1">
                    <a:lumMod val="25000"/>
                  </a:schemeClr>
                </a:solidFill>
                <a:latin typeface="Calibri" panose="020F0502020204030204" pitchFamily="34" charset="0"/>
                <a:ea typeface="宋体" panose="02010600030101010101" pitchFamily="2" charset="-122"/>
                <a:sym typeface="+mn-ea"/>
              </a:rPr>
              <a:t>1.健康检查制度评价</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健康检查制度除了对检查时间和检查内容进行规定以外，还包括对各种检查项目的检查方法做出规定。因此，对幼儿园的健康检查制度进行评价时，考查重点在于其内容是否全面、落实是否到位，对检查结果的分析处理措施是否及时合理。</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二）健康制度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000" b="1"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000" b="1" dirty="0">
                <a:solidFill>
                  <a:schemeClr val="bg1">
                    <a:lumMod val="25000"/>
                  </a:schemeClr>
                </a:solidFill>
                <a:latin typeface="宋体" panose="02010600030101010101" pitchFamily="2" charset="-122"/>
                <a:ea typeface="宋体" panose="02010600030101010101" pitchFamily="2" charset="-122"/>
                <a:sym typeface="+mn-ea"/>
              </a:rPr>
              <a:t>预防接种制度评价</a:t>
            </a:r>
            <a:endParaRPr lang="zh-CN" altLang="en-US" sz="20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预防接种是预防和消灭传染病综合措施的重要组成部分。在幼儿园中建立预防接种制度，严格按照规定的接种种类、剂量、次数、间隔时间等进行预防接种，并防止漏种、错种或重复接种，以有效地预防幼儿疾病。预防接种制度评价主要针对预防接种过程的诸环节执行情况进行判断。</a:t>
            </a:r>
            <a:endParaRPr lang="zh-CN" altLang="en-US" sz="20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000" b="1"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2000" b="1" dirty="0">
                <a:solidFill>
                  <a:schemeClr val="bg1">
                    <a:lumMod val="25000"/>
                  </a:schemeClr>
                </a:solidFill>
                <a:latin typeface="宋体" panose="02010600030101010101" pitchFamily="2" charset="-122"/>
                <a:ea typeface="宋体" panose="02010600030101010101" pitchFamily="2" charset="-122"/>
                <a:sym typeface="+mn-ea"/>
              </a:rPr>
              <a:t>隔离制度评价</a:t>
            </a:r>
            <a:endParaRPr lang="zh-CN" altLang="en-US" sz="20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隔离制度是幼儿园控制传染病传播和蔓延的一项重要措施。</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274955"/>
            <a:ext cx="8229600" cy="986790"/>
          </a:xfrm>
        </p:spPr>
        <p:txBody>
          <a:bodyPr/>
          <a:lstStyle/>
          <a:p>
            <a:r>
              <a:rPr lang="zh-CN" altLang="en-US" sz="4000" b="1">
                <a:solidFill>
                  <a:schemeClr val="bg1">
                    <a:lumMod val="25000"/>
                  </a:schemeClr>
                </a:solidFill>
              </a:rPr>
              <a:t>表</a:t>
            </a:r>
            <a:r>
              <a:rPr lang="en-US" altLang="zh-CN" sz="4000" b="1">
                <a:solidFill>
                  <a:schemeClr val="bg1">
                    <a:lumMod val="25000"/>
                  </a:schemeClr>
                </a:solidFill>
              </a:rPr>
              <a:t>5—17</a:t>
            </a:r>
            <a:r>
              <a:rPr lang="zh-CN" altLang="en-US" sz="4000" b="1">
                <a:solidFill>
                  <a:schemeClr val="bg1">
                    <a:lumMod val="25000"/>
                  </a:schemeClr>
                </a:solidFill>
              </a:rPr>
              <a:t>隔离制度评价表</a:t>
            </a:r>
            <a:endParaRPr lang="zh-CN" altLang="en-US" sz="4000" b="1">
              <a:solidFill>
                <a:schemeClr val="bg1">
                  <a:lumMod val="25000"/>
                </a:schemeClr>
              </a:solidFill>
            </a:endParaRPr>
          </a:p>
        </p:txBody>
      </p:sp>
      <p:graphicFrame>
        <p:nvGraphicFramePr>
          <p:cNvPr id="3" name="表格 1"/>
          <p:cNvGraphicFramePr>
            <a:graphicFrameLocks noGrp="1"/>
          </p:cNvGraphicFramePr>
          <p:nvPr/>
        </p:nvGraphicFramePr>
        <p:xfrm>
          <a:off x="607060" y="1673860"/>
          <a:ext cx="10975975" cy="4576445"/>
        </p:xfrm>
        <a:graphic>
          <a:graphicData uri="http://schemas.openxmlformats.org/drawingml/2006/table">
            <a:tbl>
              <a:tblPr firstRow="1" bandRow="1">
                <a:tableStyleId>{5C22544A-7EE6-4342-B048-85BDC9FD1C3A}</a:tableStyleId>
              </a:tblPr>
              <a:tblGrid>
                <a:gridCol w="3719830"/>
                <a:gridCol w="2418715"/>
                <a:gridCol w="2418715"/>
                <a:gridCol w="2418715"/>
              </a:tblGrid>
              <a:tr h="792480">
                <a:tc rowSpan="2">
                  <a:txBody>
                    <a:bodyPr/>
                    <a:p>
                      <a:pPr algn="ctr">
                        <a:lnSpc>
                          <a:spcPct val="120000"/>
                        </a:lnSpc>
                        <a:spcBef>
                          <a:spcPts val="0"/>
                        </a:spcBef>
                        <a:spcAft>
                          <a:spcPts val="0"/>
                        </a:spcAft>
                      </a:pPr>
                      <a:r>
                        <a:rPr lang="zh-CN" sz="2100" b="1" kern="100" dirty="0">
                          <a:latin typeface="微软雅黑" panose="020B0503020204020204" charset="-122"/>
                          <a:ea typeface="微软雅黑" panose="020B0503020204020204" charset="-122"/>
                        </a:rPr>
                        <a:t>隔离对象</a:t>
                      </a:r>
                      <a:endParaRPr lang="zh-CN" sz="2100" b="1" kern="100" dirty="0">
                        <a:latin typeface="微软雅黑" panose="020B0503020204020204" charset="-122"/>
                        <a:ea typeface="微软雅黑" panose="020B0503020204020204" charset="-122"/>
                      </a:endParaRPr>
                    </a:p>
                  </a:txBody>
                  <a:tcPr marL="215900" marR="215900" marT="133350" marB="133350" anchor="ctr"/>
                </a:tc>
                <a:tc gridSpan="3">
                  <a:txBody>
                    <a:bodyPr/>
                    <a:p>
                      <a:pPr algn="ctr">
                        <a:lnSpc>
                          <a:spcPct val="120000"/>
                        </a:lnSpc>
                        <a:spcBef>
                          <a:spcPts val="0"/>
                        </a:spcBef>
                        <a:spcAft>
                          <a:spcPts val="0"/>
                        </a:spcAft>
                      </a:pPr>
                      <a:r>
                        <a:rPr lang="zh-CN" sz="2100" b="1" kern="100" dirty="0">
                          <a:latin typeface="微软雅黑" panose="020B0503020204020204" charset="-122"/>
                          <a:ea typeface="微软雅黑" panose="020B0503020204020204" charset="-122"/>
                        </a:rPr>
                        <a:t>评价内容</a:t>
                      </a:r>
                      <a:endParaRPr lang="zh-CN" sz="2100" b="1" kern="100" dirty="0">
                        <a:latin typeface="微软雅黑" panose="020B0503020204020204" charset="-122"/>
                        <a:ea typeface="微软雅黑" panose="020B0503020204020204" charset="-122"/>
                      </a:endParaRPr>
                    </a:p>
                  </a:txBody>
                  <a:tcPr marL="215900" marR="215900" marT="133350" marB="133350" anchor="ctr"/>
                </a:tc>
                <a:tc hMerge="1">
                  <a:tcPr/>
                </a:tc>
                <a:tc hMerge="1">
                  <a:tcPr/>
                </a:tc>
              </a:tr>
              <a:tr h="791845">
                <a:tc vMerge="1">
                  <a:tcPr/>
                </a:tc>
                <a:tc>
                  <a:txBody>
                    <a:bodyPr/>
                    <a:p>
                      <a:pPr algn="ctr">
                        <a:lnSpc>
                          <a:spcPct val="120000"/>
                        </a:lnSpc>
                        <a:spcBef>
                          <a:spcPts val="0"/>
                        </a:spcBef>
                        <a:spcAft>
                          <a:spcPts val="0"/>
                        </a:spcAft>
                      </a:pPr>
                      <a:r>
                        <a:rPr lang="zh-CN" sz="2100" b="1" kern="100" dirty="0">
                          <a:latin typeface="微软雅黑" panose="020B0503020204020204" charset="-122"/>
                          <a:ea typeface="微软雅黑" panose="020B0503020204020204" charset="-122"/>
                        </a:rPr>
                        <a:t>隔离内容</a:t>
                      </a:r>
                      <a:endParaRPr lang="zh-CN" sz="2100" b="1" kern="10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100" b="1" kern="100">
                          <a:latin typeface="微软雅黑" panose="020B0503020204020204" charset="-122"/>
                          <a:ea typeface="微软雅黑" panose="020B0503020204020204" charset="-122"/>
                        </a:rPr>
                        <a:t>隔离方式</a:t>
                      </a:r>
                      <a:endParaRPr lang="zh-CN" sz="2100" b="1" kern="10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100" b="1" kern="100" dirty="0">
                          <a:latin typeface="微软雅黑" panose="020B0503020204020204" charset="-122"/>
                          <a:ea typeface="微软雅黑" panose="020B0503020204020204" charset="-122"/>
                        </a:rPr>
                        <a:t>隔离时间</a:t>
                      </a:r>
                      <a:endParaRPr lang="zh-CN" sz="2100" b="1" kern="100" dirty="0">
                        <a:latin typeface="微软雅黑" panose="020B0503020204020204" charset="-122"/>
                        <a:ea typeface="微软雅黑" panose="020B0503020204020204" charset="-122"/>
                      </a:endParaRPr>
                    </a:p>
                  </a:txBody>
                  <a:tcPr marL="215900" marR="215900" marT="133350" marB="133350" anchor="ctr"/>
                </a:tc>
              </a:tr>
              <a:tr h="748030">
                <a:tc>
                  <a:txBody>
                    <a:bodyPr/>
                    <a:p>
                      <a:pPr algn="ctr">
                        <a:lnSpc>
                          <a:spcPct val="120000"/>
                        </a:lnSpc>
                        <a:spcBef>
                          <a:spcPts val="0"/>
                        </a:spcBef>
                        <a:spcAft>
                          <a:spcPts val="0"/>
                        </a:spcAft>
                      </a:pPr>
                      <a:r>
                        <a:rPr lang="zh-CN" sz="1900" b="0" kern="100" spc="130">
                          <a:latin typeface="微软雅黑" panose="020B0503020204020204" charset="-122"/>
                          <a:ea typeface="微软雅黑" panose="020B0503020204020204" charset="-122"/>
                        </a:rPr>
                        <a:t>患病幼儿</a:t>
                      </a:r>
                      <a:endParaRPr lang="zh-CN" sz="19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a:latin typeface="微软雅黑" panose="020B0503020204020204" charset="-122"/>
                        <a:ea typeface="微软雅黑" panose="020B0503020204020204" charset="-122"/>
                      </a:endParaRPr>
                    </a:p>
                  </a:txBody>
                  <a:tcPr marL="215900" marR="215900" marT="133350" marB="133350" anchor="ctr"/>
                </a:tc>
              </a:tr>
              <a:tr h="748030">
                <a:tc>
                  <a:txBody>
                    <a:bodyPr/>
                    <a:p>
                      <a:pPr algn="ctr">
                        <a:lnSpc>
                          <a:spcPct val="120000"/>
                        </a:lnSpc>
                        <a:spcBef>
                          <a:spcPts val="0"/>
                        </a:spcBef>
                        <a:spcAft>
                          <a:spcPts val="0"/>
                        </a:spcAft>
                      </a:pPr>
                      <a:r>
                        <a:rPr lang="zh-CN" sz="1900" b="0" kern="100" spc="130">
                          <a:latin typeface="微软雅黑" panose="020B0503020204020204" charset="-122"/>
                          <a:ea typeface="微软雅黑" panose="020B0503020204020204" charset="-122"/>
                        </a:rPr>
                        <a:t>可疑患儿</a:t>
                      </a:r>
                      <a:endParaRPr lang="zh-CN" sz="19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a:latin typeface="微软雅黑" panose="020B0503020204020204" charset="-122"/>
                        <a:ea typeface="微软雅黑" panose="020B0503020204020204" charset="-122"/>
                      </a:endParaRPr>
                    </a:p>
                  </a:txBody>
                  <a:tcPr marL="215900" marR="215900" marT="133350" marB="133350" anchor="ctr"/>
                </a:tc>
              </a:tr>
              <a:tr h="748030">
                <a:tc>
                  <a:txBody>
                    <a:bodyPr/>
                    <a:p>
                      <a:pPr algn="ctr">
                        <a:lnSpc>
                          <a:spcPct val="120000"/>
                        </a:lnSpc>
                        <a:spcBef>
                          <a:spcPts val="0"/>
                        </a:spcBef>
                        <a:spcAft>
                          <a:spcPts val="0"/>
                        </a:spcAft>
                      </a:pPr>
                      <a:r>
                        <a:rPr lang="zh-CN" sz="1900" b="0" kern="100" spc="130">
                          <a:latin typeface="微软雅黑" panose="020B0503020204020204" charset="-122"/>
                          <a:ea typeface="微软雅黑" panose="020B0503020204020204" charset="-122"/>
                        </a:rPr>
                        <a:t>外出归来的幼儿</a:t>
                      </a:r>
                      <a:endParaRPr lang="zh-CN" sz="19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dirty="0">
                        <a:latin typeface="微软雅黑" panose="020B0503020204020204" charset="-122"/>
                        <a:ea typeface="微软雅黑" panose="020B0503020204020204" charset="-122"/>
                      </a:endParaRPr>
                    </a:p>
                  </a:txBody>
                  <a:tcPr marL="215900" marR="215900" marT="133350" marB="133350" anchor="ctr"/>
                </a:tc>
              </a:tr>
              <a:tr h="748030">
                <a:tc>
                  <a:txBody>
                    <a:bodyPr/>
                    <a:p>
                      <a:pPr algn="ctr">
                        <a:lnSpc>
                          <a:spcPct val="120000"/>
                        </a:lnSpc>
                        <a:spcBef>
                          <a:spcPts val="0"/>
                        </a:spcBef>
                        <a:spcAft>
                          <a:spcPts val="0"/>
                        </a:spcAft>
                      </a:pPr>
                      <a:r>
                        <a:rPr lang="zh-CN" sz="1900" b="0" kern="100" spc="130" dirty="0">
                          <a:latin typeface="微软雅黑" panose="020B0503020204020204" charset="-122"/>
                          <a:ea typeface="微软雅黑" panose="020B0503020204020204" charset="-122"/>
                        </a:rPr>
                        <a:t>患病工作人员</a:t>
                      </a: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endParaRPr lang="zh-CN" sz="1900" b="0" kern="100" spc="130" dirty="0">
                        <a:latin typeface="微软雅黑" panose="020B0503020204020204" charset="-122"/>
                        <a:ea typeface="微软雅黑" panose="020B0503020204020204" charset="-122"/>
                      </a:endParaRPr>
                    </a:p>
                  </a:txBody>
                  <a:tcPr marL="215900" marR="215900" marT="133350" marB="133350" anchor="ctr"/>
                </a:tc>
              </a:tr>
            </a:tbl>
          </a:graphicData>
        </a:graphic>
      </p:graphicFrame>
    </p:spTree>
    <p:custDataLst>
      <p:tags r:id="rId2"/>
    </p:custData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（三）生活制度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800" b="1" dirty="0">
                <a:solidFill>
                  <a:schemeClr val="bg1">
                    <a:lumMod val="25000"/>
                  </a:schemeClr>
                </a:solidFill>
                <a:latin typeface="Calibri" panose="020F0502020204030204" pitchFamily="34" charset="0"/>
                <a:ea typeface="宋体" panose="02010600030101010101" pitchFamily="2" charset="-122"/>
                <a:sym typeface="+mn-ea"/>
              </a:rPr>
              <a:t>1.</a:t>
            </a:r>
            <a:r>
              <a:rPr lang="zh-CN" altLang="en-US" sz="2800" b="1" dirty="0">
                <a:solidFill>
                  <a:schemeClr val="bg1">
                    <a:lumMod val="25000"/>
                  </a:schemeClr>
                </a:solidFill>
                <a:latin typeface="Calibri" panose="020F0502020204030204" pitchFamily="34" charset="0"/>
                <a:ea typeface="宋体" panose="02010600030101010101" pitchFamily="2" charset="-122"/>
                <a:sym typeface="+mn-ea"/>
              </a:rPr>
              <a:t>生活作息制度评价</a:t>
            </a:r>
            <a:endParaRPr lang="zh-CN" altLang="en-US" sz="28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幼儿园中必须严格遵守规定的作息制度。幼儿园制定生活作息制度主要有两个依据</a:t>
            </a:r>
            <a:r>
              <a:rPr lang="zh-CN" altLang="en-US" sz="2000" baseline="-25000" dirty="0">
                <a:solidFill>
                  <a:schemeClr val="bg1">
                    <a:lumMod val="25000"/>
                  </a:schemeClr>
                </a:solidFill>
                <a:latin typeface="Calibri" panose="020F0502020204030204" pitchFamily="34" charset="0"/>
                <a:ea typeface="宋体" panose="02010600030101010101" pitchFamily="2" charset="-122"/>
                <a:sym typeface="+mn-ea"/>
              </a:rPr>
              <a:t>:</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 一是自身条件和幼儿的具体情况 。二是本地区的气候、习俗、地理环境等。</a:t>
            </a: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ea typeface="宋体" panose="02010600030101010101" pitchFamily="2" charset="-122"/>
                <a:sym typeface="+mn-ea"/>
              </a:rPr>
              <a:t>幼儿园生活作息制度中最主要的是一日生活作息制度。幼儿一日生活中的环节有： 晨（午、晚）检、进餐、睡眠、盥洗、如厕、上课、游戏和户外活动。生活作息制度的评价要围绕这些方面来展开。</a:t>
            </a: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（三）生活制度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marR="0" defTabSz="914400">
              <a:lnSpc>
                <a:spcPct val="150000"/>
              </a:lnSpc>
              <a:buClrTx/>
              <a:buSzTx/>
              <a:buFont typeface="Arial" panose="020B0604020202020204" pitchFamily="34" charset="0"/>
              <a:buNone/>
              <a:defRPr/>
            </a:pPr>
            <a:r>
              <a:rPr lang="en-US" altLang="zh-CN" sz="28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.安全制度评价</a:t>
            </a:r>
            <a:r>
              <a:rPr lang="zh-CN" altLang="en-US" sz="2800" b="1" i="1" u="sng" noProof="0" dirty="0">
                <a:solidFill>
                  <a:schemeClr val="bg1">
                    <a:lumMod val="25000"/>
                  </a:schemeClr>
                </a:solidFill>
                <a:effectLst>
                  <a:outerShdw blurRad="38100" dist="38100" dir="2700000" algn="tl">
                    <a:srgbClr val="000000">
                      <a:alpha val="43137"/>
                    </a:srgbClr>
                  </a:outerShdw>
                </a:effectLst>
                <a:latin typeface="宋体" panose="02010600030101010101" pitchFamily="2" charset="-122"/>
                <a:ea typeface="宋体" panose="02010600030101010101" pitchFamily="2" charset="-122"/>
                <a:sym typeface="+mn-ea"/>
              </a:rPr>
              <a:t>（资料库 </a:t>
            </a:r>
            <a:r>
              <a:rPr lang="en-US" altLang="zh-CN" sz="2800" b="1" i="1" u="sng" noProof="0" dirty="0">
                <a:solidFill>
                  <a:schemeClr val="bg1">
                    <a:lumMod val="25000"/>
                  </a:schemeClr>
                </a:solidFill>
                <a:effectLst>
                  <a:outerShdw blurRad="38100" dist="38100" dir="2700000" algn="tl">
                    <a:srgbClr val="000000">
                      <a:alpha val="43137"/>
                    </a:srgbClr>
                  </a:outerShdw>
                </a:effectLst>
                <a:latin typeface="宋体" panose="02010600030101010101" pitchFamily="2" charset="-122"/>
                <a:ea typeface="宋体" panose="02010600030101010101" pitchFamily="2" charset="-122"/>
                <a:sym typeface="+mn-ea"/>
              </a:rPr>
              <a:t>5-20)</a:t>
            </a:r>
            <a:endParaRPr kumimoji="0" lang="en-US" altLang="zh-CN" sz="2800" b="1" i="1" u="sng" kern="1200" cap="none" spc="0" normalizeH="0" baseline="0" noProof="0" dirty="0">
              <a:solidFill>
                <a:schemeClr val="bg1">
                  <a:lumMod val="25000"/>
                </a:schemeClr>
              </a:solidFill>
              <a:effectLst>
                <a:outerShdw blurRad="38100" dist="38100" dir="2700000" algn="tl">
                  <a:srgbClr val="000000">
                    <a:alpha val="43137"/>
                  </a:srgbClr>
                </a:outerShdw>
              </a:effectLst>
              <a:latin typeface="宋体" panose="02010600030101010101" pitchFamily="2" charset="-122"/>
              <a:ea typeface="宋体" panose="02010600030101010101" pitchFamily="2" charset="-122"/>
              <a:cs typeface="+mn-cs"/>
            </a:endParaRPr>
          </a:p>
          <a:p>
            <a:pPr marR="0" defTabSz="91440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幼儿园的安全防护和检查制度包括房屋、设备、消防、交通等方面。</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a:lnSpc>
                <a:spcPct val="150000"/>
              </a:lnSpc>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定期检查幼儿园的全园环境、设备、房舍、场地、大型玩具，以及防火、防电设备、交通安全等，要由专人负责，并做好记录。</a:t>
            </a: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1843405"/>
            <a:ext cx="3580765" cy="364617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284980" y="1842770"/>
            <a:ext cx="7651115" cy="4135120"/>
          </a:xfrm>
          <a:prstGeom prst="rect">
            <a:avLst/>
          </a:prstGeom>
          <a:noFill/>
        </p:spPr>
        <p:txBody>
          <a:bodyPr wrap="square" lIns="0" tIns="0" rIns="0" bIns="0" rtlCol="0" anchor="t" anchorCtr="0"/>
          <a:lstStyle/>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b="1" dirty="0">
                <a:solidFill>
                  <a:srgbClr val="002060"/>
                </a:solidFill>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sz="2400" b="1" noProof="0" dirty="0">
                <a:ln>
                  <a:noFill/>
                </a:ln>
                <a:solidFill>
                  <a:schemeClr val="bg1">
                    <a:lumMod val="25000"/>
                  </a:schemeClr>
                </a:solidFill>
                <a:effectLst/>
                <a:uLnTx/>
                <a:uFillTx/>
                <a:latin typeface="宋体" panose="02010600030101010101" pitchFamily="2" charset="-122"/>
                <a:sym typeface="+mn-ea"/>
              </a:rPr>
              <a:t>成立安全小组（由园 长、支部书记、副园长、安全干部组成），每月检查幼儿园设施、设备安全完好以及安全 制度的落实等。</a:t>
            </a:r>
            <a:endParaRPr kumimoji="0" lang="zh-CN" altLang="en-US" sz="2400" b="1" i="0" u="none" strike="noStrike" kern="1200" cap="none" spc="0" normalizeH="0" baseline="0" noProof="0" dirty="0">
              <a:ln>
                <a:noFill/>
              </a:ln>
              <a:solidFill>
                <a:schemeClr val="bg1">
                  <a:lumMod val="25000"/>
                </a:schemeClr>
              </a:solidFill>
              <a:effectLst/>
              <a:uLnTx/>
              <a:uFillTx/>
              <a:latin typeface="宋体" panose="02010600030101010101" pitchFamily="2" charset="-122"/>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b="1" noProof="0" dirty="0">
                <a:ln>
                  <a:noFill/>
                </a:ln>
                <a:solidFill>
                  <a:schemeClr val="bg1">
                    <a:lumMod val="25000"/>
                  </a:schemeClr>
                </a:solidFill>
                <a:effectLst/>
                <a:uLnTx/>
                <a:uFillTx/>
                <a:latin typeface="宋体" panose="02010600030101010101" pitchFamily="2" charset="-122"/>
                <a:sym typeface="+mn-ea"/>
              </a:rPr>
              <a:t>    </a:t>
            </a:r>
            <a:r>
              <a:rPr lang="zh-CN" altLang="en-US" sz="2400" b="1" noProof="0" dirty="0">
                <a:ln>
                  <a:noFill/>
                </a:ln>
                <a:solidFill>
                  <a:schemeClr val="bg1">
                    <a:lumMod val="25000"/>
                  </a:schemeClr>
                </a:solidFill>
                <a:effectLst/>
                <a:uLnTx/>
                <a:uFillTx/>
                <a:latin typeface="宋体" panose="02010600030101010101" pitchFamily="2" charset="-122"/>
                <a:sym typeface="+mn-ea"/>
              </a:rPr>
              <a:t>检查维修全园设施（墙、顶、下水道、厕所管道、门、窗、自来水龙头等）、电器设备（空调、电话、报警器、电扇、电视机、插座、电脑等）、用电线路、运动器械等，并做好记录。</a:t>
            </a: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sp>
        <p:nvSpPr>
          <p:cNvPr id="8" name="任意多边形: 形状 7"/>
          <p:cNvSpPr/>
          <p:nvPr>
            <p:custDataLst>
              <p:tags r:id="rId4"/>
            </p:custDataLst>
          </p:nvPr>
        </p:nvSpPr>
        <p:spPr>
          <a:xfrm rot="16200000" flipH="1">
            <a:off x="8397635" y="-19962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5"/>
            </p:custDataLst>
          </p:nvPr>
        </p:nvSpPr>
        <p:spPr>
          <a:xfrm>
            <a:off x="696000" y="412185"/>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r>
              <a:rPr lang="zh-CN" altLang="en-US">
                <a:solidFill>
                  <a:schemeClr val="tx1">
                    <a:lumMod val="85000"/>
                    <a:lumOff val="15000"/>
                  </a:schemeClr>
                </a:solidFill>
              </a:rPr>
              <a:t>案例：</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7"/>
    </p:custData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（三）生活制度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marR="0" defTabSz="914400">
              <a:lnSpc>
                <a:spcPct val="150000"/>
              </a:lnSpc>
              <a:buClrTx/>
              <a:buSzTx/>
              <a:buFont typeface="Arial" panose="020B0604020202020204" pitchFamily="34" charset="0"/>
              <a:buNone/>
              <a:defRPr/>
            </a:pPr>
            <a:r>
              <a:rPr lang="en-US" altLang="zh-CN" sz="28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4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2</a:t>
            </a:r>
            <a:r>
              <a:rPr lang="zh-CN" altLang="en-US" sz="24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.安全制度评价</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关注食品、药物等管理和幼儿接送等问题。</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幼儿接送制度</a:t>
            </a:r>
            <a:endParaRPr kumimoji="0" lang="en-US" altLang="zh-CN"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例：幼儿离园时，幼儿园要负责查看家长有无幼儿的接送卡。有接送卡的可直接人园）对未带接送卡的家长，确认后方可允许其人园接孩子。在非接送幼儿时间，门卫在接到班主任或医务室的通知时，家长才能接出幼儿，从而防止发生各种意外事故。</a:t>
            </a:r>
            <a:endParaRPr kumimoji="0" lang="zh-CN" altLang="en-US" sz="2800" b="1" kern="1200" cap="none" spc="0" normalizeH="0" baseline="0" noProof="0" dirty="0">
              <a:solidFill>
                <a:schemeClr val="accent1">
                  <a:lumMod val="7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（三）生活制度</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marR="0" defTabSz="914400">
              <a:lnSpc>
                <a:spcPct val="150000"/>
              </a:lnSpc>
              <a:buClrTx/>
              <a:buSzTx/>
              <a:buFont typeface="Arial" panose="020B0604020202020204" pitchFamily="34" charset="0"/>
              <a:buNone/>
              <a:defRPr/>
            </a:pPr>
            <a:r>
              <a:rPr lang="en-US" altLang="zh-CN" sz="28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0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4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4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2</a:t>
            </a:r>
            <a:r>
              <a:rPr lang="zh-CN" altLang="en-US" sz="24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.安全制度评价</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建立并严格执行各班的交接班制度</a:t>
            </a:r>
            <a:r>
              <a:rPr lang="en-US" altLang="zh-CN" sz="2000" b="1" i="1" u="sng"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a:t>
            </a:r>
            <a:r>
              <a:rPr lang="zh-CN" altLang="en-US" sz="2000" b="1" i="1" u="sng"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资料库</a:t>
            </a:r>
            <a:r>
              <a:rPr lang="en-US" altLang="zh-CN" sz="2000" b="1" i="1" u="sng"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5-22)</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。交接班时负责人员的责任包括清点幼儿人数、交接幼儿健康状况，并在交接本上记录幼儿在园时发生的任何异常情况，无论大小、后果如何。</a:t>
            </a: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r>
              <a:rPr lang="en-US" altLang="zh-CN"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加强对幼儿的安全教育。经常对幼儿进行安全教育，使他们逐步积累生活经验，知道哪里有危险，有什么危险，应当怎样做才可以有效避免意外事故的发生等。</a:t>
            </a: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(四）健康教育</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幼儿健康教育评价是对幼儿健康教育实施过程以及效果的全面审核过程。要采用幼儿园保教人员和妇幼保健人员共同参与、协同合作的方式，以幼儿、家庭及社区人员为对象，在基础调查的基础上，分析存在的问题和相关因素，确定重点干预对象，组织规划实施，搜集信息反馈和组织评估考核。幼儿园健康教育能否有效实施，往往取决于幼儿园、家庭和社区力量的整合程度。</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en-US" altLang="zh-CN" b="1" kern="0" dirty="0">
                <a:uFillTx/>
                <a:latin typeface="微软雅黑" panose="020B0503020204020204" charset="-122"/>
                <a:cs typeface="+mn-ea"/>
                <a:sym typeface="+mn-ea"/>
              </a:rPr>
              <a:t>  </a:t>
            </a:r>
            <a:r>
              <a:rPr lang="zh-CN" altLang="en-US" b="1" kern="0" dirty="0">
                <a:uFillTx/>
                <a:latin typeface="微软雅黑" panose="020B0503020204020204" charset="-122"/>
                <a:cs typeface="+mn-ea"/>
                <a:sym typeface="+mn-ea"/>
              </a:rPr>
              <a:t>分析:</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9812020" cy="3608705"/>
          </a:xfrm>
          <a:prstGeom prst="rect">
            <a:avLst/>
          </a:prstGeom>
          <a:noFill/>
        </p:spPr>
        <p:txBody>
          <a:bodyPr wrap="square" rtlCol="0"/>
          <a:lstStyle/>
          <a:p>
            <a:pPr marL="0" marR="0" lvl="0" indent="262255"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zh-CN" altLang="en-US" b="1" noProof="0" dirty="0">
                <a:ln>
                  <a:noFill/>
                </a:ln>
                <a:solidFill>
                  <a:schemeClr val="bg1">
                    <a:lumMod val="25000"/>
                  </a:schemeClr>
                </a:solidFill>
                <a:effectLst/>
                <a:uLnTx/>
                <a:uFillTx/>
                <a:cs typeface="Times New Roman" panose="02020603050405020304" pitchFamily="18" charset="0"/>
                <a:sym typeface="+mn-ea"/>
              </a:rPr>
              <a:t>由上述案例可见，幼儿教师的教育观察能力和教育评价能力对一个孩子的影响是多么巨大。</a:t>
            </a:r>
            <a:endParaRPr kumimoji="0" lang="en-US" altLang="zh-CN" b="1" i="0" u="none" strike="noStrike" kern="1200" cap="none" spc="0" normalizeH="0" baseline="0" noProof="0" dirty="0">
              <a:ln>
                <a:noFill/>
              </a:ln>
              <a:solidFill>
                <a:schemeClr val="bg1">
                  <a:lumMod val="25000"/>
                </a:schemeClr>
              </a:solidFill>
              <a:effectLst/>
              <a:uLnTx/>
              <a:uFillTx/>
              <a:latin typeface="+mn-lt"/>
              <a:ea typeface="+mn-ea"/>
              <a:cs typeface="Times New Roman" panose="02020603050405020304" pitchFamily="18" charset="0"/>
            </a:endParaRPr>
          </a:p>
          <a:p>
            <a:pPr marL="0" marR="0" lvl="0" indent="262255"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zh-CN" altLang="en-US" b="1" noProof="0" dirty="0">
                <a:ln>
                  <a:noFill/>
                </a:ln>
                <a:solidFill>
                  <a:schemeClr val="bg1">
                    <a:lumMod val="25000"/>
                  </a:schemeClr>
                </a:solidFill>
                <a:effectLst/>
                <a:uLnTx/>
                <a:uFillTx/>
                <a:cs typeface="Times New Roman" panose="02020603050405020304" pitchFamily="18" charset="0"/>
                <a:sym typeface="+mn-ea"/>
              </a:rPr>
              <a:t>由此，凸显了两个问题：如何观察和评价幼儿的发展？如何来评价幼儿教师的教育能力？</a:t>
            </a:r>
            <a:endParaRPr kumimoji="0" lang="en-US" altLang="zh-CN" b="1" i="0" u="none" strike="noStrike" kern="1200" cap="none" spc="0" normalizeH="0" baseline="0" noProof="0" dirty="0">
              <a:ln>
                <a:noFill/>
              </a:ln>
              <a:solidFill>
                <a:schemeClr val="bg1">
                  <a:lumMod val="25000"/>
                </a:schemeClr>
              </a:solidFill>
              <a:effectLst/>
              <a:uLnTx/>
              <a:uFillTx/>
              <a:latin typeface="+mn-lt"/>
              <a:ea typeface="+mn-ea"/>
              <a:cs typeface="Times New Roman" panose="02020603050405020304" pitchFamily="18" charset="0"/>
            </a:endParaRPr>
          </a:p>
          <a:p>
            <a:pPr marL="0" marR="0" lvl="0" indent="262255"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zh-CN" altLang="en-US" b="1" noProof="0" dirty="0">
                <a:ln>
                  <a:noFill/>
                </a:ln>
                <a:solidFill>
                  <a:schemeClr val="bg1">
                    <a:lumMod val="25000"/>
                  </a:schemeClr>
                </a:solidFill>
                <a:effectLst/>
                <a:uLnTx/>
                <a:uFillTx/>
                <a:cs typeface="Times New Roman" panose="02020603050405020304" pitchFamily="18" charset="0"/>
                <a:sym typeface="+mn-ea"/>
              </a:rPr>
              <a:t>本章内容将介绍从哪些方面对评价的对象进行评价，它涉及了幼儿园教育活动的各个方面。</a:t>
            </a:r>
            <a:endParaRPr lang="zh-CN" altLang="en-US" b="1" kern="0"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3" name="文本框 2"/>
          <p:cNvSpPr txBox="1"/>
          <p:nvPr/>
        </p:nvSpPr>
        <p:spPr>
          <a:xfrm>
            <a:off x="1295400" y="3886200"/>
            <a:ext cx="7104380" cy="1938020"/>
          </a:xfrm>
          <a:prstGeom prst="rect">
            <a:avLst/>
          </a:prstGeom>
          <a:noFill/>
        </p:spPr>
        <p:txBody>
          <a:bodyPr wrap="square" rtlCol="0" anchor="t">
            <a:spAutoFit/>
          </a:bodyPr>
          <a:p>
            <a:pPr>
              <a:lnSpc>
                <a:spcPct val="150000"/>
              </a:lnSpc>
              <a:buFont typeface="Wingdings" panose="05000000000000000000" pitchFamily="2" charset="2"/>
            </a:pPr>
            <a:r>
              <a:rPr lang="zh-CN" altLang="en-US" sz="2000" b="1" dirty="0">
                <a:solidFill>
                  <a:schemeClr val="bg1">
                    <a:lumMod val="25000"/>
                  </a:schemeClr>
                </a:solidFill>
                <a:latin typeface="Arial" panose="020B0604020202020204" pitchFamily="34" charset="0"/>
                <a:ea typeface="宋体" panose="02010600030101010101" pitchFamily="2" charset="-122"/>
                <a:sym typeface="+mn-ea"/>
              </a:rPr>
              <a:t>幼儿发展是指幼儿成长过程中</a:t>
            </a:r>
            <a:endParaRPr lang="en-US" altLang="zh-CN" sz="2000" b="1" dirty="0">
              <a:solidFill>
                <a:schemeClr val="bg1">
                  <a:lumMod val="25000"/>
                </a:schemeClr>
              </a:solidFill>
              <a:latin typeface="Arial" panose="020B0604020202020204" pitchFamily="34" charset="0"/>
              <a:ea typeface="宋体" panose="02010600030101010101" pitchFamily="2" charset="-122"/>
            </a:endParaRPr>
          </a:p>
          <a:p>
            <a:pPr>
              <a:lnSpc>
                <a:spcPct val="150000"/>
              </a:lnSpc>
              <a:buFont typeface="Wingdings" panose="05000000000000000000" pitchFamily="2" charset="2"/>
            </a:pPr>
            <a:r>
              <a:rPr lang="zh-CN" altLang="en-US" sz="2000" b="1" dirty="0">
                <a:solidFill>
                  <a:srgbClr val="00CC00"/>
                </a:solidFill>
                <a:latin typeface="Arial" panose="020B0604020202020204" pitchFamily="34" charset="0"/>
                <a:ea typeface="宋体" panose="02010600030101010101" pitchFamily="2" charset="-122"/>
                <a:sym typeface="+mn-ea"/>
              </a:rPr>
              <a:t>身体</a:t>
            </a:r>
            <a:r>
              <a:rPr lang="en-US" altLang="zh-CN" sz="2000" b="1" dirty="0">
                <a:solidFill>
                  <a:srgbClr val="FF0000"/>
                </a:solidFill>
                <a:latin typeface="Arial" panose="020B0604020202020204" pitchFamily="34" charset="0"/>
                <a:ea typeface="宋体" panose="02010600030101010101" pitchFamily="2" charset="-122"/>
                <a:sym typeface="+mn-ea"/>
              </a:rPr>
              <a:t>------------     </a:t>
            </a:r>
            <a:r>
              <a:rPr lang="zh-CN" altLang="en-US" sz="2000" b="1" dirty="0">
                <a:solidFill>
                  <a:srgbClr val="FF0000"/>
                </a:solidFill>
                <a:latin typeface="Arial" panose="020B0604020202020204" pitchFamily="34" charset="0"/>
                <a:ea typeface="宋体" panose="02010600030101010101" pitchFamily="2" charset="-122"/>
                <a:sym typeface="+mn-ea"/>
              </a:rPr>
              <a:t>生长与发育</a:t>
            </a:r>
            <a:endParaRPr lang="en-US" altLang="zh-CN" sz="2000" b="1" dirty="0">
              <a:solidFill>
                <a:srgbClr val="FF0000"/>
              </a:solidFill>
              <a:latin typeface="Arial" panose="020B0604020202020204" pitchFamily="34" charset="0"/>
              <a:ea typeface="宋体" panose="02010600030101010101" pitchFamily="2" charset="-122"/>
            </a:endParaRPr>
          </a:p>
          <a:p>
            <a:pPr>
              <a:lnSpc>
                <a:spcPct val="150000"/>
              </a:lnSpc>
              <a:buFont typeface="Wingdings" panose="05000000000000000000" pitchFamily="2" charset="2"/>
            </a:pPr>
            <a:r>
              <a:rPr lang="zh-CN" altLang="en-US" sz="2000" b="1" dirty="0">
                <a:solidFill>
                  <a:srgbClr val="00CC00"/>
                </a:solidFill>
                <a:latin typeface="Arial" panose="020B0604020202020204" pitchFamily="34" charset="0"/>
                <a:ea typeface="宋体" panose="02010600030101010101" pitchFamily="2" charset="-122"/>
                <a:sym typeface="+mn-ea"/>
              </a:rPr>
              <a:t>认知</a:t>
            </a:r>
            <a:r>
              <a:rPr lang="en-US" altLang="zh-CN" sz="2000" b="1" dirty="0">
                <a:solidFill>
                  <a:srgbClr val="FF0000"/>
                </a:solidFill>
                <a:latin typeface="Arial" panose="020B0604020202020204" pitchFamily="34" charset="0"/>
                <a:ea typeface="宋体" panose="02010600030101010101" pitchFamily="2" charset="-122"/>
                <a:sym typeface="+mn-ea"/>
              </a:rPr>
              <a:t>------------</a:t>
            </a:r>
            <a:r>
              <a:rPr lang="zh-CN" altLang="en-US" sz="2000" b="1" dirty="0">
                <a:solidFill>
                  <a:srgbClr val="FF0000"/>
                </a:solidFill>
                <a:latin typeface="Arial" panose="020B0604020202020204" pitchFamily="34" charset="0"/>
                <a:ea typeface="宋体" panose="02010600030101010101" pitchFamily="2" charset="-122"/>
                <a:sym typeface="+mn-ea"/>
              </a:rPr>
              <a:t>感知能力、思维能力等</a:t>
            </a:r>
            <a:endParaRPr lang="en-US" altLang="zh-CN" sz="2000" b="1" dirty="0">
              <a:solidFill>
                <a:srgbClr val="FF0000"/>
              </a:solidFill>
              <a:latin typeface="Arial" panose="020B0604020202020204" pitchFamily="34" charset="0"/>
              <a:ea typeface="宋体" panose="02010600030101010101" pitchFamily="2" charset="-122"/>
            </a:endParaRPr>
          </a:p>
          <a:p>
            <a:pPr>
              <a:lnSpc>
                <a:spcPct val="150000"/>
              </a:lnSpc>
              <a:buFont typeface="Wingdings" panose="05000000000000000000" pitchFamily="2" charset="2"/>
            </a:pPr>
            <a:r>
              <a:rPr lang="zh-CN" altLang="en-US" sz="2000" b="1" dirty="0">
                <a:solidFill>
                  <a:srgbClr val="00CC00"/>
                </a:solidFill>
                <a:latin typeface="Arial" panose="020B0604020202020204" pitchFamily="34" charset="0"/>
                <a:ea typeface="宋体" panose="02010600030101010101" pitchFamily="2" charset="-122"/>
                <a:sym typeface="+mn-ea"/>
              </a:rPr>
              <a:t>情感和社会性</a:t>
            </a:r>
            <a:r>
              <a:rPr lang="en-US" altLang="zh-CN" sz="2000" b="1" dirty="0">
                <a:solidFill>
                  <a:srgbClr val="FF0000"/>
                </a:solidFill>
                <a:latin typeface="Arial" panose="020B0604020202020204" pitchFamily="34" charset="0"/>
                <a:ea typeface="宋体" panose="02010600030101010101" pitchFamily="2" charset="-122"/>
                <a:sym typeface="+mn-ea"/>
              </a:rPr>
              <a:t>----------</a:t>
            </a:r>
            <a:r>
              <a:rPr lang="zh-CN" altLang="en-US" sz="2000" b="1" dirty="0">
                <a:solidFill>
                  <a:srgbClr val="FF0000"/>
                </a:solidFill>
                <a:latin typeface="Arial" panose="020B0604020202020204" pitchFamily="34" charset="0"/>
                <a:ea typeface="宋体" panose="02010600030101010101" pitchFamily="2" charset="-122"/>
                <a:sym typeface="+mn-ea"/>
              </a:rPr>
              <a:t>情绪情感、个性品质、社会性行为</a:t>
            </a:r>
            <a:endParaRPr lang="zh-CN" altLang="en-US" sz="2000" b="1" dirty="0">
              <a:solidFill>
                <a:srgbClr val="FF0000"/>
              </a:solidFill>
              <a:latin typeface="Arial" panose="020B0604020202020204" pitchFamily="34" charset="0"/>
              <a:ea typeface="宋体" panose="02010600030101010101" pitchFamily="2" charset="-122"/>
              <a:sym typeface="+mn-ea"/>
            </a:endParaRPr>
          </a:p>
        </p:txBody>
      </p:sp>
    </p:spTree>
    <p:custDataLst>
      <p:tags r:id="rId11"/>
    </p:custData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(四）健康教育</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幼儿园健康教育的内容主要有：平衡膳食和合理营养、良好的生活规律和习惯、安全教育、预防接种、预防常见病、生长发育监测和心理卫生。</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根据对象的不同特点，可以选择不同的健康教育方法：游戏、儿歌、角色表演等比较适合于幼儿，而个别咨询、讨论会、家访、群众性媒介等则比较适合于家长。</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(五）保育设施</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dirty="0">
                <a:solidFill>
                  <a:schemeClr val="bg1">
                    <a:lumMod val="25000"/>
                  </a:schemeClr>
                </a:solidFill>
                <a:latin typeface="Calibri" panose="020F0502020204030204" pitchFamily="34" charset="0"/>
                <a:ea typeface="宋体" panose="02010600030101010101" pitchFamily="2" charset="-122"/>
                <a:sym typeface="+mn-ea"/>
              </a:rPr>
              <a:t>保育设施条件的好坏不仅影响保育效果，还与教育效果、幼儿身心的发展都有密切的关系。保育设施的评价主要针对保育设施的完善程度和服务质量。一方面，按照相应的规定，设置幼儿园的建筑、设备，并配有专门的医务室和隔离室，完善设施；另一方面，保证各类保育设施能切实发挥应有的作用，真正服务于幼儿。</a:t>
            </a: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2" name="标题 11"/>
          <p:cNvSpPr/>
          <p:nvPr>
            <p:ph type="title"/>
            <p:custDataLst>
              <p:tags r:id="rId1"/>
            </p:custDataLst>
          </p:nvPr>
        </p:nvSpPr>
        <p:spPr>
          <a:xfrm>
            <a:off x="1089025" y="1296035"/>
            <a:ext cx="3205480" cy="1519555"/>
          </a:xfrm>
        </p:spPr>
        <p:txBody>
          <a:bodyPr anchor="t" anchorCtr="0"/>
          <a:p>
            <a:pPr marL="0" indent="0" fontAlgn="auto">
              <a:lnSpc>
                <a:spcPct val="120000"/>
              </a:lnSpc>
            </a:pPr>
            <a:r>
              <a:rPr lang="zh-CN" altLang="en-US" sz="4000"/>
              <a:t>幼儿睡眠室</a:t>
            </a:r>
            <a:endParaRPr lang="zh-CN" altLang="en-US" sz="4000"/>
          </a:p>
        </p:txBody>
      </p:sp>
      <p:pic>
        <p:nvPicPr>
          <p:cNvPr id="34" name="图片 33" descr="D:/工作文件/工作文件/单页/用图/数据/christian-lambert-7BFrHKycXg0-unsplash.jpgchristian-lambert-7BFrHKycXg0-unsplash"/>
          <p:cNvPicPr>
            <a:picLocks noChangeAspect="1"/>
          </p:cNvPicPr>
          <p:nvPr>
            <p:custDataLst>
              <p:tags r:id="rId2"/>
            </p:custDataLst>
          </p:nvPr>
        </p:nvPicPr>
        <p:blipFill>
          <a:blip r:embed="rId3"/>
          <a:srcRect t="6015" b="6015"/>
          <a:stretch>
            <a:fillRect/>
          </a:stretch>
        </p:blipFill>
        <p:spPr>
          <a:xfrm>
            <a:off x="4843780" y="1029970"/>
            <a:ext cx="3288665" cy="2172970"/>
          </a:xfrm>
          <a:prstGeom prst="roundRect">
            <a:avLst>
              <a:gd name="adj" fmla="val 5454"/>
            </a:avLst>
          </a:prstGeom>
          <a:solidFill>
            <a:schemeClr val="accent1">
              <a:alpha val="25000"/>
            </a:schemeClr>
          </a:solidFill>
          <a:ln>
            <a:solidFill>
              <a:schemeClr val="accent1">
                <a:alpha val="15000"/>
              </a:schemeClr>
            </a:solidFill>
          </a:ln>
          <a:effectLst>
            <a:reflection blurRad="6350" stA="52000" endA="300" endPos="20000" dir="5400000" sy="-100000" algn="bl" rotWithShape="0"/>
          </a:effectLst>
        </p:spPr>
      </p:pic>
      <p:pic>
        <p:nvPicPr>
          <p:cNvPr id="35" name="图片 34" descr="D:/工作文件/工作文件/单页/用图/数据/carrie-allen-www-carrieallen-com-UP7ZCldZOGY-unsplash.jpgcarrie-allen-www-carrieallen-com-UP7ZCldZOGY-unsplash"/>
          <p:cNvPicPr>
            <a:picLocks noChangeAspect="1"/>
          </p:cNvPicPr>
          <p:nvPr>
            <p:custDataLst>
              <p:tags r:id="rId4"/>
            </p:custDataLst>
          </p:nvPr>
        </p:nvPicPr>
        <p:blipFill>
          <a:blip r:embed="rId5"/>
          <a:srcRect t="6015" b="6015"/>
          <a:stretch>
            <a:fillRect/>
          </a:stretch>
        </p:blipFill>
        <p:spPr>
          <a:xfrm>
            <a:off x="8297545" y="1029970"/>
            <a:ext cx="3288665" cy="2172970"/>
          </a:xfrm>
          <a:prstGeom prst="roundRect">
            <a:avLst>
              <a:gd name="adj" fmla="val 5454"/>
            </a:avLst>
          </a:prstGeom>
          <a:solidFill>
            <a:schemeClr val="accent1">
              <a:alpha val="25000"/>
            </a:schemeClr>
          </a:solidFill>
          <a:ln>
            <a:solidFill>
              <a:schemeClr val="accent1">
                <a:alpha val="15000"/>
              </a:schemeClr>
            </a:solidFill>
          </a:ln>
          <a:effectLst>
            <a:reflection blurRad="6350" stA="52000" endA="300" endPos="20000" dir="5400000" sy="-100000" algn="bl" rotWithShape="0"/>
          </a:effectLst>
        </p:spPr>
      </p:pic>
      <p:pic>
        <p:nvPicPr>
          <p:cNvPr id="36" name="图片 35" descr="D:/工作文件/工作文件/单页/用图/数据/bobby-barr-fD7H3vhiBC8-unsplash.jpgbobby-barr-fD7H3vhiBC8-unsplash"/>
          <p:cNvPicPr>
            <a:picLocks noChangeAspect="1"/>
          </p:cNvPicPr>
          <p:nvPr>
            <p:custDataLst>
              <p:tags r:id="rId6"/>
            </p:custDataLst>
          </p:nvPr>
        </p:nvPicPr>
        <p:blipFill>
          <a:blip r:embed="rId7"/>
          <a:srcRect l="729" r="729"/>
          <a:stretch>
            <a:fillRect/>
          </a:stretch>
        </p:blipFill>
        <p:spPr>
          <a:xfrm>
            <a:off x="722630" y="3734435"/>
            <a:ext cx="3288665" cy="2172970"/>
          </a:xfrm>
          <a:prstGeom prst="roundRect">
            <a:avLst>
              <a:gd name="adj" fmla="val 5454"/>
            </a:avLst>
          </a:prstGeom>
          <a:solidFill>
            <a:schemeClr val="accent1">
              <a:alpha val="25000"/>
            </a:schemeClr>
          </a:solidFill>
          <a:ln>
            <a:solidFill>
              <a:schemeClr val="accent1">
                <a:alpha val="15000"/>
              </a:schemeClr>
            </a:solidFill>
          </a:ln>
          <a:effectLst>
            <a:reflection blurRad="6350" stA="52000" endA="300" endPos="20000" dir="5400000" sy="-100000" algn="bl" rotWithShape="0"/>
          </a:effectLst>
        </p:spPr>
      </p:pic>
      <p:pic>
        <p:nvPicPr>
          <p:cNvPr id="37" name="图片 36" descr="D:/工作文件/工作文件/单页/用图/数据/amjith-s-QCuI0W5U83M-unsplash.jpgamjith-s-QCuI0W5U83M-unsplash"/>
          <p:cNvPicPr>
            <a:picLocks noChangeAspect="1"/>
          </p:cNvPicPr>
          <p:nvPr>
            <p:custDataLst>
              <p:tags r:id="rId8"/>
            </p:custDataLst>
          </p:nvPr>
        </p:nvPicPr>
        <p:blipFill>
          <a:blip r:embed="rId9"/>
          <a:srcRect t="6015" b="6015"/>
          <a:stretch>
            <a:fillRect/>
          </a:stretch>
        </p:blipFill>
        <p:spPr>
          <a:xfrm>
            <a:off x="4175760" y="3734435"/>
            <a:ext cx="3288665" cy="2172970"/>
          </a:xfrm>
          <a:prstGeom prst="roundRect">
            <a:avLst>
              <a:gd name="adj" fmla="val 5454"/>
            </a:avLst>
          </a:prstGeom>
          <a:solidFill>
            <a:schemeClr val="accent1">
              <a:alpha val="25000"/>
            </a:schemeClr>
          </a:solidFill>
          <a:ln>
            <a:solidFill>
              <a:schemeClr val="accent1">
                <a:alpha val="15000"/>
              </a:schemeClr>
            </a:solidFill>
          </a:ln>
          <a:effectLst>
            <a:reflection blurRad="6350" stA="52000" endA="300" endPos="20000" dir="5400000" sy="-100000" algn="bl" rotWithShape="0"/>
          </a:effectLst>
        </p:spPr>
      </p:pic>
      <p:sp>
        <p:nvSpPr>
          <p:cNvPr id="21" name="圆角矩形 20"/>
          <p:cNvSpPr/>
          <p:nvPr>
            <p:custDataLst>
              <p:tags r:id="rId10"/>
            </p:custDataLst>
          </p:nvPr>
        </p:nvSpPr>
        <p:spPr>
          <a:xfrm>
            <a:off x="722630" y="1286510"/>
            <a:ext cx="123190" cy="1548130"/>
          </a:xfrm>
          <a:prstGeom prst="roundRect">
            <a:avLst>
              <a:gd name="adj" fmla="val 45360"/>
            </a:avLst>
          </a:prstGeom>
          <a:solidFill>
            <a:schemeClr val="accent1">
              <a:alpha val="25000"/>
            </a:schemeClr>
          </a:solidFill>
          <a:ln w="31750" cap="rnd">
            <a:noFill/>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20000"/>
              </a:lnSpc>
              <a:buClrTx/>
              <a:buSzTx/>
              <a:buFontTx/>
            </a:pPr>
            <a:endParaRPr lang="zh-CN" altLang="en-US">
              <a:solidFill>
                <a:schemeClr val="lt1"/>
              </a:solidFill>
              <a:latin typeface="Arial" panose="020B0604020202020204" pitchFamily="34" charset="0"/>
              <a:ea typeface="微软雅黑" panose="020B0503020204020204" charset="-122"/>
              <a:sym typeface="+mn-ea"/>
            </a:endParaRPr>
          </a:p>
        </p:txBody>
      </p:sp>
      <p:sp>
        <p:nvSpPr>
          <p:cNvPr id="22" name="任意多边形: 形状 13"/>
          <p:cNvSpPr/>
          <p:nvPr>
            <p:custDataLst>
              <p:tags r:id="rId11"/>
            </p:custDataLst>
          </p:nvPr>
        </p:nvSpPr>
        <p:spPr>
          <a:xfrm>
            <a:off x="10240645" y="4703445"/>
            <a:ext cx="1271905" cy="1110615"/>
          </a:xfrm>
          <a:custGeom>
            <a:avLst/>
            <a:gdLst>
              <a:gd name="connsiteX0" fmla="*/ 87058 w 294894"/>
              <a:gd name="connsiteY0" fmla="*/ 598932 h 598932"/>
              <a:gd name="connsiteX1" fmla="*/ 78962 w 294894"/>
              <a:gd name="connsiteY1" fmla="*/ 585692 h 598932"/>
              <a:gd name="connsiteX2" fmla="*/ 73724 w 294894"/>
              <a:gd name="connsiteY2" fmla="*/ 578453 h 598932"/>
              <a:gd name="connsiteX3" fmla="*/ 34576 w 294894"/>
              <a:gd name="connsiteY3" fmla="*/ 541496 h 598932"/>
              <a:gd name="connsiteX4" fmla="*/ 27623 w 294894"/>
              <a:gd name="connsiteY4" fmla="*/ 536924 h 598932"/>
              <a:gd name="connsiteX5" fmla="*/ 19241 w 294894"/>
              <a:gd name="connsiteY5" fmla="*/ 532257 h 598932"/>
              <a:gd name="connsiteX6" fmla="*/ 127635 w 294894"/>
              <a:gd name="connsiteY6" fmla="*/ 369951 h 598932"/>
              <a:gd name="connsiteX7" fmla="*/ 72676 w 294894"/>
              <a:gd name="connsiteY7" fmla="*/ 295180 h 598932"/>
              <a:gd name="connsiteX8" fmla="*/ 57531 w 294894"/>
              <a:gd name="connsiteY8" fmla="*/ 295180 h 598932"/>
              <a:gd name="connsiteX9" fmla="*/ 0 w 294894"/>
              <a:gd name="connsiteY9" fmla="*/ 237649 h 598932"/>
              <a:gd name="connsiteX10" fmla="*/ 0 w 294894"/>
              <a:gd name="connsiteY10" fmla="*/ 57531 h 598932"/>
              <a:gd name="connsiteX11" fmla="*/ 57531 w 294894"/>
              <a:gd name="connsiteY11" fmla="*/ 0 h 598932"/>
              <a:gd name="connsiteX12" fmla="*/ 237363 w 294894"/>
              <a:gd name="connsiteY12" fmla="*/ 0 h 598932"/>
              <a:gd name="connsiteX13" fmla="*/ 294894 w 294894"/>
              <a:gd name="connsiteY13" fmla="*/ 57531 h 598932"/>
              <a:gd name="connsiteX14" fmla="*/ 294894 w 294894"/>
              <a:gd name="connsiteY14" fmla="*/ 264128 h 598932"/>
              <a:gd name="connsiteX15" fmla="*/ 87154 w 294894"/>
              <a:gd name="connsiteY15" fmla="*/ 598932 h 598932"/>
              <a:gd name="connsiteX16" fmla="*/ 87154 w 294894"/>
              <a:gd name="connsiteY16" fmla="*/ 598932 h 59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0" h="943">
                <a:moveTo>
                  <a:pt x="753" y="943"/>
                </a:moveTo>
                <a:lnTo>
                  <a:pt x="740" y="922"/>
                </a:lnTo>
                <a:cubicBezTo>
                  <a:pt x="738" y="918"/>
                  <a:pt x="735" y="915"/>
                  <a:pt x="732" y="911"/>
                </a:cubicBezTo>
                <a:cubicBezTo>
                  <a:pt x="714" y="890"/>
                  <a:pt x="693" y="871"/>
                  <a:pt x="670" y="853"/>
                </a:cubicBezTo>
                <a:cubicBezTo>
                  <a:pt x="667" y="850"/>
                  <a:pt x="663" y="848"/>
                  <a:pt x="659" y="846"/>
                </a:cubicBezTo>
                <a:lnTo>
                  <a:pt x="646" y="838"/>
                </a:lnTo>
                <a:cubicBezTo>
                  <a:pt x="648" y="838"/>
                  <a:pt x="763" y="751"/>
                  <a:pt x="817" y="583"/>
                </a:cubicBezTo>
                <a:cubicBezTo>
                  <a:pt x="835" y="524"/>
                  <a:pt x="791" y="465"/>
                  <a:pt x="730" y="465"/>
                </a:cubicBezTo>
                <a:lnTo>
                  <a:pt x="706" y="465"/>
                </a:lnTo>
                <a:cubicBezTo>
                  <a:pt x="656" y="465"/>
                  <a:pt x="616" y="424"/>
                  <a:pt x="616" y="374"/>
                </a:cubicBezTo>
                <a:lnTo>
                  <a:pt x="616" y="91"/>
                </a:lnTo>
                <a:cubicBezTo>
                  <a:pt x="616" y="41"/>
                  <a:pt x="656" y="0"/>
                  <a:pt x="706" y="0"/>
                </a:cubicBezTo>
                <a:lnTo>
                  <a:pt x="989" y="0"/>
                </a:lnTo>
                <a:cubicBezTo>
                  <a:pt x="1040" y="0"/>
                  <a:pt x="1080" y="41"/>
                  <a:pt x="1080" y="91"/>
                </a:cubicBezTo>
                <a:lnTo>
                  <a:pt x="1080" y="416"/>
                </a:lnTo>
                <a:cubicBezTo>
                  <a:pt x="1064" y="764"/>
                  <a:pt x="753" y="939"/>
                  <a:pt x="753" y="943"/>
                </a:cubicBezTo>
                <a:lnTo>
                  <a:pt x="753" y="943"/>
                </a:lnTo>
                <a:close/>
                <a:moveTo>
                  <a:pt x="137" y="943"/>
                </a:moveTo>
                <a:lnTo>
                  <a:pt x="124" y="922"/>
                </a:lnTo>
                <a:cubicBezTo>
                  <a:pt x="122" y="918"/>
                  <a:pt x="119" y="915"/>
                  <a:pt x="116" y="911"/>
                </a:cubicBezTo>
                <a:cubicBezTo>
                  <a:pt x="99" y="890"/>
                  <a:pt x="78" y="871"/>
                  <a:pt x="54" y="853"/>
                </a:cubicBezTo>
                <a:cubicBezTo>
                  <a:pt x="51" y="850"/>
                  <a:pt x="47" y="848"/>
                  <a:pt x="44" y="846"/>
                </a:cubicBezTo>
                <a:lnTo>
                  <a:pt x="30" y="838"/>
                </a:lnTo>
                <a:cubicBezTo>
                  <a:pt x="32" y="838"/>
                  <a:pt x="148" y="751"/>
                  <a:pt x="201" y="583"/>
                </a:cubicBezTo>
                <a:cubicBezTo>
                  <a:pt x="219" y="524"/>
                  <a:pt x="176" y="465"/>
                  <a:pt x="114" y="465"/>
                </a:cubicBezTo>
                <a:lnTo>
                  <a:pt x="91" y="465"/>
                </a:lnTo>
                <a:cubicBezTo>
                  <a:pt x="41" y="465"/>
                  <a:pt x="0" y="424"/>
                  <a:pt x="0" y="374"/>
                </a:cubicBezTo>
                <a:lnTo>
                  <a:pt x="0" y="91"/>
                </a:lnTo>
                <a:cubicBezTo>
                  <a:pt x="0" y="41"/>
                  <a:pt x="40" y="0"/>
                  <a:pt x="90" y="0"/>
                </a:cubicBezTo>
                <a:lnTo>
                  <a:pt x="374" y="0"/>
                </a:lnTo>
                <a:cubicBezTo>
                  <a:pt x="424" y="0"/>
                  <a:pt x="464" y="41"/>
                  <a:pt x="464" y="91"/>
                </a:cubicBezTo>
                <a:lnTo>
                  <a:pt x="464" y="416"/>
                </a:lnTo>
                <a:cubicBezTo>
                  <a:pt x="448" y="764"/>
                  <a:pt x="138" y="939"/>
                  <a:pt x="137" y="943"/>
                </a:cubicBezTo>
                <a:close/>
              </a:path>
            </a:pathLst>
          </a:custGeom>
          <a:solidFill>
            <a:schemeClr val="accent1">
              <a:alpha val="17000"/>
            </a:schemeClr>
          </a:solidFill>
          <a:ln w="31750" cap="rnd">
            <a:noFill/>
            <a:round/>
          </a:ln>
          <a:effectLst>
            <a:reflection blurRad="6350" stA="63000" endA="300" endPos="4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20000"/>
              </a:lnSpc>
              <a:buClrTx/>
              <a:buSzTx/>
              <a:buFontTx/>
            </a:pPr>
            <a:endParaRPr lang="zh-CN" altLang="en-US">
              <a:solidFill>
                <a:schemeClr val="lt1"/>
              </a:solidFill>
              <a:latin typeface="Arial" panose="020B0604020202020204" pitchFamily="34" charset="0"/>
              <a:ea typeface="微软雅黑" panose="020B0503020204020204" charset="-122"/>
              <a:sym typeface="+mn-ea"/>
            </a:endParaRPr>
          </a:p>
        </p:txBody>
      </p:sp>
    </p:spTree>
    <p:custDataLst>
      <p:tags r:id="rId12"/>
    </p:custData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a:t>幼儿园保育设施主要有：</a:t>
            </a:r>
            <a:endParaRPr lang="zh-CN" altLang="en-US"/>
          </a:p>
        </p:txBody>
      </p:sp>
      <p:sp>
        <p:nvSpPr>
          <p:cNvPr id="14" name="圆角矩形 3"/>
          <p:cNvSpPr/>
          <p:nvPr>
            <p:custDataLst>
              <p:tags r:id="rId2"/>
            </p:custDataLst>
          </p:nvPr>
        </p:nvSpPr>
        <p:spPr>
          <a:xfrm>
            <a:off x="782870" y="1743135"/>
            <a:ext cx="5179593" cy="4244203"/>
          </a:xfrm>
          <a:custGeom>
            <a:avLst/>
            <a:gdLst>
              <a:gd name="adj" fmla="val 5223"/>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8162" h="6688">
                <a:moveTo>
                  <a:pt x="7955" y="0"/>
                </a:moveTo>
                <a:lnTo>
                  <a:pt x="7963" y="4"/>
                </a:lnTo>
                <a:cubicBezTo>
                  <a:pt x="8081" y="60"/>
                  <a:pt x="8162" y="181"/>
                  <a:pt x="8162" y="320"/>
                </a:cubicBezTo>
                <a:lnTo>
                  <a:pt x="8162" y="6337"/>
                </a:lnTo>
                <a:cubicBezTo>
                  <a:pt x="8162" y="6531"/>
                  <a:pt x="8005" y="6688"/>
                  <a:pt x="7811" y="6688"/>
                </a:cubicBezTo>
                <a:lnTo>
                  <a:pt x="307" y="6688"/>
                </a:lnTo>
                <a:cubicBezTo>
                  <a:pt x="180" y="6688"/>
                  <a:pt x="68" y="6620"/>
                  <a:pt x="7" y="6519"/>
                </a:cubicBezTo>
                <a:lnTo>
                  <a:pt x="0" y="6507"/>
                </a:lnTo>
                <a:lnTo>
                  <a:pt x="7" y="6511"/>
                </a:lnTo>
                <a:cubicBezTo>
                  <a:pt x="49" y="6528"/>
                  <a:pt x="96" y="6538"/>
                  <a:pt x="144" y="6538"/>
                </a:cubicBezTo>
                <a:lnTo>
                  <a:pt x="7648" y="6538"/>
                </a:lnTo>
                <a:cubicBezTo>
                  <a:pt x="7842" y="6538"/>
                  <a:pt x="7999" y="6381"/>
                  <a:pt x="7999" y="6187"/>
                </a:cubicBezTo>
                <a:lnTo>
                  <a:pt x="7999" y="170"/>
                </a:lnTo>
                <a:cubicBezTo>
                  <a:pt x="7999" y="110"/>
                  <a:pt x="7984" y="53"/>
                  <a:pt x="7957" y="3"/>
                </a:cubicBezTo>
                <a:lnTo>
                  <a:pt x="7955" y="0"/>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23850" tIns="215900" rIns="179705" bIns="698500" numCol="1" spcCol="0" rtlCol="0" fromWordArt="0" anchor="t" anchorCtr="0" forceAA="0" compatLnSpc="1">
            <a:noAutofit/>
          </a:bodyPr>
          <a:p>
            <a:pPr lvl="0" algn="l">
              <a:lnSpc>
                <a:spcPct val="140000"/>
              </a:lnSpc>
              <a:buClrTx/>
              <a:buSzTx/>
              <a:buFontTx/>
            </a:pPr>
            <a:endParaRPr lang="zh-CN" altLang="zh-CN" sz="1400" dirty="0">
              <a:solidFill>
                <a:srgbClr val="262626"/>
              </a:solidFill>
              <a:latin typeface="+mn-ea"/>
              <a:cs typeface="+mn-ea"/>
              <a:sym typeface="+mn-ea"/>
            </a:endParaRPr>
          </a:p>
        </p:txBody>
      </p:sp>
      <p:sp>
        <p:nvSpPr>
          <p:cNvPr id="16" name="圆角矩形 3"/>
          <p:cNvSpPr/>
          <p:nvPr>
            <p:custDataLst>
              <p:tags r:id="rId3"/>
            </p:custDataLst>
          </p:nvPr>
        </p:nvSpPr>
        <p:spPr>
          <a:xfrm>
            <a:off x="651510" y="1628274"/>
            <a:ext cx="5207456" cy="4263819"/>
          </a:xfrm>
          <a:prstGeom prst="roundRect">
            <a:avLst>
              <a:gd name="adj" fmla="val 5223"/>
            </a:avLst>
          </a:prstGeom>
          <a:solidFill>
            <a:schemeClr val="lt1">
              <a:lumMod val="100000"/>
              <a:alpha val="10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23850" tIns="323850" rIns="323850" bIns="698500" numCol="1" spcCol="0" rtlCol="0" fromWordArt="0" anchor="t" anchorCtr="0" forceAA="0" compatLnSpc="1">
            <a:noAutofit/>
          </a:bodyPr>
          <a:p>
            <a:pPr lvl="0" algn="just">
              <a:lnSpc>
                <a:spcPct val="140000"/>
              </a:lnSpc>
              <a:buClrTx/>
              <a:buSzTx/>
              <a:buFontTx/>
            </a:pPr>
            <a:r>
              <a:rPr lang="zh-CN" altLang="zh-CN" sz="2000" dirty="0">
                <a:solidFill>
                  <a:schemeClr val="tx1">
                    <a:lumMod val="85000"/>
                    <a:lumOff val="15000"/>
                  </a:schemeClr>
                </a:solidFill>
                <a:latin typeface="+mn-ea"/>
                <a:cs typeface="+mn-ea"/>
                <a:sym typeface="+mn-ea"/>
              </a:rPr>
              <a:t>活动室、幼儿厕所、盥洗室、保健室、办公用房和厨房等。有条件的幼儿园可单独设音乐室、游戏室、体育活动室和家长接待室等。寄宿制幼儿园应设寝室、隔离室、</a:t>
            </a:r>
            <a:r>
              <a:rPr lang="en-US" altLang="zh-CN" sz="2000" dirty="0">
                <a:solidFill>
                  <a:schemeClr val="tx1">
                    <a:lumMod val="85000"/>
                    <a:lumOff val="15000"/>
                  </a:schemeClr>
                </a:solidFill>
                <a:latin typeface="+mn-ea"/>
                <a:cs typeface="+mn-ea"/>
                <a:sym typeface="+mn-ea"/>
              </a:rPr>
              <a:t> </a:t>
            </a:r>
            <a:r>
              <a:rPr lang="zh-CN" altLang="en-US" sz="2000" dirty="0">
                <a:solidFill>
                  <a:schemeClr val="tx1">
                    <a:lumMod val="85000"/>
                    <a:lumOff val="15000"/>
                  </a:schemeClr>
                </a:solidFill>
                <a:latin typeface="+mn-ea"/>
                <a:cs typeface="+mn-ea"/>
                <a:sym typeface="+mn-ea"/>
              </a:rPr>
              <a:t>浴室、洗衣间和教职工值班室等。</a:t>
            </a:r>
            <a:endParaRPr lang="zh-CN" altLang="en-US" sz="2000" dirty="0">
              <a:solidFill>
                <a:schemeClr val="tx1">
                  <a:lumMod val="85000"/>
                  <a:lumOff val="15000"/>
                </a:schemeClr>
              </a:solidFill>
              <a:latin typeface="+mn-ea"/>
              <a:cs typeface="+mn-ea"/>
              <a:sym typeface="+mn-ea"/>
            </a:endParaRPr>
          </a:p>
        </p:txBody>
      </p:sp>
      <p:sp>
        <p:nvSpPr>
          <p:cNvPr id="17" name="圆角矩形 3"/>
          <p:cNvSpPr/>
          <p:nvPr>
            <p:custDataLst>
              <p:tags r:id="rId4"/>
            </p:custDataLst>
          </p:nvPr>
        </p:nvSpPr>
        <p:spPr>
          <a:xfrm>
            <a:off x="6316506" y="1743135"/>
            <a:ext cx="5179593" cy="4244203"/>
          </a:xfrm>
          <a:custGeom>
            <a:avLst/>
            <a:gdLst>
              <a:gd name="adj" fmla="val 5223"/>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8162" h="6688">
                <a:moveTo>
                  <a:pt x="7955" y="0"/>
                </a:moveTo>
                <a:lnTo>
                  <a:pt x="7963" y="4"/>
                </a:lnTo>
                <a:cubicBezTo>
                  <a:pt x="8081" y="60"/>
                  <a:pt x="8162" y="181"/>
                  <a:pt x="8162" y="320"/>
                </a:cubicBezTo>
                <a:lnTo>
                  <a:pt x="8162" y="6337"/>
                </a:lnTo>
                <a:cubicBezTo>
                  <a:pt x="8162" y="6531"/>
                  <a:pt x="8005" y="6688"/>
                  <a:pt x="7811" y="6688"/>
                </a:cubicBezTo>
                <a:lnTo>
                  <a:pt x="307" y="6688"/>
                </a:lnTo>
                <a:cubicBezTo>
                  <a:pt x="180" y="6688"/>
                  <a:pt x="68" y="6620"/>
                  <a:pt x="7" y="6519"/>
                </a:cubicBezTo>
                <a:lnTo>
                  <a:pt x="0" y="6507"/>
                </a:lnTo>
                <a:lnTo>
                  <a:pt x="7" y="6511"/>
                </a:lnTo>
                <a:cubicBezTo>
                  <a:pt x="49" y="6528"/>
                  <a:pt x="96" y="6538"/>
                  <a:pt x="144" y="6538"/>
                </a:cubicBezTo>
                <a:lnTo>
                  <a:pt x="7648" y="6538"/>
                </a:lnTo>
                <a:cubicBezTo>
                  <a:pt x="7842" y="6538"/>
                  <a:pt x="7999" y="6381"/>
                  <a:pt x="7999" y="6187"/>
                </a:cubicBezTo>
                <a:lnTo>
                  <a:pt x="7999" y="170"/>
                </a:lnTo>
                <a:cubicBezTo>
                  <a:pt x="7999" y="110"/>
                  <a:pt x="7984" y="53"/>
                  <a:pt x="7957" y="3"/>
                </a:cubicBezTo>
                <a:lnTo>
                  <a:pt x="7955" y="0"/>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23850" tIns="215900" rIns="179705" bIns="698500" numCol="1" spcCol="0" rtlCol="0" fromWordArt="0" anchor="t" anchorCtr="0" forceAA="0" compatLnSpc="1">
            <a:noAutofit/>
          </a:bodyPr>
          <a:p>
            <a:pPr lvl="0" algn="l">
              <a:lnSpc>
                <a:spcPct val="140000"/>
              </a:lnSpc>
              <a:buClrTx/>
              <a:buSzTx/>
              <a:buFontTx/>
            </a:pPr>
            <a:endParaRPr lang="zh-CN" altLang="zh-CN" sz="1400" dirty="0">
              <a:solidFill>
                <a:srgbClr val="262626"/>
              </a:solidFill>
              <a:latin typeface="+mn-ea"/>
              <a:cs typeface="+mn-ea"/>
              <a:sym typeface="+mn-ea"/>
            </a:endParaRPr>
          </a:p>
        </p:txBody>
      </p:sp>
      <p:sp>
        <p:nvSpPr>
          <p:cNvPr id="3" name="圆角矩形 3"/>
          <p:cNvSpPr/>
          <p:nvPr>
            <p:custDataLst>
              <p:tags r:id="rId5"/>
            </p:custDataLst>
          </p:nvPr>
        </p:nvSpPr>
        <p:spPr>
          <a:xfrm>
            <a:off x="6185146" y="1628274"/>
            <a:ext cx="5207456" cy="4263819"/>
          </a:xfrm>
          <a:prstGeom prst="roundRect">
            <a:avLst>
              <a:gd name="adj" fmla="val 5223"/>
            </a:avLst>
          </a:prstGeom>
          <a:solidFill>
            <a:schemeClr val="lt1">
              <a:lumMod val="100000"/>
              <a:alpha val="1000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23850" tIns="323850" rIns="323850" bIns="698500" numCol="1" spcCol="0" rtlCol="0" fromWordArt="0" anchor="t" anchorCtr="0" forceAA="0" compatLnSpc="1">
            <a:noAutofit/>
          </a:bodyPr>
          <a:p>
            <a:pPr lvl="0" algn="just">
              <a:lnSpc>
                <a:spcPct val="140000"/>
              </a:lnSpc>
              <a:buClrTx/>
              <a:buSzTx/>
              <a:buFontTx/>
            </a:pPr>
            <a:r>
              <a:rPr lang="zh-CN" altLang="zh-CN" sz="2000" dirty="0">
                <a:solidFill>
                  <a:schemeClr val="tx1">
                    <a:lumMod val="85000"/>
                    <a:lumOff val="15000"/>
                  </a:schemeClr>
                </a:solidFill>
                <a:latin typeface="+mn-ea"/>
                <a:cs typeface="+mn-ea"/>
                <a:sym typeface="+mn-ea"/>
              </a:rPr>
              <a:t>与幼儿园规模相适应的户外活动场地</a:t>
            </a:r>
            <a:r>
              <a:rPr lang="en-US" altLang="zh-CN" sz="2000" dirty="0">
                <a:solidFill>
                  <a:schemeClr val="tx1">
                    <a:lumMod val="85000"/>
                    <a:lumOff val="15000"/>
                  </a:schemeClr>
                </a:solidFill>
                <a:latin typeface="+mn-ea"/>
                <a:cs typeface="+mn-ea"/>
                <a:sym typeface="+mn-ea"/>
              </a:rPr>
              <a:t>,</a:t>
            </a:r>
            <a:r>
              <a:rPr lang="zh-CN" altLang="en-US" sz="2000" dirty="0">
                <a:solidFill>
                  <a:schemeClr val="tx1">
                    <a:lumMod val="85000"/>
                    <a:lumOff val="15000"/>
                  </a:schemeClr>
                </a:solidFill>
                <a:latin typeface="+mn-ea"/>
                <a:cs typeface="+mn-ea"/>
                <a:sym typeface="+mn-ea"/>
              </a:rPr>
              <a:t>如必要的游戏和体育活动设施</a:t>
            </a:r>
            <a:r>
              <a:rPr lang="en-US" altLang="zh-CN" sz="2000" dirty="0">
                <a:solidFill>
                  <a:schemeClr val="tx1">
                    <a:lumMod val="85000"/>
                    <a:lumOff val="15000"/>
                  </a:schemeClr>
                </a:solidFill>
                <a:latin typeface="+mn-ea"/>
                <a:cs typeface="+mn-ea"/>
                <a:sym typeface="+mn-ea"/>
              </a:rPr>
              <a:t>,</a:t>
            </a:r>
            <a:r>
              <a:rPr lang="zh-CN" altLang="en-US" sz="2000" dirty="0">
                <a:solidFill>
                  <a:schemeClr val="tx1">
                    <a:lumMod val="85000"/>
                    <a:lumOff val="15000"/>
                  </a:schemeClr>
                </a:solidFill>
                <a:latin typeface="+mn-ea"/>
                <a:cs typeface="+mn-ea"/>
                <a:sym typeface="+mn-ea"/>
              </a:rPr>
              <a:t>创造条件开辟沙地、动物饲养角和种植园地等</a:t>
            </a:r>
            <a:r>
              <a:rPr lang="en-US" altLang="zh-CN" sz="2000" dirty="0">
                <a:solidFill>
                  <a:schemeClr val="tx1">
                    <a:lumMod val="85000"/>
                    <a:lumOff val="15000"/>
                  </a:schemeClr>
                </a:solidFill>
                <a:latin typeface="+mn-ea"/>
                <a:cs typeface="+mn-ea"/>
                <a:sym typeface="+mn-ea"/>
              </a:rPr>
              <a:t>,</a:t>
            </a:r>
            <a:r>
              <a:rPr lang="zh-CN" altLang="en-US" sz="2000" dirty="0">
                <a:solidFill>
                  <a:schemeClr val="tx1">
                    <a:lumMod val="85000"/>
                    <a:lumOff val="15000"/>
                  </a:schemeClr>
                </a:solidFill>
                <a:latin typeface="+mn-ea"/>
                <a:cs typeface="+mn-ea"/>
                <a:sym typeface="+mn-ea"/>
              </a:rPr>
              <a:t>还可根据幼儿园特点</a:t>
            </a:r>
            <a:r>
              <a:rPr lang="en-US" altLang="zh-CN" sz="2000" dirty="0">
                <a:solidFill>
                  <a:schemeClr val="tx1">
                    <a:lumMod val="85000"/>
                    <a:lumOff val="15000"/>
                  </a:schemeClr>
                </a:solidFill>
                <a:latin typeface="+mn-ea"/>
                <a:cs typeface="+mn-ea"/>
                <a:sym typeface="+mn-ea"/>
              </a:rPr>
              <a:t>,</a:t>
            </a:r>
            <a:r>
              <a:rPr lang="zh-CN" altLang="en-US" sz="2000" dirty="0">
                <a:solidFill>
                  <a:schemeClr val="tx1">
                    <a:lumMod val="85000"/>
                    <a:lumOff val="15000"/>
                  </a:schemeClr>
                </a:solidFill>
                <a:latin typeface="+mn-ea"/>
                <a:cs typeface="+mn-ea"/>
                <a:sym typeface="+mn-ea"/>
              </a:rPr>
              <a:t>对园区进行绿化与美化。</a:t>
            </a:r>
            <a:endParaRPr lang="zh-CN" altLang="en-US" sz="2000" dirty="0">
              <a:solidFill>
                <a:schemeClr val="tx1">
                  <a:lumMod val="85000"/>
                  <a:lumOff val="15000"/>
                </a:schemeClr>
              </a:solidFill>
              <a:latin typeface="+mn-ea"/>
              <a:cs typeface="+mn-ea"/>
              <a:sym typeface="+mn-ea"/>
            </a:endParaRPr>
          </a:p>
        </p:txBody>
      </p:sp>
      <p:sp>
        <p:nvSpPr>
          <p:cNvPr id="4" name="圆角矩形 16"/>
          <p:cNvSpPr/>
          <p:nvPr>
            <p:custDataLst>
              <p:tags r:id="rId6"/>
            </p:custDataLst>
          </p:nvPr>
        </p:nvSpPr>
        <p:spPr>
          <a:xfrm>
            <a:off x="865367" y="5112814"/>
            <a:ext cx="589535" cy="592708"/>
          </a:xfrm>
          <a:prstGeom prst="roundRect">
            <a:avLst>
              <a:gd name="adj" fmla="val 23765"/>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normAutofit/>
          </a:bodyPr>
          <a:p>
            <a:pPr algn="ctr">
              <a:spcBef>
                <a:spcPct val="0"/>
              </a:spcBef>
              <a:spcAft>
                <a:spcPct val="0"/>
              </a:spcAft>
            </a:pPr>
            <a:r>
              <a:rPr lang="en-US" altLang="zh-CN" b="1">
                <a:solidFill>
                  <a:srgbClr val="FFFFFF"/>
                </a:solidFill>
                <a:latin typeface="+mn-ea"/>
                <a:cs typeface="+mn-ea"/>
                <a:sym typeface="+mn-ea"/>
              </a:rPr>
              <a:t>01</a:t>
            </a:r>
            <a:endParaRPr lang="en-US" altLang="zh-CN" b="1">
              <a:solidFill>
                <a:srgbClr val="FFFFFF"/>
              </a:solidFill>
              <a:latin typeface="+mn-ea"/>
              <a:cs typeface="+mn-ea"/>
              <a:sym typeface="+mn-ea"/>
            </a:endParaRPr>
          </a:p>
        </p:txBody>
      </p:sp>
      <p:sp>
        <p:nvSpPr>
          <p:cNvPr id="5" name="圆角矩形 16"/>
          <p:cNvSpPr/>
          <p:nvPr>
            <p:custDataLst>
              <p:tags r:id="rId7"/>
            </p:custDataLst>
          </p:nvPr>
        </p:nvSpPr>
        <p:spPr>
          <a:xfrm>
            <a:off x="6399003" y="5112814"/>
            <a:ext cx="589535" cy="592708"/>
          </a:xfrm>
          <a:prstGeom prst="roundRect">
            <a:avLst>
              <a:gd name="adj" fmla="val 23765"/>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normAutofit/>
          </a:bodyPr>
          <a:p>
            <a:pPr algn="ctr">
              <a:spcBef>
                <a:spcPct val="0"/>
              </a:spcBef>
              <a:spcAft>
                <a:spcPct val="0"/>
              </a:spcAft>
            </a:pPr>
            <a:r>
              <a:rPr lang="en-US" altLang="zh-CN" b="1">
                <a:solidFill>
                  <a:srgbClr val="FFFFFF"/>
                </a:solidFill>
                <a:latin typeface="+mn-ea"/>
                <a:cs typeface="+mn-ea"/>
                <a:sym typeface="+mn-ea"/>
              </a:rPr>
              <a:t>02</a:t>
            </a:r>
            <a:endParaRPr lang="en-US" altLang="zh-CN" b="1">
              <a:solidFill>
                <a:srgbClr val="FFFFFF"/>
              </a:solidFill>
              <a:latin typeface="+mn-ea"/>
              <a:cs typeface="+mn-ea"/>
              <a:sym typeface="+mn-ea"/>
            </a:endParaRPr>
          </a:p>
        </p:txBody>
      </p:sp>
    </p:spTree>
    <p:custDataLst>
      <p:tags r:id="rId8"/>
    </p:custData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a:t>单击此处添加标题</a:t>
            </a:r>
            <a:endParaRPr lang="zh-CN" altLang="en-US"/>
          </a:p>
        </p:txBody>
      </p:sp>
      <p:sp>
        <p:nvSpPr>
          <p:cNvPr id="14" name="圆角矩形 3"/>
          <p:cNvSpPr/>
          <p:nvPr>
            <p:custDataLst>
              <p:tags r:id="rId2"/>
            </p:custDataLst>
          </p:nvPr>
        </p:nvSpPr>
        <p:spPr>
          <a:xfrm>
            <a:off x="782870" y="1743135"/>
            <a:ext cx="5179593" cy="4244203"/>
          </a:xfrm>
          <a:custGeom>
            <a:avLst/>
            <a:gdLst>
              <a:gd name="adj" fmla="val 5223"/>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8162" h="6688">
                <a:moveTo>
                  <a:pt x="7955" y="0"/>
                </a:moveTo>
                <a:lnTo>
                  <a:pt x="7963" y="4"/>
                </a:lnTo>
                <a:cubicBezTo>
                  <a:pt x="8081" y="60"/>
                  <a:pt x="8162" y="181"/>
                  <a:pt x="8162" y="320"/>
                </a:cubicBezTo>
                <a:lnTo>
                  <a:pt x="8162" y="6337"/>
                </a:lnTo>
                <a:cubicBezTo>
                  <a:pt x="8162" y="6531"/>
                  <a:pt x="8005" y="6688"/>
                  <a:pt x="7811" y="6688"/>
                </a:cubicBezTo>
                <a:lnTo>
                  <a:pt x="307" y="6688"/>
                </a:lnTo>
                <a:cubicBezTo>
                  <a:pt x="180" y="6688"/>
                  <a:pt x="68" y="6620"/>
                  <a:pt x="7" y="6519"/>
                </a:cubicBezTo>
                <a:lnTo>
                  <a:pt x="0" y="6507"/>
                </a:lnTo>
                <a:lnTo>
                  <a:pt x="7" y="6511"/>
                </a:lnTo>
                <a:cubicBezTo>
                  <a:pt x="49" y="6528"/>
                  <a:pt x="96" y="6538"/>
                  <a:pt x="144" y="6538"/>
                </a:cubicBezTo>
                <a:lnTo>
                  <a:pt x="7648" y="6538"/>
                </a:lnTo>
                <a:cubicBezTo>
                  <a:pt x="7842" y="6538"/>
                  <a:pt x="7999" y="6381"/>
                  <a:pt x="7999" y="6187"/>
                </a:cubicBezTo>
                <a:lnTo>
                  <a:pt x="7999" y="170"/>
                </a:lnTo>
                <a:cubicBezTo>
                  <a:pt x="7999" y="110"/>
                  <a:pt x="7984" y="53"/>
                  <a:pt x="7957" y="3"/>
                </a:cubicBezTo>
                <a:lnTo>
                  <a:pt x="7955" y="0"/>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23850" tIns="215900" rIns="179705" bIns="698500" numCol="1" spcCol="0" rtlCol="0" fromWordArt="0" anchor="t" anchorCtr="0" forceAA="0" compatLnSpc="1">
            <a:noAutofit/>
          </a:bodyPr>
          <a:p>
            <a:pPr lvl="0" algn="l">
              <a:lnSpc>
                <a:spcPct val="140000"/>
              </a:lnSpc>
              <a:buClrTx/>
              <a:buSzTx/>
              <a:buFontTx/>
            </a:pPr>
            <a:endParaRPr lang="zh-CN" altLang="zh-CN" sz="1400" dirty="0">
              <a:solidFill>
                <a:srgbClr val="262626"/>
              </a:solidFill>
              <a:latin typeface="+mn-ea"/>
              <a:cs typeface="+mn-ea"/>
              <a:sym typeface="+mn-ea"/>
            </a:endParaRPr>
          </a:p>
        </p:txBody>
      </p:sp>
      <p:sp>
        <p:nvSpPr>
          <p:cNvPr id="16" name="圆角矩形 3"/>
          <p:cNvSpPr/>
          <p:nvPr>
            <p:custDataLst>
              <p:tags r:id="rId3"/>
            </p:custDataLst>
          </p:nvPr>
        </p:nvSpPr>
        <p:spPr>
          <a:xfrm>
            <a:off x="651510" y="1628274"/>
            <a:ext cx="5207456" cy="4263819"/>
          </a:xfrm>
          <a:prstGeom prst="roundRect">
            <a:avLst>
              <a:gd name="adj" fmla="val 5223"/>
            </a:avLst>
          </a:prstGeom>
          <a:solidFill>
            <a:schemeClr val="lt1">
              <a:lumMod val="100000"/>
              <a:alpha val="10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23850" tIns="323850" rIns="323850" bIns="698500" numCol="1" spcCol="0" rtlCol="0" fromWordArt="0" anchor="t" anchorCtr="0" forceAA="0" compatLnSpc="1">
            <a:noAutofit/>
          </a:bodyPr>
          <a:p>
            <a:pPr lvl="0" algn="just">
              <a:lnSpc>
                <a:spcPct val="140000"/>
              </a:lnSpc>
              <a:buClrTx/>
              <a:buSzTx/>
              <a:buFontTx/>
            </a:pPr>
            <a:r>
              <a:rPr lang="zh-CN" altLang="zh-CN" sz="2000" dirty="0">
                <a:solidFill>
                  <a:schemeClr val="tx1">
                    <a:lumMod val="85000"/>
                    <a:lumOff val="15000"/>
                  </a:schemeClr>
                </a:solidFill>
                <a:latin typeface="+mn-ea"/>
                <a:cs typeface="+mn-ea"/>
                <a:sym typeface="+mn-ea"/>
              </a:rPr>
              <a:t>适合幼儿特点的桌椅、玩具架、盥洗卫生用具</a:t>
            </a:r>
            <a:r>
              <a:rPr lang="en-US" altLang="zh-CN" sz="2000" dirty="0">
                <a:solidFill>
                  <a:schemeClr val="tx1">
                    <a:lumMod val="85000"/>
                    <a:lumOff val="15000"/>
                  </a:schemeClr>
                </a:solidFill>
                <a:latin typeface="+mn-ea"/>
                <a:cs typeface="+mn-ea"/>
                <a:sym typeface="+mn-ea"/>
              </a:rPr>
              <a:t>,</a:t>
            </a:r>
            <a:r>
              <a:rPr lang="zh-CN" altLang="en-US" sz="2000" dirty="0">
                <a:solidFill>
                  <a:schemeClr val="tx1">
                    <a:lumMod val="85000"/>
                    <a:lumOff val="15000"/>
                  </a:schemeClr>
                </a:solidFill>
                <a:latin typeface="+mn-ea"/>
                <a:cs typeface="+mn-ea"/>
                <a:sym typeface="+mn-ea"/>
              </a:rPr>
              <a:t>以及必要的教具、玩具、图书</a:t>
            </a:r>
            <a:r>
              <a:rPr lang="en-US" altLang="zh-CN" sz="2000" dirty="0">
                <a:solidFill>
                  <a:schemeClr val="tx1">
                    <a:lumMod val="85000"/>
                    <a:lumOff val="15000"/>
                  </a:schemeClr>
                </a:solidFill>
                <a:latin typeface="+mn-ea"/>
                <a:cs typeface="+mn-ea"/>
                <a:sym typeface="+mn-ea"/>
              </a:rPr>
              <a:t> </a:t>
            </a:r>
            <a:r>
              <a:rPr lang="zh-CN" altLang="en-US" sz="2000" dirty="0">
                <a:solidFill>
                  <a:schemeClr val="tx1">
                    <a:lumMod val="85000"/>
                    <a:lumOff val="15000"/>
                  </a:schemeClr>
                </a:solidFill>
                <a:latin typeface="+mn-ea"/>
                <a:cs typeface="+mn-ea"/>
                <a:sym typeface="+mn-ea"/>
              </a:rPr>
              <a:t>和乐器等。幼儿园的教具、玩具应有教育意义并符合安全、卫生的要求</a:t>
            </a:r>
            <a:r>
              <a:rPr lang="en-US" altLang="zh-CN" sz="2000" dirty="0">
                <a:solidFill>
                  <a:schemeClr val="tx1">
                    <a:lumMod val="85000"/>
                    <a:lumOff val="15000"/>
                  </a:schemeClr>
                </a:solidFill>
                <a:latin typeface="+mn-ea"/>
                <a:cs typeface="+mn-ea"/>
                <a:sym typeface="+mn-ea"/>
              </a:rPr>
              <a:t>,</a:t>
            </a:r>
            <a:r>
              <a:rPr lang="zh-CN" altLang="en-US" sz="2000" dirty="0">
                <a:solidFill>
                  <a:schemeClr val="tx1">
                    <a:lumMod val="85000"/>
                    <a:lumOff val="15000"/>
                  </a:schemeClr>
                </a:solidFill>
                <a:latin typeface="+mn-ea"/>
                <a:cs typeface="+mn-ea"/>
                <a:sym typeface="+mn-ea"/>
              </a:rPr>
              <a:t>不会对幼儿造</a:t>
            </a:r>
            <a:r>
              <a:rPr lang="en-US" altLang="zh-CN" sz="2000" dirty="0">
                <a:solidFill>
                  <a:schemeClr val="tx1">
                    <a:lumMod val="85000"/>
                    <a:lumOff val="15000"/>
                  </a:schemeClr>
                </a:solidFill>
                <a:latin typeface="+mn-ea"/>
                <a:cs typeface="+mn-ea"/>
                <a:sym typeface="+mn-ea"/>
              </a:rPr>
              <a:t> </a:t>
            </a:r>
            <a:r>
              <a:rPr lang="zh-CN" altLang="en-US" sz="2000" dirty="0">
                <a:solidFill>
                  <a:schemeClr val="tx1">
                    <a:lumMod val="85000"/>
                    <a:lumOff val="15000"/>
                  </a:schemeClr>
                </a:solidFill>
                <a:latin typeface="+mn-ea"/>
                <a:cs typeface="+mn-ea"/>
                <a:sym typeface="+mn-ea"/>
              </a:rPr>
              <a:t>成心理伤害。</a:t>
            </a:r>
            <a:endParaRPr lang="zh-CN" altLang="en-US" sz="2000" dirty="0">
              <a:solidFill>
                <a:schemeClr val="tx1">
                  <a:lumMod val="85000"/>
                  <a:lumOff val="15000"/>
                </a:schemeClr>
              </a:solidFill>
              <a:latin typeface="+mn-ea"/>
              <a:cs typeface="+mn-ea"/>
              <a:sym typeface="+mn-ea"/>
            </a:endParaRPr>
          </a:p>
        </p:txBody>
      </p:sp>
      <p:sp>
        <p:nvSpPr>
          <p:cNvPr id="17" name="圆角矩形 3"/>
          <p:cNvSpPr/>
          <p:nvPr>
            <p:custDataLst>
              <p:tags r:id="rId4"/>
            </p:custDataLst>
          </p:nvPr>
        </p:nvSpPr>
        <p:spPr>
          <a:xfrm>
            <a:off x="6316506" y="1743135"/>
            <a:ext cx="5179593" cy="4244203"/>
          </a:xfrm>
          <a:custGeom>
            <a:avLst/>
            <a:gdLst>
              <a:gd name="adj" fmla="val 5223"/>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8162" h="6688">
                <a:moveTo>
                  <a:pt x="7955" y="0"/>
                </a:moveTo>
                <a:lnTo>
                  <a:pt x="7963" y="4"/>
                </a:lnTo>
                <a:cubicBezTo>
                  <a:pt x="8081" y="60"/>
                  <a:pt x="8162" y="181"/>
                  <a:pt x="8162" y="320"/>
                </a:cubicBezTo>
                <a:lnTo>
                  <a:pt x="8162" y="6337"/>
                </a:lnTo>
                <a:cubicBezTo>
                  <a:pt x="8162" y="6531"/>
                  <a:pt x="8005" y="6688"/>
                  <a:pt x="7811" y="6688"/>
                </a:cubicBezTo>
                <a:lnTo>
                  <a:pt x="307" y="6688"/>
                </a:lnTo>
                <a:cubicBezTo>
                  <a:pt x="180" y="6688"/>
                  <a:pt x="68" y="6620"/>
                  <a:pt x="7" y="6519"/>
                </a:cubicBezTo>
                <a:lnTo>
                  <a:pt x="0" y="6507"/>
                </a:lnTo>
                <a:lnTo>
                  <a:pt x="7" y="6511"/>
                </a:lnTo>
                <a:cubicBezTo>
                  <a:pt x="49" y="6528"/>
                  <a:pt x="96" y="6538"/>
                  <a:pt x="144" y="6538"/>
                </a:cubicBezTo>
                <a:lnTo>
                  <a:pt x="7648" y="6538"/>
                </a:lnTo>
                <a:cubicBezTo>
                  <a:pt x="7842" y="6538"/>
                  <a:pt x="7999" y="6381"/>
                  <a:pt x="7999" y="6187"/>
                </a:cubicBezTo>
                <a:lnTo>
                  <a:pt x="7999" y="170"/>
                </a:lnTo>
                <a:cubicBezTo>
                  <a:pt x="7999" y="110"/>
                  <a:pt x="7984" y="53"/>
                  <a:pt x="7957" y="3"/>
                </a:cubicBezTo>
                <a:lnTo>
                  <a:pt x="7955" y="0"/>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23850" tIns="215900" rIns="179705" bIns="698500" numCol="1" spcCol="0" rtlCol="0" fromWordArt="0" anchor="t" anchorCtr="0" forceAA="0" compatLnSpc="1">
            <a:noAutofit/>
          </a:bodyPr>
          <a:p>
            <a:pPr lvl="0" algn="l">
              <a:lnSpc>
                <a:spcPct val="140000"/>
              </a:lnSpc>
              <a:buClrTx/>
              <a:buSzTx/>
              <a:buFontTx/>
            </a:pPr>
            <a:endParaRPr lang="zh-CN" altLang="zh-CN" sz="1400" dirty="0">
              <a:solidFill>
                <a:srgbClr val="262626"/>
              </a:solidFill>
              <a:latin typeface="+mn-ea"/>
              <a:cs typeface="+mn-ea"/>
              <a:sym typeface="+mn-ea"/>
            </a:endParaRPr>
          </a:p>
        </p:txBody>
      </p:sp>
      <p:sp>
        <p:nvSpPr>
          <p:cNvPr id="3" name="圆角矩形 3"/>
          <p:cNvSpPr/>
          <p:nvPr>
            <p:custDataLst>
              <p:tags r:id="rId5"/>
            </p:custDataLst>
          </p:nvPr>
        </p:nvSpPr>
        <p:spPr>
          <a:xfrm>
            <a:off x="6185146" y="1628274"/>
            <a:ext cx="5207456" cy="4263819"/>
          </a:xfrm>
          <a:prstGeom prst="roundRect">
            <a:avLst>
              <a:gd name="adj" fmla="val 5223"/>
            </a:avLst>
          </a:prstGeom>
          <a:solidFill>
            <a:schemeClr val="lt1">
              <a:lumMod val="100000"/>
              <a:alpha val="1000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323850" tIns="323850" rIns="323850" bIns="698500" numCol="1" spcCol="0" rtlCol="0" fromWordArt="0" anchor="t" anchorCtr="0" forceAA="0" compatLnSpc="1">
            <a:noAutofit/>
          </a:bodyPr>
          <a:p>
            <a:pPr lvl="0" algn="just">
              <a:lnSpc>
                <a:spcPct val="140000"/>
              </a:lnSpc>
              <a:buClrTx/>
              <a:buSzTx/>
              <a:buFontTx/>
            </a:pPr>
            <a:r>
              <a:rPr lang="zh-CN" altLang="zh-CN" sz="2000" dirty="0">
                <a:solidFill>
                  <a:schemeClr val="tx1">
                    <a:lumMod val="85000"/>
                    <a:lumOff val="15000"/>
                  </a:schemeClr>
                </a:solidFill>
                <a:latin typeface="+mn-ea"/>
                <a:cs typeface="+mn-ea"/>
                <a:sym typeface="+mn-ea"/>
              </a:rPr>
              <a:t>参照国家有关部门的规定</a:t>
            </a:r>
            <a:r>
              <a:rPr lang="en-US" altLang="zh-CN" sz="2000" dirty="0">
                <a:solidFill>
                  <a:schemeClr val="tx1">
                    <a:lumMod val="85000"/>
                    <a:lumOff val="15000"/>
                  </a:schemeClr>
                </a:solidFill>
                <a:latin typeface="+mn-ea"/>
                <a:cs typeface="+mn-ea"/>
                <a:sym typeface="+mn-ea"/>
              </a:rPr>
              <a:t>,</a:t>
            </a:r>
            <a:r>
              <a:rPr lang="zh-CN" altLang="en-US" sz="2000" dirty="0">
                <a:solidFill>
                  <a:schemeClr val="tx1">
                    <a:lumMod val="85000"/>
                    <a:lumOff val="15000"/>
                  </a:schemeClr>
                </a:solidFill>
                <a:latin typeface="+mn-ea"/>
                <a:cs typeface="+mn-ea"/>
                <a:sym typeface="+mn-ea"/>
              </a:rPr>
              <a:t>规划幼儿园建筑面积定额</a:t>
            </a:r>
            <a:r>
              <a:rPr lang="en-US" altLang="zh-CN" sz="2000" dirty="0">
                <a:solidFill>
                  <a:schemeClr val="tx1">
                    <a:lumMod val="85000"/>
                    <a:lumOff val="15000"/>
                  </a:schemeClr>
                </a:solidFill>
                <a:latin typeface="+mn-ea"/>
                <a:cs typeface="+mn-ea"/>
                <a:sym typeface="+mn-ea"/>
              </a:rPr>
              <a:t>,</a:t>
            </a:r>
            <a:r>
              <a:rPr lang="zh-CN" altLang="en-US" sz="2000" dirty="0">
                <a:solidFill>
                  <a:schemeClr val="tx1">
                    <a:lumMod val="85000"/>
                    <a:lumOff val="15000"/>
                  </a:schemeClr>
                </a:solidFill>
                <a:latin typeface="+mn-ea"/>
                <a:cs typeface="+mn-ea"/>
                <a:sym typeface="+mn-ea"/>
              </a:rPr>
              <a:t>符合设计要求和配备教、具玩具等。</a:t>
            </a:r>
            <a:endParaRPr lang="zh-CN" altLang="en-US" sz="2000" dirty="0">
              <a:solidFill>
                <a:schemeClr val="tx1">
                  <a:lumMod val="85000"/>
                  <a:lumOff val="15000"/>
                </a:schemeClr>
              </a:solidFill>
              <a:latin typeface="+mn-ea"/>
              <a:cs typeface="+mn-ea"/>
              <a:sym typeface="+mn-ea"/>
            </a:endParaRPr>
          </a:p>
        </p:txBody>
      </p:sp>
      <p:sp>
        <p:nvSpPr>
          <p:cNvPr id="4" name="圆角矩形 16"/>
          <p:cNvSpPr/>
          <p:nvPr>
            <p:custDataLst>
              <p:tags r:id="rId6"/>
            </p:custDataLst>
          </p:nvPr>
        </p:nvSpPr>
        <p:spPr>
          <a:xfrm>
            <a:off x="865367" y="5112814"/>
            <a:ext cx="589535" cy="592708"/>
          </a:xfrm>
          <a:prstGeom prst="roundRect">
            <a:avLst>
              <a:gd name="adj" fmla="val 23765"/>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normAutofit/>
          </a:bodyPr>
          <a:p>
            <a:pPr algn="ctr">
              <a:spcBef>
                <a:spcPct val="0"/>
              </a:spcBef>
              <a:spcAft>
                <a:spcPct val="0"/>
              </a:spcAft>
            </a:pPr>
            <a:r>
              <a:rPr lang="en-US" altLang="zh-CN" b="1">
                <a:solidFill>
                  <a:srgbClr val="FFFFFF"/>
                </a:solidFill>
                <a:latin typeface="+mn-ea"/>
                <a:cs typeface="+mn-ea"/>
                <a:sym typeface="+mn-ea"/>
              </a:rPr>
              <a:t>03</a:t>
            </a:r>
            <a:endParaRPr lang="en-US" altLang="zh-CN" b="1">
              <a:solidFill>
                <a:srgbClr val="FFFFFF"/>
              </a:solidFill>
              <a:latin typeface="+mn-ea"/>
              <a:cs typeface="+mn-ea"/>
              <a:sym typeface="+mn-ea"/>
            </a:endParaRPr>
          </a:p>
        </p:txBody>
      </p:sp>
      <p:sp>
        <p:nvSpPr>
          <p:cNvPr id="5" name="圆角矩形 16"/>
          <p:cNvSpPr/>
          <p:nvPr>
            <p:custDataLst>
              <p:tags r:id="rId7"/>
            </p:custDataLst>
          </p:nvPr>
        </p:nvSpPr>
        <p:spPr>
          <a:xfrm>
            <a:off x="6399003" y="5112814"/>
            <a:ext cx="589535" cy="592708"/>
          </a:xfrm>
          <a:prstGeom prst="roundRect">
            <a:avLst>
              <a:gd name="adj" fmla="val 23765"/>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normAutofit/>
          </a:bodyPr>
          <a:p>
            <a:pPr algn="ctr">
              <a:spcBef>
                <a:spcPct val="0"/>
              </a:spcBef>
              <a:spcAft>
                <a:spcPct val="0"/>
              </a:spcAft>
            </a:pPr>
            <a:r>
              <a:rPr lang="en-US" altLang="zh-CN" b="1">
                <a:solidFill>
                  <a:srgbClr val="FFFFFF"/>
                </a:solidFill>
                <a:latin typeface="+mn-ea"/>
                <a:cs typeface="+mn-ea"/>
                <a:sym typeface="+mn-ea"/>
              </a:rPr>
              <a:t>04</a:t>
            </a:r>
            <a:endParaRPr lang="en-US" altLang="zh-CN" b="1">
              <a:solidFill>
                <a:srgbClr val="FFFFFF"/>
              </a:solidFill>
              <a:latin typeface="+mn-ea"/>
              <a:cs typeface="+mn-ea"/>
              <a:sym typeface="+mn-ea"/>
            </a:endParaRPr>
          </a:p>
        </p:txBody>
      </p:sp>
    </p:spTree>
    <p:custDataLst>
      <p:tags r:id="rId8"/>
    </p:custData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12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(六）保育人员</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ea typeface="宋体" panose="02010600030101010101" pitchFamily="2" charset="-122"/>
                <a:sym typeface="+mn-ea"/>
              </a:rPr>
              <a:t>对幼儿的保育工作贯穿于幼儿一日生活的各个环节中，所以，保育人员的范围是十分广泛的，既包括专职的保育员，也包括教师、医务人员、护士、营养师、厨师、点心师、采购员、门卫、清洁工等工作人员。这些人员应符合《幼儿园工作规程》中规定的任职资格。</a:t>
            </a:r>
            <a:r>
              <a:rPr lang="zh-CN" altLang="en-US" sz="3200" dirty="0">
                <a:solidFill>
                  <a:schemeClr val="bg1">
                    <a:lumMod val="25000"/>
                  </a:schemeClr>
                </a:solidFill>
                <a:latin typeface="Calibri" panose="020F0502020204030204" pitchFamily="34" charset="0"/>
                <a:ea typeface="宋体" panose="02010600030101010101" pitchFamily="2" charset="-122"/>
                <a:sym typeface="+mn-ea"/>
              </a:rPr>
              <a:t> </a:t>
            </a:r>
            <a:endParaRPr lang="zh-CN" altLang="en-US" sz="32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二、幼儿园保育评价的内容</a:t>
            </a:r>
            <a:endParaRPr lang="zh-CN" altLang="en-US" sz="40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788160"/>
            <a:ext cx="10384790" cy="3573145"/>
          </a:xfrm>
          <a:prstGeom prst="rect">
            <a:avLst/>
          </a:prstGeom>
          <a:noFill/>
        </p:spPr>
        <p:txBody>
          <a:bodyPr wrap="square" rtlCol="0"/>
          <a:lstStyle/>
          <a:p>
            <a:pPr marR="0" indent="0" defTabSz="914400" fontAlgn="auto">
              <a:spcAft>
                <a:spcPts val="6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(六）保育人员</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保育人员应以幼儿的生理特点、生长发育规律和心理年龄特征为依据，科学地制订和执行幼儿的生活制度，合理调配幼儿的膳食，预防身心疾病，提高幼儿生活自理能力。保育人员应一切以婴幼儿为主，保育人员应适时适宜地回应他们的需要。此外，保育人员除了与教师配合进行保教工作外，还应向幼儿家长宣传幼儿卫生保育知识，使幼儿园的保育与家庭教育和保育结合起来，共同促进幼儿健康成长。</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800" dirty="0">
              <a:solidFill>
                <a:srgbClr val="DCFCDE"/>
              </a:solidFill>
              <a:latin typeface="Calibri" panose="020F0502020204030204" pitchFamily="34" charset="0"/>
              <a:ea typeface="宋体" panose="02010600030101010101" pitchFamily="2" charset="-122"/>
            </a:endParaRPr>
          </a:p>
          <a:p>
            <a:pPr>
              <a:lnSpc>
                <a:spcPct val="150000"/>
              </a:lnSpc>
            </a:pPr>
            <a:endParaRPr lang="zh-CN" altLang="en-US" sz="32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圆角矩形 11"/>
          <p:cNvSpPr/>
          <p:nvPr>
            <p:custDataLst>
              <p:tags r:id="rId1"/>
            </p:custDataLst>
          </p:nvPr>
        </p:nvSpPr>
        <p:spPr>
          <a:xfrm>
            <a:off x="695960" y="1458952"/>
            <a:ext cx="10800715" cy="2279918"/>
          </a:xfrm>
          <a:prstGeom prst="roundRect">
            <a:avLst>
              <a:gd name="adj" fmla="val 9706"/>
            </a:avLst>
          </a:prstGeom>
          <a:solidFill>
            <a:schemeClr val="lt1">
              <a:lumMod val="100000"/>
              <a:alpha val="10000"/>
            </a:schemeClr>
          </a:solidFill>
          <a:ln>
            <a:gradFill>
              <a:gsLst>
                <a:gs pos="0">
                  <a:schemeClr val="accent1">
                    <a:alpha val="70000"/>
                  </a:schemeClr>
                </a:gs>
                <a:gs pos="100000">
                  <a:schemeClr val="accent1">
                    <a:alpha val="60000"/>
                  </a:schemeClr>
                </a:gs>
              </a:gsLst>
              <a:lin ang="10740000" scaled="1"/>
            </a:gradFill>
          </a:ln>
          <a:effectLst/>
        </p:spPr>
        <p:style>
          <a:lnRef idx="2">
            <a:schemeClr val="accent1">
              <a:lumMod val="75000"/>
            </a:schemeClr>
          </a:lnRef>
          <a:fillRef idx="1">
            <a:schemeClr val="accent1"/>
          </a:fillRef>
          <a:effectRef idx="0">
            <a:srgbClr val="FFFFFF"/>
          </a:effectRef>
          <a:fontRef idx="minor">
            <a:schemeClr val="lt1"/>
          </a:fontRef>
        </p:style>
        <p:txBody>
          <a:bodyPr lIns="1007745" tIns="0" rIns="179705" bIns="107950" rtlCol="0" anchor="ctr">
            <a:noAutofit/>
          </a:bodyPr>
          <a:p>
            <a:pPr indent="0" algn="l" fontAlgn="auto">
              <a:lnSpc>
                <a:spcPct val="150000"/>
              </a:lnSpc>
              <a:spcAft>
                <a:spcPts val="0"/>
              </a:spcAft>
            </a:pPr>
            <a:r>
              <a:rPr lang="en-US" altLang="zh-CN" sz="2400" b="1">
                <a:solidFill>
                  <a:schemeClr val="bg1">
                    <a:lumMod val="25000"/>
                  </a:schemeClr>
                </a:solidFill>
                <a:sym typeface="+mn-ea"/>
              </a:rPr>
              <a:t> </a:t>
            </a:r>
            <a:r>
              <a:rPr lang="zh-CN" altLang="en-US" sz="2400" b="1">
                <a:solidFill>
                  <a:schemeClr val="bg1">
                    <a:lumMod val="25000"/>
                  </a:schemeClr>
                </a:solidFill>
                <a:sym typeface="+mn-ea"/>
              </a:rPr>
              <a:t>保育员工作流程</a:t>
            </a:r>
            <a:r>
              <a:rPr lang="zh-CN" altLang="en-US" sz="2000" b="1">
                <a:solidFill>
                  <a:schemeClr val="bg1">
                    <a:lumMod val="25000"/>
                  </a:schemeClr>
                </a:solidFill>
                <a:sym typeface="+mn-ea"/>
              </a:rPr>
              <a:t>（北京市某一级一类园提供）（详见本章资料库）</a:t>
            </a:r>
            <a:endParaRPr lang="zh-CN" altLang="en-US" sz="1600" dirty="0">
              <a:solidFill>
                <a:schemeClr val="tx1">
                  <a:lumMod val="85000"/>
                  <a:lumOff val="15000"/>
                </a:schemeClr>
              </a:solidFill>
              <a:sym typeface="+mn-ea"/>
            </a:endParaRPr>
          </a:p>
        </p:txBody>
      </p:sp>
      <p:sp>
        <p:nvSpPr>
          <p:cNvPr id="14" name="椭圆 13"/>
          <p:cNvSpPr>
            <a:spLocks noChangeAspect="1"/>
          </p:cNvSpPr>
          <p:nvPr>
            <p:custDataLst>
              <p:tags r:id="rId2"/>
            </p:custDataLst>
          </p:nvPr>
        </p:nvSpPr>
        <p:spPr>
          <a:xfrm>
            <a:off x="1041441" y="2340436"/>
            <a:ext cx="517586" cy="517586"/>
          </a:xfrm>
          <a:prstGeom prst="ellipse">
            <a:avLst/>
          </a:prstGeom>
          <a:gradFill>
            <a:gsLst>
              <a:gs pos="0">
                <a:schemeClr val="accent1">
                  <a:alpha val="100000"/>
                </a:schemeClr>
              </a:gs>
              <a:gs pos="100000">
                <a:schemeClr val="accent1">
                  <a:alpha val="59000"/>
                </a:schemeClr>
              </a:gs>
            </a:gsLst>
            <a:lin ang="27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wrap="none" rtlCol="0" anchor="ctr"/>
          <a:p>
            <a:pPr algn="ctr"/>
            <a:r>
              <a:rPr lang="en-US" altLang="zh-CN" sz="2200" dirty="0">
                <a:solidFill>
                  <a:srgbClr val="FFFFFF"/>
                </a:solidFill>
                <a:sym typeface="+mn-ea"/>
              </a:rPr>
              <a:t>1</a:t>
            </a:r>
            <a:endParaRPr lang="en-US" altLang="zh-CN" sz="2200" dirty="0">
              <a:solidFill>
                <a:srgbClr val="FFFFFF"/>
              </a:solidFill>
              <a:sym typeface="+mn-ea"/>
            </a:endParaRPr>
          </a:p>
        </p:txBody>
      </p:sp>
      <p:sp>
        <p:nvSpPr>
          <p:cNvPr id="2" name="圆角矩形 3"/>
          <p:cNvSpPr/>
          <p:nvPr>
            <p:custDataLst>
              <p:tags r:id="rId3"/>
            </p:custDataLst>
          </p:nvPr>
        </p:nvSpPr>
        <p:spPr>
          <a:xfrm>
            <a:off x="695960" y="3899544"/>
            <a:ext cx="10800715" cy="2279918"/>
          </a:xfrm>
          <a:prstGeom prst="roundRect">
            <a:avLst>
              <a:gd name="adj" fmla="val 9706"/>
            </a:avLst>
          </a:prstGeom>
          <a:solidFill>
            <a:schemeClr val="lt1">
              <a:lumMod val="100000"/>
              <a:alpha val="10000"/>
            </a:schemeClr>
          </a:solidFill>
          <a:ln>
            <a:gradFill>
              <a:gsLst>
                <a:gs pos="0">
                  <a:schemeClr val="accent2">
                    <a:alpha val="70000"/>
                  </a:schemeClr>
                </a:gs>
                <a:gs pos="100000">
                  <a:schemeClr val="accent2">
                    <a:alpha val="60000"/>
                  </a:schemeClr>
                </a:gs>
              </a:gsLst>
              <a:lin ang="10740000" scaled="1"/>
            </a:gradFill>
          </a:ln>
          <a:effectLst/>
        </p:spPr>
        <p:style>
          <a:lnRef idx="2">
            <a:schemeClr val="accent1">
              <a:lumMod val="75000"/>
            </a:schemeClr>
          </a:lnRef>
          <a:fillRef idx="1">
            <a:schemeClr val="accent1"/>
          </a:fillRef>
          <a:effectRef idx="0">
            <a:srgbClr val="FFFFFF"/>
          </a:effectRef>
          <a:fontRef idx="minor">
            <a:schemeClr val="lt1"/>
          </a:fontRef>
        </p:style>
        <p:txBody>
          <a:bodyPr lIns="1007745" tIns="0" rIns="179705" bIns="107950" rtlCol="0" anchor="ctr"/>
          <a:p>
            <a:pPr marL="0" marR="0" lvl="0" indent="800100" algn="l" defTabSz="914400" rtl="0" eaLnBrk="0" fontAlgn="base" latinLnBrk="0" hangingPunct="0">
              <a:lnSpc>
                <a:spcPct val="100000"/>
              </a:lnSpc>
              <a:spcBef>
                <a:spcPct val="0"/>
              </a:spcBef>
              <a:spcAft>
                <a:spcPct val="0"/>
              </a:spcAft>
              <a:buClrTx/>
              <a:buSzTx/>
              <a:buFont typeface="Arial" panose="020B0604020202020204" pitchFamily="34" charset="0"/>
              <a:buNone/>
              <a:defRPr/>
            </a:pPr>
            <a:r>
              <a:rPr lang="zh-CN" altLang="en-US" sz="2400" b="1">
                <a:solidFill>
                  <a:schemeClr val="bg1">
                    <a:lumMod val="25000"/>
                  </a:schemeClr>
                </a:solidFill>
                <a:sym typeface="+mn-ea"/>
              </a:rPr>
              <a:t>视频</a:t>
            </a:r>
            <a:r>
              <a:rPr lang="en-US" altLang="zh-CN" sz="2400" b="1">
                <a:solidFill>
                  <a:schemeClr val="bg1">
                    <a:lumMod val="25000"/>
                  </a:schemeClr>
                </a:solidFill>
                <a:sym typeface="+mn-ea"/>
              </a:rPr>
              <a:t>链接《幼儿园卫生保健》 （详见本章资料库）   </a:t>
            </a:r>
            <a:endParaRPr lang="en-US" altLang="zh-CN" sz="2400" b="1">
              <a:solidFill>
                <a:schemeClr val="bg1">
                  <a:lumMod val="25000"/>
                </a:schemeClr>
              </a:solidFill>
              <a:sym typeface="+mn-ea"/>
            </a:endParaRPr>
          </a:p>
        </p:txBody>
      </p:sp>
      <p:sp>
        <p:nvSpPr>
          <p:cNvPr id="5" name="椭圆 4"/>
          <p:cNvSpPr>
            <a:spLocks noChangeAspect="1"/>
          </p:cNvSpPr>
          <p:nvPr>
            <p:custDataLst>
              <p:tags r:id="rId4"/>
            </p:custDataLst>
          </p:nvPr>
        </p:nvSpPr>
        <p:spPr>
          <a:xfrm>
            <a:off x="1041441" y="4781028"/>
            <a:ext cx="517586" cy="517586"/>
          </a:xfrm>
          <a:prstGeom prst="ellipse">
            <a:avLst/>
          </a:prstGeom>
          <a:gradFill>
            <a:gsLst>
              <a:gs pos="0">
                <a:schemeClr val="accent2">
                  <a:alpha val="100000"/>
                </a:schemeClr>
              </a:gs>
              <a:gs pos="100000">
                <a:schemeClr val="accent2">
                  <a:alpha val="59000"/>
                </a:schemeClr>
              </a:gs>
            </a:gsLst>
            <a:lin ang="27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wrap="none" rtlCol="0" anchor="ctr"/>
          <a:p>
            <a:pPr algn="ctr"/>
            <a:r>
              <a:rPr lang="en-US" altLang="zh-CN" sz="2200" dirty="0">
                <a:solidFill>
                  <a:srgbClr val="FFFFFF"/>
                </a:solidFill>
                <a:sym typeface="+mn-ea"/>
              </a:rPr>
              <a:t>2</a:t>
            </a:r>
            <a:endParaRPr lang="en-US" altLang="zh-CN" sz="2200" dirty="0">
              <a:solidFill>
                <a:srgbClr val="FFFFFF"/>
              </a:solidFill>
              <a:sym typeface="+mn-ea"/>
            </a:endParaRPr>
          </a:p>
        </p:txBody>
      </p:sp>
    </p:spTree>
    <p:custDataLst>
      <p:tags r:id="rId5"/>
    </p:custData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82946"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201083" y="6096000"/>
            <a:ext cx="811212" cy="800100"/>
          </a:xfrm>
          <a:prstGeom prst="rect">
            <a:avLst/>
          </a:prstGeom>
          <a:noFill/>
          <a:ln w="9525">
            <a:noFill/>
          </a:ln>
        </p:spPr>
      </p:pic>
      <p:grpSp>
        <p:nvGrpSpPr>
          <p:cNvPr id="82947" name="Group 3"/>
          <p:cNvGrpSpPr/>
          <p:nvPr/>
        </p:nvGrpSpPr>
        <p:grpSpPr>
          <a:xfrm>
            <a:off x="2462213" y="1968500"/>
            <a:ext cx="7596187" cy="2932113"/>
            <a:chOff x="0" y="0"/>
            <a:chExt cx="4785" cy="1847"/>
          </a:xfrm>
        </p:grpSpPr>
        <p:pic>
          <p:nvPicPr>
            <p:cNvPr id="82950" name="TextBox 1"/>
            <p:cNvPicPr/>
            <p:nvPr/>
          </p:nvPicPr>
          <p:blipFill>
            <a:blip r:embed="rId2"/>
            <a:stretch>
              <a:fillRect/>
            </a:stretch>
          </p:blipFill>
          <p:spPr>
            <a:xfrm>
              <a:off x="0" y="0"/>
              <a:ext cx="4785" cy="1847"/>
            </a:xfrm>
            <a:prstGeom prst="rect">
              <a:avLst/>
            </a:prstGeom>
            <a:noFill/>
            <a:ln w="9525">
              <a:noFill/>
            </a:ln>
          </p:spPr>
        </p:pic>
        <p:sp>
          <p:nvSpPr>
            <p:cNvPr id="82951" name="Text Box 5"/>
            <p:cNvSpPr txBox="1"/>
            <p:nvPr/>
          </p:nvSpPr>
          <p:spPr>
            <a:xfrm>
              <a:off x="112" y="58"/>
              <a:ext cx="4637" cy="1725"/>
            </a:xfrm>
            <a:prstGeom prst="rect">
              <a:avLst/>
            </a:prstGeom>
            <a:noFill/>
            <a:ln w="9525">
              <a:noFill/>
            </a:ln>
          </p:spPr>
          <p:txBody>
            <a:bodyPr>
              <a:spAutoFit/>
            </a:bodyPr>
            <a:p>
              <a:r>
                <a:rPr lang="zh-CN" altLang="en-US" sz="2800" b="1" dirty="0">
                  <a:solidFill>
                    <a:srgbClr val="FFC000"/>
                  </a:solidFill>
                  <a:latin typeface="宋体" panose="02010600030101010101" pitchFamily="2" charset="-122"/>
                  <a:ea typeface="宋体" panose="02010600030101010101" pitchFamily="2" charset="-122"/>
                </a:rPr>
                <a:t>一、幼儿园保育评价的内涵</a:t>
              </a:r>
              <a:endParaRPr lang="zh-CN" altLang="en-US" sz="2800" b="1" dirty="0">
                <a:solidFill>
                  <a:srgbClr val="FFC000"/>
                </a:solidFill>
                <a:latin typeface="宋体" panose="02010600030101010101" pitchFamily="2" charset="-122"/>
                <a:ea typeface="宋体" panose="02010600030101010101" pitchFamily="2" charset="-122"/>
              </a:endParaRPr>
            </a:p>
            <a:p>
              <a:pPr>
                <a:lnSpc>
                  <a:spcPct val="150000"/>
                </a:lnSpc>
              </a:pPr>
              <a:r>
                <a:rPr lang="en-US" altLang="zh-CN" sz="2400" dirty="0">
                  <a:solidFill>
                    <a:srgbClr val="DCFCDE"/>
                  </a:solidFill>
                  <a:latin typeface="Calibri" panose="020F0502020204030204" pitchFamily="34" charset="0"/>
                  <a:ea typeface="宋体" panose="02010600030101010101" pitchFamily="2" charset="-122"/>
                </a:rPr>
                <a:t>         </a:t>
              </a:r>
              <a:r>
                <a:rPr lang="zh-CN" altLang="en-US" sz="2400" dirty="0">
                  <a:solidFill>
                    <a:srgbClr val="DCFCDE"/>
                  </a:solidFill>
                  <a:latin typeface="Calibri" panose="020F0502020204030204" pitchFamily="34" charset="0"/>
                  <a:ea typeface="宋体" panose="02010600030101010101" pitchFamily="2" charset="-122"/>
                </a:rPr>
                <a:t>幼儿园保育评价是指依据一定的标准和程序，有目的、有计划、有组织地对幼儿园 的保育工作现状进行调研，在占有事实材料的基础上做出价值判断，并有助于保育工作 不断改进的活动。</a:t>
              </a:r>
              <a:endParaRPr lang="zh-CN" altLang="en-US" sz="2400" dirty="0">
                <a:solidFill>
                  <a:srgbClr val="DCFCDE"/>
                </a:solidFill>
                <a:latin typeface="Calibri" panose="020F0502020204030204" pitchFamily="34" charset="0"/>
                <a:ea typeface="宋体" panose="02010600030101010101" pitchFamily="2" charset="-122"/>
              </a:endParaRPr>
            </a:p>
          </p:txBody>
        </p:sp>
      </p:grpSp>
      <p:sp>
        <p:nvSpPr>
          <p:cNvPr id="7" name="矩形 6"/>
          <p:cNvSpPr/>
          <p:nvPr/>
        </p:nvSpPr>
        <p:spPr>
          <a:xfrm>
            <a:off x="1577975" y="582930"/>
            <a:ext cx="8447405" cy="4958080"/>
          </a:xfrm>
          <a:prstGeom prst="rect">
            <a:avLst/>
          </a:prstGeom>
        </p:spPr>
        <p:style>
          <a:lnRef idx="2">
            <a:schemeClr val="accent5"/>
          </a:lnRef>
          <a:fillRef idx="1">
            <a:schemeClr val="lt1"/>
          </a:fillRef>
          <a:effectRef idx="0">
            <a:schemeClr val="accent5"/>
          </a:effectRef>
          <a:fontRef idx="minor">
            <a:schemeClr val="dk1"/>
          </a:fontRef>
        </p:style>
        <p:txBody>
          <a:bodyPr>
            <a:noAutofit/>
          </a:bodyPr>
          <a:lstStyle/>
          <a:p>
            <a:pPr marR="0" lvl="0" indent="0" algn="l" defTabSz="914400" rtl="0" fontAlgn="base">
              <a:lnSpc>
                <a:spcPct val="100000"/>
              </a:lnSpc>
              <a:spcBef>
                <a:spcPct val="0"/>
              </a:spcBef>
              <a:spcAft>
                <a:spcPts val="1200"/>
              </a:spcAft>
              <a:buClrTx/>
              <a:buSzTx/>
              <a:buFontTx/>
              <a:buNone/>
              <a:defRPr/>
            </a:pPr>
            <a:r>
              <a:rPr kumimoji="0" lang="zh-CN" altLang="en-US" sz="2800" b="1" i="0" u="none" strike="noStrike" kern="1200" cap="none" spc="0" normalizeH="0" baseline="0" noProof="0" dirty="0">
                <a:ln>
                  <a:noFill/>
                </a:ln>
                <a:solidFill>
                  <a:schemeClr val="bg1">
                    <a:lumMod val="25000"/>
                  </a:schemeClr>
                </a:solidFill>
                <a:effectLst/>
                <a:uLnTx/>
                <a:uFillTx/>
                <a:latin typeface="+mn-lt"/>
                <a:ea typeface="+mn-ea"/>
                <a:cs typeface="+mn-cs"/>
              </a:rPr>
              <a:t>三、幼儿园保育评价内容示例</a:t>
            </a:r>
            <a:endParaRPr kumimoji="0" lang="zh-CN" altLang="en-US" sz="2800" b="1" i="0" u="none" strike="noStrike" kern="1200" cap="none" spc="0" normalizeH="0" baseline="0" noProof="0" dirty="0">
              <a:ln>
                <a:noFill/>
              </a:ln>
              <a:solidFill>
                <a:schemeClr val="bg1">
                  <a:lumMod val="25000"/>
                </a:schemeClr>
              </a:solidFill>
              <a:effectLst/>
              <a:uLnTx/>
              <a:uFillTx/>
              <a:latin typeface="+mn-lt"/>
              <a:ea typeface="+mn-ea"/>
              <a:cs typeface="+mn-cs"/>
            </a:endParaRPr>
          </a:p>
          <a:p>
            <a:pPr marR="0" lvl="0" indent="0" algn="l" defTabSz="914400" rtl="0" fontAlgn="base">
              <a:lnSpc>
                <a:spcPct val="100000"/>
              </a:lnSpc>
              <a:spcBef>
                <a:spcPct val="0"/>
              </a:spcBef>
              <a:spcAft>
                <a:spcPts val="1200"/>
              </a:spcAft>
              <a:buClrTx/>
              <a:buSzTx/>
              <a:buFontTx/>
              <a:buNone/>
              <a:defRPr/>
            </a:pPr>
            <a:r>
              <a:rPr kumimoji="0" lang="zh-CN" altLang="en-US" sz="2800" b="1" i="0" u="none" strike="noStrike" kern="1200" cap="none" spc="0" normalizeH="0" baseline="0" noProof="0" dirty="0">
                <a:ln>
                  <a:noFill/>
                </a:ln>
                <a:solidFill>
                  <a:schemeClr val="bg1">
                    <a:lumMod val="25000"/>
                  </a:schemeClr>
                </a:solidFill>
                <a:effectLst/>
                <a:uLnTx/>
                <a:uFillTx/>
                <a:latin typeface="+mn-lt"/>
                <a:ea typeface="+mn-ea"/>
                <a:cs typeface="+mn-cs"/>
              </a:rPr>
              <a:t>（一）上海某幼儿园保育评价内容</a:t>
            </a:r>
            <a:endParaRPr kumimoji="0" lang="zh-CN" altLang="en-US" sz="2800" b="1" i="0" u="none" strike="noStrike" kern="1200" cap="none" spc="0" normalizeH="0" baseline="0" noProof="0" dirty="0">
              <a:ln>
                <a:noFill/>
              </a:ln>
              <a:solidFill>
                <a:schemeClr val="bg1">
                  <a:lumMod val="25000"/>
                </a:schemeClr>
              </a:solidFill>
              <a:effectLst/>
              <a:uLnTx/>
              <a:uFillTx/>
              <a:latin typeface="+mn-lt"/>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1</a:t>
            </a:r>
            <a:r>
              <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、保育人员的职责</a:t>
            </a:r>
            <a:endPar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2</a:t>
            </a:r>
            <a:r>
              <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、卫生保健制度    </a:t>
            </a:r>
            <a:r>
              <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Times New Roman" panose="02020603050405020304" pitchFamily="18" charset="0"/>
              </a:rPr>
              <a:t>表</a:t>
            </a: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Times New Roman" panose="02020603050405020304" pitchFamily="18" charset="0"/>
              </a:rPr>
              <a:t>5—19</a:t>
            </a:r>
            <a:endPar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3</a:t>
            </a:r>
            <a:r>
              <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、安全检查制度   表</a:t>
            </a: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5—20</a:t>
            </a:r>
            <a:endPar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4</a:t>
            </a:r>
            <a:r>
              <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、班级外出活动制度   表</a:t>
            </a: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5—21</a:t>
            </a:r>
            <a:endPar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5</a:t>
            </a:r>
            <a:r>
              <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、班级交接班制度    表</a:t>
            </a: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5—22</a:t>
            </a:r>
            <a:endPar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endParaRPr>
          </a:p>
          <a:p>
            <a:pPr marR="0" lvl="0" indent="0" algn="l" defTabSz="914400" rtl="0" fontAlgn="base">
              <a:lnSpc>
                <a:spcPct val="100000"/>
              </a:lnSpc>
              <a:spcBef>
                <a:spcPct val="0"/>
              </a:spcBef>
              <a:spcAft>
                <a:spcPts val="1200"/>
              </a:spcAft>
              <a:buClrTx/>
              <a:buSzTx/>
              <a:buFontTx/>
              <a:buNone/>
              <a:defRPr/>
            </a:pP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6</a:t>
            </a:r>
            <a:r>
              <a:rPr kumimoji="0" lang="zh-CN" altLang="en-US"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、患儿、体弱儿管理制度    表</a:t>
            </a:r>
            <a:r>
              <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rPr>
              <a:t>5—23</a:t>
            </a:r>
            <a:endParaRPr kumimoji="0" lang="en-US" altLang="zh-CN" sz="2800" b="1" i="0" u="none" strike="noStrike" kern="1200" cap="none" spc="0" normalizeH="0" baseline="0" noProof="0"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ffectLst/>
              <a:uLnTx/>
              <a:uFillTx/>
              <a:latin typeface="+mn-lt"/>
              <a:ea typeface="+mn-ea"/>
              <a:cs typeface="+mn-cs"/>
            </a:endParaRPr>
          </a:p>
          <a:p>
            <a:pPr marR="0" lvl="0" indent="0" algn="l" defTabSz="914400" rtl="0" fontAlgn="base">
              <a:lnSpc>
                <a:spcPct val="100000"/>
              </a:lnSpc>
              <a:spcBef>
                <a:spcPct val="0"/>
              </a:spcBef>
              <a:spcAft>
                <a:spcPts val="1200"/>
              </a:spcAft>
              <a:buClrTx/>
              <a:buSzTx/>
              <a:buFontTx/>
              <a:buNone/>
              <a:defRPr/>
            </a:pPr>
            <a:r>
              <a:rPr kumimoji="0" lang="zh-CN" altLang="en-US" sz="2800" b="1" i="0" u="none" strike="noStrike" kern="1200" cap="none" spc="0" normalizeH="0" baseline="0" noProof="0" dirty="0">
                <a:ln>
                  <a:noFill/>
                </a:ln>
                <a:solidFill>
                  <a:schemeClr val="dk1"/>
                </a:solidFill>
                <a:effectLst/>
                <a:uLnTx/>
                <a:uFillTx/>
                <a:latin typeface="+mn-lt"/>
                <a:ea typeface="+mn-ea"/>
                <a:cs typeface="+mn-cs"/>
              </a:rPr>
              <a:t>以上表详见</a:t>
            </a:r>
            <a:r>
              <a:rPr kumimoji="0" lang="zh-CN" altLang="en-US" sz="2800" b="1" i="0" u="sng" strike="noStrike" kern="1200" cap="none" spc="0" normalizeH="0" baseline="0" noProof="0" dirty="0">
                <a:ln>
                  <a:noFill/>
                </a:ln>
                <a:solidFill>
                  <a:schemeClr val="dk1"/>
                </a:solidFill>
                <a:effectLst/>
                <a:uLnTx/>
                <a:uFillTx/>
                <a:latin typeface="+mn-lt"/>
                <a:ea typeface="+mn-ea"/>
                <a:cs typeface="+mn-cs"/>
              </a:rPr>
              <a:t>资料库</a:t>
            </a:r>
            <a:endParaRPr kumimoji="0" lang="en-US" altLang="zh-CN" sz="2800" b="1" i="0" u="sng" strike="noStrike" kern="1200" cap="none" spc="0" normalizeH="0" baseline="0" noProof="0" dirty="0">
              <a:ln>
                <a:noFill/>
              </a:ln>
              <a:solidFill>
                <a:srgbClr val="FF0000"/>
              </a:solidFill>
              <a:effectLst/>
              <a:uLnTx/>
              <a:uFillTx/>
              <a:latin typeface="+mn-lt"/>
              <a:ea typeface="+mn-ea"/>
              <a:cs typeface="+mn-cs"/>
            </a:endParaRPr>
          </a:p>
        </p:txBody>
      </p:sp>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三、幼儿园保育评价的案例</a:t>
            </a:r>
            <a:endParaRPr lang="zh-CN" altLang="en-US" sz="4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940560"/>
            <a:ext cx="10384790" cy="3573145"/>
          </a:xfrm>
          <a:prstGeom prst="rect">
            <a:avLst/>
          </a:prstGeom>
          <a:noFill/>
        </p:spPr>
        <p:txBody>
          <a:bodyPr wrap="square" rtlCol="0"/>
          <a:lstStyle/>
          <a:p>
            <a:pPr marR="0" indent="0" defTabSz="914400" fontAlgn="auto">
              <a:spcAft>
                <a:spcPts val="18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一）上海某幼儿园保育评价内容</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600"/>
              </a:spcAft>
              <a:buClrTx/>
              <a:buSzTx/>
              <a:buFont typeface="Arial" panose="020B0604020202020204" pitchFamily="34" charset="0"/>
              <a:buNone/>
              <a:defRPr/>
            </a:pPr>
            <a:r>
              <a:rPr lang="en-US" altLang="zh-CN" sz="32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3200" b="1"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3200" b="1" dirty="0">
                <a:solidFill>
                  <a:schemeClr val="bg1">
                    <a:lumMod val="25000"/>
                  </a:schemeClr>
                </a:solidFill>
                <a:latin typeface="Calibri" panose="020F0502020204030204" pitchFamily="34" charset="0"/>
                <a:ea typeface="宋体" panose="02010600030101010101" pitchFamily="2" charset="-122"/>
                <a:sym typeface="+mn-ea"/>
              </a:rPr>
              <a:t>1.保育人员的职责</a:t>
            </a:r>
            <a:endParaRPr lang="zh-CN" altLang="en-US" sz="32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r>
              <a:rPr lang="zh-CN" altLang="en-US" sz="3200" dirty="0">
                <a:solidFill>
                  <a:schemeClr val="bg1">
                    <a:lumMod val="25000"/>
                  </a:schemeClr>
                </a:solidFill>
                <a:latin typeface="Calibri" panose="020F0502020204030204" pitchFamily="34" charset="0"/>
                <a:ea typeface="宋体" panose="02010600030101010101" pitchFamily="2" charset="-122"/>
                <a:sym typeface="+mn-ea"/>
              </a:rPr>
              <a:t>     保育人员的职责贯彻在幼儿园所有工作之中，包括生活管理、医疗保健、卫生保洁、安全管理，以及对教育活动的参与等。</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8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32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直角三角形 11"/>
          <p:cNvSpPr/>
          <p:nvPr>
            <p:custDataLst>
              <p:tags r:id="rId1"/>
            </p:custDataLst>
          </p:nvPr>
        </p:nvSpPr>
        <p:spPr>
          <a:xfrm flipH="1">
            <a:off x="8953500" y="3619500"/>
            <a:ext cx="3238500" cy="3238500"/>
          </a:xfrm>
          <a:prstGeom prst="rtTriangle">
            <a:avLst/>
          </a:prstGeom>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 name="圆角矩形 12"/>
          <p:cNvSpPr/>
          <p:nvPr>
            <p:custDataLst>
              <p:tags r:id="rId2"/>
            </p:custDataLst>
          </p:nvPr>
        </p:nvSpPr>
        <p:spPr>
          <a:xfrm>
            <a:off x="552768" y="583248"/>
            <a:ext cx="11086465" cy="5691505"/>
          </a:xfrm>
          <a:prstGeom prst="roundRect">
            <a:avLst>
              <a:gd name="adj" fmla="val 3025"/>
            </a:avLst>
          </a:prstGeom>
          <a:solidFill>
            <a:srgbClr val="FFFFFF"/>
          </a:solidFill>
          <a:ln>
            <a:noFill/>
          </a:ln>
          <a:effectLst>
            <a:outerShdw blurRad="342900" dist="38100" dir="5400000" algn="t" rotWithShape="0">
              <a:schemeClr val="accent1">
                <a:alpha val="32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7" name="标题 16"/>
          <p:cNvSpPr>
            <a:spLocks noGrp="1"/>
          </p:cNvSpPr>
          <p:nvPr>
            <p:ph type="title"/>
            <p:custDataLst>
              <p:tags r:id="rId3"/>
            </p:custDataLst>
          </p:nvPr>
        </p:nvSpPr>
        <p:spPr>
          <a:xfrm>
            <a:off x="1052830" y="811530"/>
            <a:ext cx="10087610" cy="763270"/>
          </a:xfrm>
        </p:spPr>
        <p:txBody>
          <a:bodyPr/>
          <a:lstStyle/>
          <a:p>
            <a:r>
              <a:rPr lang="zh-CN" altLang="en-US" sz="3600" b="1">
                <a:solidFill>
                  <a:schemeClr val="bg1">
                    <a:lumMod val="25000"/>
                  </a:schemeClr>
                </a:solidFill>
                <a:sym typeface="+mn-ea"/>
              </a:rPr>
              <a:t>表</a:t>
            </a:r>
            <a:r>
              <a:rPr lang="en-US" altLang="zh-CN" sz="3600" b="1">
                <a:solidFill>
                  <a:schemeClr val="bg1">
                    <a:lumMod val="25000"/>
                  </a:schemeClr>
                </a:solidFill>
                <a:sym typeface="+mn-ea"/>
              </a:rPr>
              <a:t>5—1</a:t>
            </a:r>
            <a:r>
              <a:rPr lang="zh-CN" altLang="en-US" sz="3600" b="1">
                <a:solidFill>
                  <a:schemeClr val="bg1">
                    <a:lumMod val="25000"/>
                  </a:schemeClr>
                </a:solidFill>
                <a:sym typeface="+mn-ea"/>
              </a:rPr>
              <a:t>幼儿身体与运动评价内容</a:t>
            </a:r>
            <a:endParaRPr lang="zh-CN" altLang="en-US" sz="3600" b="1">
              <a:solidFill>
                <a:schemeClr val="bg1">
                  <a:lumMod val="25000"/>
                </a:schemeClr>
              </a:solidFill>
              <a:sym typeface="+mn-ea"/>
            </a:endParaRPr>
          </a:p>
        </p:txBody>
      </p:sp>
      <p:graphicFrame>
        <p:nvGraphicFramePr>
          <p:cNvPr id="2" name="表格 1"/>
          <p:cNvGraphicFramePr>
            <a:graphicFrameLocks noGrp="1"/>
          </p:cNvGraphicFramePr>
          <p:nvPr/>
        </p:nvGraphicFramePr>
        <p:xfrm>
          <a:off x="1050925" y="1724025"/>
          <a:ext cx="10090150" cy="4084320"/>
        </p:xfrm>
        <a:graphic>
          <a:graphicData uri="http://schemas.openxmlformats.org/drawingml/2006/table">
            <a:tbl>
              <a:tblPr firstRow="1" bandRow="1">
                <a:tableStyleId>{5C22544A-7EE6-4342-B048-85BDC9FD1C3A}</a:tableStyleId>
              </a:tblPr>
              <a:tblGrid>
                <a:gridCol w="1667510"/>
                <a:gridCol w="2278380"/>
                <a:gridCol w="6144260"/>
              </a:tblGrid>
              <a:tr h="474980">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一级指标</a:t>
                      </a:r>
                      <a:endParaRPr lang="zh-CN" sz="1600" b="1"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二级指标</a:t>
                      </a:r>
                      <a:endParaRPr lang="zh-CN" sz="1600" b="1"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具体说明</a:t>
                      </a:r>
                      <a:endParaRPr lang="zh-CN" sz="1600" b="1" kern="100" spc="120" dirty="0">
                        <a:latin typeface="微软雅黑" panose="020B0503020204020204" charset="-122"/>
                        <a:ea typeface="微软雅黑" panose="020B0503020204020204" charset="-122"/>
                      </a:endParaRPr>
                    </a:p>
                  </a:txBody>
                  <a:tcPr marL="177800" marR="177800" marT="66675" marB="66675" anchor="ctr"/>
                </a:tc>
              </a:tr>
              <a:tr h="433705">
                <a:tc rowSpan="3">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身体生长</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生长发育形态</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身高；体重；胸围；头围；坐高；上臂围；皮褶厚度。</a:t>
                      </a:r>
                      <a:endParaRPr lang="zh-CN" sz="1400" b="0" kern="100" spc="120" dirty="0">
                        <a:latin typeface="微软雅黑" panose="020B0503020204020204" charset="-122"/>
                        <a:ea typeface="微软雅黑" panose="020B0503020204020204" charset="-122"/>
                      </a:endParaRPr>
                    </a:p>
                  </a:txBody>
                  <a:tcPr marL="177800" marR="177800" marT="66675" marB="66675" anchor="ctr"/>
                </a:tc>
              </a:tr>
              <a:tr h="433705">
                <a:tc vMerge="1">
                  <a:tcP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生长发育生理功能</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zh-CN" sz="1400" b="0" kern="100" spc="120">
                          <a:latin typeface="微软雅黑" panose="020B0503020204020204" charset="-122"/>
                          <a:ea typeface="微软雅黑" panose="020B0503020204020204" charset="-122"/>
                        </a:rPr>
                        <a:t>脉搏；血压；握力；肺活量；呼吸差。</a:t>
                      </a:r>
                      <a:endParaRPr lang="zh-CN" sz="1400" b="0" kern="100" spc="120">
                        <a:latin typeface="微软雅黑" panose="020B0503020204020204" charset="-122"/>
                        <a:ea typeface="微软雅黑" panose="020B0503020204020204" charset="-122"/>
                      </a:endParaRPr>
                    </a:p>
                  </a:txBody>
                  <a:tcPr marL="177800" marR="177800" marT="66675" marB="66675" anchor="ctr"/>
                </a:tc>
              </a:tr>
              <a:tr h="434340">
                <a:tc vMerge="1">
                  <a:tcPr/>
                </a:tc>
                <a:tc>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疾病或缺线</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有无贫血、询偻病、龋齿、斜视、弱视、脊柱弯曲等常见缺陷。</a:t>
                      </a:r>
                      <a:endParaRPr lang="zh-CN" sz="1400" b="0" kern="100" spc="120" dirty="0">
                        <a:latin typeface="微软雅黑" panose="020B0503020204020204" charset="-122"/>
                        <a:ea typeface="微软雅黑" panose="020B0503020204020204" charset="-122"/>
                      </a:endParaRPr>
                    </a:p>
                  </a:txBody>
                  <a:tcPr marL="177800" marR="177800" marT="66675" marB="66675" anchor="ctr"/>
                </a:tc>
              </a:tr>
              <a:tr h="1005205">
                <a:tc rowSpan="2">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动作发展</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大肌肉动作</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cs typeface="微软雅黑" panose="020B0503020204020204" charset="-122"/>
                        </a:rPr>
                        <a:t>走；跑：自然跑、障碍跑、最后冲刺；</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cs typeface="微软雅黑" panose="020B0503020204020204" charset="-122"/>
                        </a:rPr>
                        <a:t>跳</a:t>
                      </a:r>
                      <a:r>
                        <a:rPr lang="en-US" sz="1400" b="0" kern="100" spc="120" dirty="0">
                          <a:latin typeface="微软雅黑" panose="020B0503020204020204" charset="-122"/>
                          <a:ea typeface="微软雅黑" panose="020B0503020204020204" charset="-122"/>
                          <a:cs typeface="微软雅黑" panose="020B0503020204020204" charset="-122"/>
                        </a:rPr>
                        <a:t>:</a:t>
                      </a:r>
                      <a:r>
                        <a:rPr lang="zh-CN" sz="1400" b="0" kern="100" spc="120" dirty="0">
                          <a:latin typeface="微软雅黑" panose="020B0503020204020204" charset="-122"/>
                          <a:ea typeface="微软雅黑" panose="020B0503020204020204" charset="-122"/>
                          <a:cs typeface="微软雅黑" panose="020B0503020204020204" charset="-122"/>
                        </a:rPr>
                        <a:t>跳远、从高处跳；跨栏；单脚站立；</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cs typeface="微软雅黑" panose="020B0503020204020204" charset="-122"/>
                        </a:rPr>
                        <a:t>拍球：单手拍、左右手交替拍。</a:t>
                      </a:r>
                      <a:endParaRPr lang="zh-CN" sz="1400" b="0" kern="100" spc="120" dirty="0">
                        <a:latin typeface="微软雅黑" panose="020B0503020204020204" charset="-122"/>
                        <a:ea typeface="微软雅黑" panose="020B0503020204020204" charset="-122"/>
                        <a:cs typeface="微软雅黑" panose="020B0503020204020204" charset="-122"/>
                      </a:endParaRPr>
                    </a:p>
                  </a:txBody>
                  <a:tcPr marL="177800" marR="177800" marT="66675" marB="66675" anchor="ctr"/>
                </a:tc>
              </a:tr>
              <a:tr h="433705">
                <a:tc vMerge="1">
                  <a:tcPr/>
                </a:tc>
                <a:tc>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小肌肉动作</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描线；剪；折纸；穿珠子。</a:t>
                      </a:r>
                      <a:endParaRPr lang="zh-CN" sz="1400" b="0" kern="100" spc="120" dirty="0">
                        <a:latin typeface="微软雅黑" panose="020B0503020204020204" charset="-122"/>
                        <a:ea typeface="微软雅黑" panose="020B0503020204020204" charset="-122"/>
                      </a:endParaRPr>
                    </a:p>
                  </a:txBody>
                  <a:tcPr marL="177800" marR="177800" marT="66675" marB="66675" anchor="ctr"/>
                </a:tc>
              </a:tr>
              <a:tr h="434975">
                <a:tc rowSpan="2">
                  <a:txBody>
                    <a:bodyPr/>
                    <a:p>
                      <a:pPr algn="ctr">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创造性运动</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运动节奏</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和着乐器节拍同步动作；根据固定或变化的音乐同步动作。</a:t>
                      </a:r>
                      <a:endParaRPr lang="zh-CN" sz="1400" b="0" kern="100" spc="120" dirty="0">
                        <a:latin typeface="微软雅黑" panose="020B0503020204020204" charset="-122"/>
                        <a:ea typeface="微软雅黑" panose="020B0503020204020204" charset="-122"/>
                      </a:endParaRPr>
                    </a:p>
                  </a:txBody>
                  <a:tcPr marL="177800" marR="177800" marT="66675" marB="66675" anchor="ctr"/>
                </a:tc>
              </a:tr>
              <a:tr h="433705">
                <a:tc vMerge="1">
                  <a:tcPr/>
                </a:tc>
                <a:tc>
                  <a:txBody>
                    <a:bodyPr/>
                    <a:p>
                      <a:pPr marL="139700" algn="ctr">
                        <a:lnSpc>
                          <a:spcPct val="120000"/>
                        </a:lnSpc>
                        <a:spcBef>
                          <a:spcPts val="0"/>
                        </a:spcBef>
                        <a:spcAft>
                          <a:spcPts val="0"/>
                        </a:spcAft>
                      </a:pPr>
                      <a:r>
                        <a:rPr lang="zh-CN" sz="1400" b="0" kern="100" spc="120">
                          <a:latin typeface="微软雅黑" panose="020B0503020204020204" charset="-122"/>
                          <a:ea typeface="微软雅黑" panose="020B0503020204020204" charset="-122"/>
                        </a:rPr>
                        <a:t>表现力</a:t>
                      </a:r>
                      <a:endParaRPr lang="zh-CN" sz="1400" b="0" kern="100" spc="12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根据音乐作出不同的动作；用动作表现自我感受。</a:t>
                      </a:r>
                      <a:endParaRPr lang="zh-CN" sz="1400" b="0" kern="100" spc="120" dirty="0">
                        <a:latin typeface="微软雅黑" panose="020B0503020204020204" charset="-122"/>
                        <a:ea typeface="微软雅黑" panose="020B0503020204020204" charset="-122"/>
                      </a:endParaRPr>
                    </a:p>
                  </a:txBody>
                  <a:tcPr marL="177800" marR="177800" marT="66675" marB="66675" anchor="ctr"/>
                </a:tc>
              </a:tr>
            </a:tbl>
          </a:graphicData>
        </a:graphic>
      </p:graphicFrame>
    </p:spTree>
    <p:custDataLst>
      <p:tags r:id="rId4"/>
    </p:custData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三、幼儿园保育评价的案例</a:t>
            </a:r>
            <a:endParaRPr lang="zh-CN" altLang="en-US" sz="4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940560"/>
            <a:ext cx="10384790" cy="3573145"/>
          </a:xfrm>
          <a:prstGeom prst="rect">
            <a:avLst/>
          </a:prstGeom>
          <a:noFill/>
        </p:spPr>
        <p:txBody>
          <a:bodyPr wrap="square" rtlCol="0"/>
          <a:lstStyle/>
          <a:p>
            <a:pPr marR="0" indent="0" defTabSz="914400" fontAlgn="auto">
              <a:spcAft>
                <a:spcPts val="18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一）上海某幼儿园保育评价内容</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3200" b="1"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.卫生保健制度</a:t>
            </a:r>
            <a:endParaRPr lang="zh-CN" altLang="en-US" sz="32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ea typeface="宋体" panose="02010600030101010101" pitchFamily="2" charset="-122"/>
                <a:sym typeface="+mn-ea"/>
              </a:rPr>
              <a:t>幼儿园在严格执行卫生部颁布的《托儿所、幼儿园保健制度》和省、市、区有关卫生保健制度的同时，还需制订详细的卫生保健评价制度，包括幼儿卫生、公共卫生以及保健制度。</a:t>
            </a:r>
            <a:r>
              <a:rPr lang="zh-CN" altLang="en-US" sz="3200" dirty="0">
                <a:solidFill>
                  <a:schemeClr val="bg1">
                    <a:lumMod val="25000"/>
                  </a:schemeClr>
                </a:solidFill>
                <a:latin typeface="宋体" panose="02010600030101010101" pitchFamily="2" charset="-122"/>
                <a:ea typeface="宋体" panose="02010600030101010101" pitchFamily="2" charset="-122"/>
                <a:sym typeface="+mn-ea"/>
              </a:rPr>
              <a:t> </a:t>
            </a:r>
            <a:endParaRPr lang="zh-CN" altLang="en-US" sz="28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32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三、幼儿园保育评价的案例</a:t>
            </a:r>
            <a:endParaRPr lang="zh-CN" altLang="en-US" sz="4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940560"/>
            <a:ext cx="10384790" cy="3573145"/>
          </a:xfrm>
          <a:prstGeom prst="rect">
            <a:avLst/>
          </a:prstGeom>
          <a:noFill/>
        </p:spPr>
        <p:txBody>
          <a:bodyPr wrap="square" rtlCol="0"/>
          <a:lstStyle/>
          <a:p>
            <a:pPr marR="0" indent="0" defTabSz="914400" fontAlgn="auto">
              <a:spcAft>
                <a:spcPts val="18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一）上海某幼儿园保育评价内容</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3200" b="1"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3200" b="1" dirty="0">
                <a:solidFill>
                  <a:schemeClr val="bg1">
                    <a:lumMod val="25000"/>
                  </a:schemeClr>
                </a:solidFill>
                <a:latin typeface="宋体" panose="02010600030101010101" pitchFamily="2" charset="-122"/>
                <a:ea typeface="宋体" panose="02010600030101010101" pitchFamily="2" charset="-122"/>
                <a:sym typeface="+mn-ea"/>
              </a:rPr>
              <a:t>.安全检查制度</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ea typeface="宋体" panose="02010600030101010101" pitchFamily="2" charset="-122"/>
                <a:sym typeface="+mn-ea"/>
              </a:rPr>
              <a:t>教师、保育员要以幼儿为中心，关注幼儿在各项活动中的安全，具体内容评价项目包括检查制度、防火制度，以及班级日常安全制度。</a:t>
            </a:r>
            <a:endParaRPr lang="zh-CN" altLang="en-US" sz="32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zh-CN" altLang="en-US" sz="3200" dirty="0">
                <a:solidFill>
                  <a:schemeClr val="bg1">
                    <a:lumMod val="25000"/>
                  </a:schemeClr>
                </a:solidFill>
                <a:latin typeface="宋体" panose="02010600030101010101" pitchFamily="2" charset="-122"/>
                <a:ea typeface="宋体" panose="02010600030101010101" pitchFamily="2" charset="-122"/>
                <a:sym typeface="+mn-ea"/>
              </a:rPr>
              <a:t> </a:t>
            </a:r>
            <a:endParaRPr lang="zh-CN" altLang="en-US" sz="28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32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三、幼儿园保育评价的案例</a:t>
            </a:r>
            <a:endParaRPr lang="zh-CN" altLang="en-US" sz="4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64360"/>
            <a:ext cx="10384790" cy="3573145"/>
          </a:xfrm>
          <a:prstGeom prst="rect">
            <a:avLst/>
          </a:prstGeom>
          <a:noFill/>
        </p:spPr>
        <p:txBody>
          <a:bodyPr wrap="square" rtlCol="0"/>
          <a:lstStyle/>
          <a:p>
            <a:pPr marR="0" indent="0" defTabSz="914400" fontAlgn="auto">
              <a:spcAft>
                <a:spcPts val="6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一）上海某幼儿园保育评价内容</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3200" b="1"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4</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.班级外出活动制度</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幼儿的活动不仅仅局限在幼儿园内，还包括园外活动。为了保障幼儿的安全以及活动的顺利开展，有必要建立健全的班级外出活动制度。</a:t>
            </a: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400" b="1" dirty="0">
                <a:solidFill>
                  <a:schemeClr val="bg1">
                    <a:lumMod val="25000"/>
                  </a:schemeClr>
                </a:solidFill>
                <a:latin typeface="宋体" panose="02010600030101010101" pitchFamily="2" charset="-122"/>
                <a:ea typeface="宋体" panose="02010600030101010101" pitchFamily="2" charset="-122"/>
                <a:sym typeface="+mn-ea"/>
              </a:rPr>
              <a:t>5</a:t>
            </a:r>
            <a:r>
              <a:rPr lang="zh-CN" altLang="en-US" sz="2400" b="1" dirty="0">
                <a:solidFill>
                  <a:schemeClr val="bg1">
                    <a:lumMod val="25000"/>
                  </a:schemeClr>
                </a:solidFill>
                <a:latin typeface="宋体" panose="02010600030101010101" pitchFamily="2" charset="-122"/>
                <a:ea typeface="宋体" panose="02010600030101010101" pitchFamily="2" charset="-122"/>
                <a:sym typeface="+mn-ea"/>
              </a:rPr>
              <a:t>.班级交接班制度</a:t>
            </a:r>
            <a:endParaRPr lang="zh-CN" altLang="en-US" sz="24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建立良好的班级交班制度，上下午班、夜班老师要互相沟通，密切配合，及时交换情况，研究解决的办法。</a:t>
            </a:r>
            <a:r>
              <a:rPr lang="zh-CN" altLang="en-US" sz="2400" dirty="0">
                <a:solidFill>
                  <a:schemeClr val="bg1">
                    <a:lumMod val="25000"/>
                  </a:schemeClr>
                </a:solidFill>
                <a:latin typeface="宋体" panose="02010600030101010101" pitchFamily="2" charset="-122"/>
                <a:ea typeface="宋体" panose="02010600030101010101" pitchFamily="2" charset="-122"/>
                <a:sym typeface="+mn-ea"/>
              </a:rPr>
              <a:t> </a:t>
            </a: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三、幼儿园保育评价的案例</a:t>
            </a:r>
            <a:endParaRPr lang="zh-CN" altLang="en-US" sz="4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64360"/>
            <a:ext cx="10384790" cy="3573145"/>
          </a:xfrm>
          <a:prstGeom prst="rect">
            <a:avLst/>
          </a:prstGeom>
          <a:noFill/>
        </p:spPr>
        <p:txBody>
          <a:bodyPr wrap="square" rtlCol="0"/>
          <a:lstStyle/>
          <a:p>
            <a:pPr marR="0" indent="0" defTabSz="914400" fontAlgn="auto">
              <a:spcAft>
                <a:spcPts val="600"/>
              </a:spcAft>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一）上海某幼儿园保育评价内容</a:t>
            </a:r>
            <a:endParaRPr lang="zh-CN" altLang="en-US" sz="32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ea typeface="宋体" panose="02010600030101010101" pitchFamily="2" charset="-122"/>
                <a:sym typeface="+mn-ea"/>
              </a:rPr>
              <a:t>6.</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患儿、体弱儿管理制度</a:t>
            </a:r>
            <a:endParaRPr lang="zh-CN" altLang="en-US" sz="32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ea typeface="宋体" panose="02010600030101010101" pitchFamily="2" charset="-122"/>
                <a:sym typeface="+mn-ea"/>
              </a:rPr>
              <a:t>患儿与体弱儿保育制度是衡量幼儿园个别化保育质量的有效指标之一，因此要有一套详细的患儿与体弱儿管理制度</a:t>
            </a:r>
            <a:r>
              <a:rPr lang="zh-CN" altLang="en-US" sz="2800" b="1" dirty="0">
                <a:solidFill>
                  <a:schemeClr val="bg1">
                    <a:lumMod val="25000"/>
                  </a:schemeClr>
                </a:solidFill>
                <a:latin typeface="宋体" panose="02010600030101010101" pitchFamily="2" charset="-122"/>
                <a:ea typeface="宋体" panose="02010600030101010101" pitchFamily="2" charset="-122"/>
                <a:sym typeface="+mn-ea"/>
              </a:rPr>
              <a:t>。</a:t>
            </a:r>
            <a:endParaRPr lang="zh-CN" altLang="en-US" sz="28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三、幼儿园保育评价的案例</a:t>
            </a:r>
            <a:endParaRPr lang="zh-CN" altLang="en-US" sz="4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844550" y="1864360"/>
            <a:ext cx="10384790" cy="3573145"/>
          </a:xfrm>
          <a:prstGeom prst="rect">
            <a:avLst/>
          </a:prstGeom>
          <a:noFill/>
        </p:spPr>
        <p:txBody>
          <a:bodyPr wrap="square" rtlCol="0"/>
          <a:lstStyle/>
          <a:p>
            <a:pPr marL="342900" marR="0" lvl="0" indent="-342900" algn="l" defTabSz="914400" rtl="0" eaLnBrk="0" fontAlgn="base" hangingPunct="0">
              <a:lnSpc>
                <a:spcPct val="100000"/>
              </a:lnSpc>
              <a:spcBef>
                <a:spcPts val="0"/>
              </a:spcBef>
              <a:spcAft>
                <a:spcPts val="1800"/>
              </a:spcAft>
              <a:buClrTx/>
              <a:buSzTx/>
              <a:buFontTx/>
              <a:buNone/>
              <a:defRPr/>
            </a:pPr>
            <a:r>
              <a:rPr lang="en-US" altLang="zh-CN" sz="2000" dirty="0">
                <a:solidFill>
                  <a:schemeClr val="bg1">
                    <a:lumMod val="25000"/>
                  </a:schemeClr>
                </a:solidFill>
                <a:latin typeface="宋体" panose="02010600030101010101" pitchFamily="2" charset="-122"/>
                <a:ea typeface="宋体" panose="02010600030101010101" pitchFamily="2" charset="-122"/>
                <a:cs typeface="宋体" panose="02010600030101010101" pitchFamily="2" charset="-122"/>
                <a:sym typeface="+mn-ea"/>
              </a:rPr>
              <a:t>   </a:t>
            </a:r>
            <a:r>
              <a:rPr lang="zh-CN" altLang="en-US" sz="2800" b="1" kern="0" noProof="0" dirty="0" smtClean="0">
                <a:ln>
                  <a:noFill/>
                </a:ln>
                <a:solidFill>
                  <a:schemeClr val="bg1">
                    <a:lumMod val="25000"/>
                  </a:schemeClr>
                </a:solidFill>
                <a:effectLst/>
                <a:uLnTx/>
                <a:uFillTx/>
                <a:ea typeface="宋体" panose="02010600030101010101" pitchFamily="2" charset="-122"/>
                <a:sym typeface="+mn-ea"/>
              </a:rPr>
              <a:t>（二）美国幼儿园的安全健康条例</a:t>
            </a:r>
            <a:endParaRPr kumimoji="0" lang="zh-CN" altLang="en-US" sz="2800" b="1" i="0" u="none" strike="noStrike" kern="0" cap="none" spc="0" normalizeH="0" baseline="0" noProof="0" dirty="0" smtClean="0">
              <a:ln>
                <a:noFill/>
              </a:ln>
              <a:solidFill>
                <a:srgbClr val="042B06"/>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150000"/>
              </a:lnSpc>
              <a:spcBef>
                <a:spcPct val="20000"/>
              </a:spcBef>
              <a:spcAft>
                <a:spcPct val="0"/>
              </a:spcAft>
              <a:buClrTx/>
              <a:buSzTx/>
              <a:buFontTx/>
              <a:buChar char="•"/>
              <a:defRPr/>
            </a:pPr>
            <a:r>
              <a:rPr lang="zh-CN" altLang="en-US" sz="2400" b="1" kern="0" noProof="0" dirty="0" smtClean="0">
                <a:ln>
                  <a:noFill/>
                </a:ln>
                <a:solidFill>
                  <a:schemeClr val="accent1">
                    <a:lumMod val="50000"/>
                  </a:schemeClr>
                </a:solidFill>
                <a:effectLst/>
                <a:uLnTx/>
                <a:uFillTx/>
                <a:latin typeface="宋体" panose="02010600030101010101" pitchFamily="2" charset="-122"/>
                <a:ea typeface="宋体" panose="02010600030101010101" pitchFamily="2" charset="-122"/>
                <a:sym typeface="+mn-ea"/>
              </a:rPr>
              <a:t>为保证幼儿的安全健康，美国专门制订了幼儿园的安全健康条例。</a:t>
            </a:r>
            <a:endParaRPr kumimoji="0" lang="en-US" altLang="zh-CN" sz="2400" b="1" u="none" strike="noStrike" kern="0" cap="none" spc="0" normalizeH="0" baseline="0" noProof="0" dirty="0" smtClean="0">
              <a:ln>
                <a:noFill/>
              </a:ln>
              <a:solidFill>
                <a:schemeClr val="accent1">
                  <a:lumMod val="50000"/>
                </a:schemeClr>
              </a:solidFill>
              <a:effectLst/>
              <a:uLnTx/>
              <a:uFillTx/>
              <a:latin typeface="宋体" panose="02010600030101010101" pitchFamily="2" charset="-122"/>
              <a:ea typeface="宋体" panose="02010600030101010101" pitchFamily="2" charset="-122"/>
              <a:cs typeface="+mn-cs"/>
            </a:endParaRPr>
          </a:p>
          <a:p>
            <a:pPr marL="342900" marR="0" lvl="0" indent="-342900" algn="l" defTabSz="914400" rtl="0" eaLnBrk="0" fontAlgn="base" latinLnBrk="0" hangingPunct="0">
              <a:lnSpc>
                <a:spcPct val="150000"/>
              </a:lnSpc>
              <a:spcBef>
                <a:spcPct val="20000"/>
              </a:spcBef>
              <a:spcAft>
                <a:spcPct val="0"/>
              </a:spcAft>
              <a:buClrTx/>
              <a:buSzTx/>
              <a:buFontTx/>
              <a:buChar char="•"/>
              <a:defRPr/>
            </a:pPr>
            <a:r>
              <a:rPr lang="zh-CN" altLang="en-US" sz="2400" b="1" kern="0" noProof="0" dirty="0" smtClean="0">
                <a:ln>
                  <a:noFill/>
                </a:ln>
                <a:solidFill>
                  <a:schemeClr val="accent1">
                    <a:lumMod val="50000"/>
                  </a:schemeClr>
                </a:solidFill>
                <a:effectLst/>
                <a:uLnTx/>
                <a:uFillTx/>
                <a:latin typeface="宋体" panose="02010600030101010101" pitchFamily="2" charset="-122"/>
                <a:ea typeface="宋体" panose="02010600030101010101" pitchFamily="2" charset="-122"/>
                <a:sym typeface="+mn-ea"/>
              </a:rPr>
              <a:t>条例共</a:t>
            </a:r>
            <a:r>
              <a:rPr lang="en-US" altLang="zh-CN" sz="2400" b="1" kern="0" noProof="0" dirty="0" smtClean="0">
                <a:ln>
                  <a:noFill/>
                </a:ln>
                <a:solidFill>
                  <a:schemeClr val="accent1">
                    <a:lumMod val="50000"/>
                  </a:schemeClr>
                </a:solidFill>
                <a:effectLst/>
                <a:uLnTx/>
                <a:uFillTx/>
                <a:latin typeface="宋体" panose="02010600030101010101" pitchFamily="2" charset="-122"/>
                <a:ea typeface="宋体" panose="02010600030101010101" pitchFamily="2" charset="-122"/>
                <a:sym typeface="+mn-ea"/>
              </a:rPr>
              <a:t>30</a:t>
            </a:r>
            <a:r>
              <a:rPr lang="zh-CN" altLang="en-US" sz="2400" b="1" kern="0" noProof="0" dirty="0" smtClean="0">
                <a:ln>
                  <a:noFill/>
                </a:ln>
                <a:solidFill>
                  <a:schemeClr val="accent1">
                    <a:lumMod val="50000"/>
                  </a:schemeClr>
                </a:solidFill>
                <a:effectLst/>
                <a:uLnTx/>
                <a:uFillTx/>
                <a:latin typeface="宋体" panose="02010600030101010101" pitchFamily="2" charset="-122"/>
                <a:ea typeface="宋体" panose="02010600030101010101" pitchFamily="2" charset="-122"/>
                <a:sym typeface="+mn-ea"/>
              </a:rPr>
              <a:t>条涉及幼儿园安全健康工作的各个方面</a:t>
            </a:r>
            <a:endParaRPr kumimoji="0" lang="en-US" altLang="zh-CN" sz="2400" b="1" u="none" strike="noStrike" kern="0" cap="none" spc="0" normalizeH="0" baseline="0" noProof="0" dirty="0" smtClean="0">
              <a:ln>
                <a:noFill/>
              </a:ln>
              <a:solidFill>
                <a:schemeClr val="accent1">
                  <a:lumMod val="50000"/>
                </a:schemeClr>
              </a:solidFill>
              <a:effectLst/>
              <a:uLnTx/>
              <a:uFillTx/>
              <a:latin typeface="宋体" panose="02010600030101010101" pitchFamily="2" charset="-122"/>
              <a:ea typeface="宋体" panose="02010600030101010101" pitchFamily="2" charset="-122"/>
              <a:cs typeface="+mn-cs"/>
            </a:endParaRPr>
          </a:p>
          <a:p>
            <a:pPr marL="342900" marR="0" lvl="0" indent="-342900" algn="l" defTabSz="914400" rtl="0" eaLnBrk="0" fontAlgn="base" latinLnBrk="0" hangingPunct="0">
              <a:lnSpc>
                <a:spcPct val="150000"/>
              </a:lnSpc>
              <a:spcBef>
                <a:spcPct val="20000"/>
              </a:spcBef>
              <a:spcAft>
                <a:spcPct val="0"/>
              </a:spcAft>
              <a:buClrTx/>
              <a:buSzTx/>
              <a:buFontTx/>
              <a:buChar char="•"/>
              <a:defRPr/>
            </a:pPr>
            <a:r>
              <a:rPr lang="zh-CN" altLang="en-US" sz="2400" b="1" kern="0" noProof="0" dirty="0" smtClean="0">
                <a:ln>
                  <a:noFill/>
                </a:ln>
                <a:solidFill>
                  <a:schemeClr val="accent1">
                    <a:lumMod val="50000"/>
                  </a:schemeClr>
                </a:solidFill>
                <a:effectLst/>
                <a:uLnTx/>
                <a:uFillTx/>
                <a:latin typeface="宋体" panose="02010600030101010101" pitchFamily="2" charset="-122"/>
                <a:ea typeface="宋体" panose="02010600030101010101" pitchFamily="2" charset="-122"/>
                <a:sym typeface="+mn-ea"/>
              </a:rPr>
              <a:t>设定了幼儿园安全健康的底线要求，具有极强的借鉴意义。</a:t>
            </a:r>
            <a:endParaRPr lang="zh-CN" altLang="en-US" sz="2000" dirty="0">
              <a:solidFill>
                <a:schemeClr val="bg1">
                  <a:lumMod val="25000"/>
                </a:schemeClr>
              </a:solidFill>
              <a:latin typeface="Calibri" panose="020F0502020204030204" pitchFamily="34" charset="0"/>
              <a:ea typeface="宋体" panose="02010600030101010101" pitchFamily="2" charset="-122"/>
            </a:endParaRPr>
          </a:p>
          <a:p>
            <a:pPr marR="0" indent="0" defTabSz="914400" fontAlgn="auto">
              <a:lnSpc>
                <a:spcPct val="150000"/>
              </a:lnSpc>
              <a:spcAft>
                <a:spcPts val="1200"/>
              </a:spcAft>
              <a:buClrTx/>
              <a:buSzTx/>
              <a:buFont typeface="Arial" panose="020B0604020202020204" pitchFamily="34" charset="0"/>
              <a:buNone/>
              <a:defRPr/>
            </a:pPr>
            <a:endParaRPr lang="zh-CN" altLang="en-US" sz="2000" dirty="0">
              <a:solidFill>
                <a:schemeClr val="bg1">
                  <a:lumMod val="25000"/>
                </a:schemeClr>
              </a:solidFill>
              <a:latin typeface="宋体" panose="02010600030101010101" pitchFamily="2" charset="-122"/>
              <a:ea typeface="宋体" panose="02010600030101010101" pitchFamily="2" charset="-122"/>
            </a:endParaRPr>
          </a:p>
          <a:p>
            <a:pPr marR="0" indent="0" defTabSz="914400" fontAlgn="auto">
              <a:spcAft>
                <a:spcPts val="1200"/>
              </a:spcAft>
              <a:buClrTx/>
              <a:buSzTx/>
              <a:buFont typeface="Arial" panose="020B0604020202020204" pitchFamily="34" charset="0"/>
              <a:buNone/>
              <a:defRPr/>
            </a:pP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a:p>
            <a:pPr marR="0" defTabSz="914400">
              <a:lnSpc>
                <a:spcPct val="150000"/>
              </a:lnSpc>
              <a:buClrTx/>
              <a:buSzTx/>
              <a:buFont typeface="Arial" panose="020B0604020202020204" pitchFamily="34" charset="0"/>
              <a:buNone/>
              <a:defRPr/>
            </a:pP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400" dirty="0">
              <a:solidFill>
                <a:schemeClr val="bg1">
                  <a:lumMod val="25000"/>
                </a:schemeClr>
              </a:solidFill>
              <a:latin typeface="宋体" panose="02010600030101010101" pitchFamily="2" charset="-122"/>
              <a:ea typeface="宋体" panose="02010600030101010101" pitchFamily="2" charset="-122"/>
            </a:endParaRPr>
          </a:p>
          <a:p>
            <a:pPr>
              <a:lnSpc>
                <a:spcPct val="150000"/>
              </a:lnSpc>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descr="VCG41N1214719455"/>
          <p:cNvPicPr>
            <a:picLocks noChangeAspect="1"/>
          </p:cNvPicPr>
          <p:nvPr>
            <p:custDataLst>
              <p:tags r:id="rId1"/>
            </p:custDataLst>
          </p:nvPr>
        </p:nvPicPr>
        <p:blipFill>
          <a:blip r:embed="rId2"/>
          <a:srcRect l="24114" r="24114"/>
          <a:stretch>
            <a:fillRect/>
          </a:stretch>
        </p:blipFill>
        <p:spPr>
          <a:xfrm>
            <a:off x="6327140" y="2936875"/>
            <a:ext cx="5250180" cy="3921125"/>
          </a:xfrm>
          <a:prstGeom prst="rect">
            <a:avLst/>
          </a:prstGeom>
          <a:solidFill>
            <a:schemeClr val="accent1">
              <a:lumMod val="40000"/>
              <a:lumOff val="60000"/>
            </a:schemeClr>
          </a:solidFill>
          <a:ln w="6350" cap="flat" cmpd="sng" algn="ctr">
            <a:solidFill>
              <a:schemeClr val="tx1">
                <a:lumMod val="40000"/>
                <a:lumOff val="60000"/>
                <a:alpha val="20000"/>
              </a:schemeClr>
            </a:solidFill>
            <a:prstDash val="solid"/>
            <a:round/>
            <a:headEnd type="none" w="med" len="med"/>
            <a:tailEnd type="none" w="med" len="med"/>
          </a:ln>
        </p:spPr>
      </p:pic>
      <p:pic>
        <p:nvPicPr>
          <p:cNvPr id="8" name="图片 7" descr="VCG41N1265029070"/>
          <p:cNvPicPr>
            <a:picLocks noChangeAspect="1"/>
          </p:cNvPicPr>
          <p:nvPr>
            <p:custDataLst>
              <p:tags r:id="rId3"/>
            </p:custDataLst>
          </p:nvPr>
        </p:nvPicPr>
        <p:blipFill>
          <a:blip r:embed="rId4"/>
          <a:srcRect l="6951" r="6951"/>
          <a:stretch>
            <a:fillRect/>
          </a:stretch>
        </p:blipFill>
        <p:spPr>
          <a:xfrm>
            <a:off x="608330" y="-1270"/>
            <a:ext cx="5139055" cy="4164965"/>
          </a:xfrm>
          <a:prstGeom prst="rect">
            <a:avLst/>
          </a:prstGeom>
          <a:solidFill>
            <a:schemeClr val="accent1">
              <a:lumMod val="40000"/>
              <a:lumOff val="60000"/>
            </a:schemeClr>
          </a:solidFill>
          <a:ln w="6350" cap="flat" cmpd="sng" algn="ctr">
            <a:solidFill>
              <a:schemeClr val="tx1">
                <a:lumMod val="40000"/>
                <a:lumOff val="60000"/>
                <a:alpha val="20000"/>
              </a:schemeClr>
            </a:solidFill>
            <a:prstDash val="solid"/>
            <a:round/>
            <a:headEnd type="none" w="med" len="med"/>
            <a:tailEnd type="none" w="med" len="med"/>
          </a:ln>
        </p:spPr>
      </p:pic>
      <p:pic>
        <p:nvPicPr>
          <p:cNvPr id="10" name="图片 9" descr="VCG41N1326191318"/>
          <p:cNvPicPr>
            <a:picLocks noChangeAspect="1"/>
          </p:cNvPicPr>
          <p:nvPr>
            <p:custDataLst>
              <p:tags r:id="rId5"/>
            </p:custDataLst>
          </p:nvPr>
        </p:nvPicPr>
        <p:blipFill>
          <a:blip r:embed="rId6"/>
          <a:srcRect t="42583"/>
          <a:stretch>
            <a:fillRect/>
          </a:stretch>
        </p:blipFill>
        <p:spPr>
          <a:xfrm>
            <a:off x="608330" y="4771390"/>
            <a:ext cx="5139055" cy="2086610"/>
          </a:xfrm>
          <a:prstGeom prst="rect">
            <a:avLst/>
          </a:prstGeom>
          <a:solidFill>
            <a:schemeClr val="accent1">
              <a:lumMod val="40000"/>
              <a:lumOff val="60000"/>
            </a:schemeClr>
          </a:solidFill>
          <a:ln w="6350" cap="flat" cmpd="sng" algn="ctr">
            <a:solidFill>
              <a:schemeClr val="tx1">
                <a:lumMod val="40000"/>
                <a:lumOff val="60000"/>
                <a:alpha val="20000"/>
              </a:schemeClr>
            </a:solidFill>
            <a:prstDash val="solid"/>
            <a:round/>
            <a:headEnd type="none" w="med" len="med"/>
            <a:tailEnd type="none" w="med" len="med"/>
          </a:ln>
        </p:spPr>
      </p:pic>
      <p:sp>
        <p:nvSpPr>
          <p:cNvPr id="17" name="标题 16"/>
          <p:cNvSpPr>
            <a:spLocks noGrp="1"/>
          </p:cNvSpPr>
          <p:nvPr>
            <p:ph type="title"/>
            <p:custDataLst>
              <p:tags r:id="rId7"/>
            </p:custDataLst>
          </p:nvPr>
        </p:nvSpPr>
        <p:spPr>
          <a:xfrm>
            <a:off x="6100445" y="533400"/>
            <a:ext cx="5476875" cy="941070"/>
          </a:xfrm>
        </p:spPr>
        <p:txBody>
          <a:bodyPr vert="horz" lIns="0" tIns="107950" rIns="0" bIns="45720" rtlCol="0" anchor="b" anchorCtr="0"/>
          <a:lstStyle/>
          <a:p>
            <a:pPr lvl="0" algn="l">
              <a:lnSpc>
                <a:spcPct val="90000"/>
              </a:lnSpc>
              <a:buClrTx/>
              <a:buSzTx/>
              <a:buFontTx/>
            </a:pPr>
            <a:r>
              <a:rPr lang="zh-CN" altLang="en-US" sz="2800" b="1" kern="0" noProof="0" dirty="0" smtClean="0">
                <a:ln>
                  <a:noFill/>
                </a:ln>
                <a:solidFill>
                  <a:schemeClr val="bg1">
                    <a:lumMod val="25000"/>
                  </a:schemeClr>
                </a:solidFill>
                <a:effectLst/>
                <a:uLnTx/>
                <a:uFillTx/>
                <a:ea typeface="宋体" panose="02010600030101010101" pitchFamily="2" charset="-122"/>
                <a:sym typeface="+mn-ea"/>
              </a:rPr>
              <a:t>（二）美国幼儿园的安全健康条例</a:t>
            </a:r>
            <a:endParaRPr lang="zh-CN" altLang="en-US" sz="2800" b="1" kern="0" spc="0" noProof="0" dirty="0" smtClean="0">
              <a:ln>
                <a:noFill/>
              </a:ln>
              <a:solidFill>
                <a:schemeClr val="bg1">
                  <a:lumMod val="25000"/>
                </a:schemeClr>
              </a:solidFill>
              <a:effectLst/>
              <a:uLnTx/>
              <a:uFillTx/>
              <a:latin typeface="+mj-lt"/>
              <a:ea typeface="宋体" panose="02010600030101010101" pitchFamily="2" charset="-122"/>
              <a:sym typeface="+mn-ea"/>
            </a:endParaRPr>
          </a:p>
        </p:txBody>
      </p:sp>
    </p:spTree>
    <p:custDataLst>
      <p:tags r:id="rId8"/>
    </p:custData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b="1"/>
              <a:t>思考与练习</a:t>
            </a:r>
            <a:endParaRPr lang="zh-CN" altLang="en-US" b="1"/>
          </a:p>
        </p:txBody>
      </p:sp>
      <p:sp>
        <p:nvSpPr>
          <p:cNvPr id="8" name="椭圆 7"/>
          <p:cNvSpPr/>
          <p:nvPr>
            <p:custDataLst>
              <p:tags r:id="rId2"/>
            </p:custDataLst>
          </p:nvPr>
        </p:nvSpPr>
        <p:spPr>
          <a:xfrm>
            <a:off x="6741795" y="1863090"/>
            <a:ext cx="542925" cy="542925"/>
          </a:xfrm>
          <a:prstGeom prst="ellipse">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custDataLst>
              <p:tags r:id="rId3"/>
            </p:custDataLst>
          </p:nvPr>
        </p:nvSpPr>
        <p:spPr>
          <a:xfrm rot="20405484">
            <a:off x="7509510" y="5311140"/>
            <a:ext cx="224790" cy="224790"/>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custDataLst>
              <p:tags r:id="rId4"/>
            </p:custDataLst>
          </p:nvPr>
        </p:nvSpPr>
        <p:spPr>
          <a:xfrm rot="20405484">
            <a:off x="10185400" y="2011045"/>
            <a:ext cx="156210" cy="156210"/>
          </a:xfrm>
          <a:prstGeom prst="ellipse">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p:cNvPicPr>
            <a:picLocks noChangeAspect="1"/>
          </p:cNvPicPr>
          <p:nvPr>
            <p:custDataLst>
              <p:tags r:id="rId5"/>
            </p:custDataLst>
          </p:nvPr>
        </p:nvPicPr>
        <p:blipFill rotWithShape="1">
          <a:blip r:embed="rId6"/>
          <a:srcRect t="21778" b="21778"/>
          <a:stretch>
            <a:fillRect/>
          </a:stretch>
        </p:blipFill>
        <p:spPr>
          <a:xfrm>
            <a:off x="7292975" y="2078990"/>
            <a:ext cx="3380740" cy="3380740"/>
          </a:xfrm>
          <a:custGeom>
            <a:avLst/>
            <a:gdLst/>
            <a:ahLst/>
            <a:cxnLst>
              <a:cxn ang="3">
                <a:pos x="hc" y="t"/>
              </a:cxn>
              <a:cxn ang="cd2">
                <a:pos x="l" y="vc"/>
              </a:cxn>
              <a:cxn ang="cd4">
                <a:pos x="hc" y="b"/>
              </a:cxn>
              <a:cxn ang="0">
                <a:pos x="r" y="vc"/>
              </a:cxn>
            </a:cxnLst>
            <a:rect l="l" t="t" r="r" b="b"/>
            <a:pathLst>
              <a:path w="5263" h="5263">
                <a:moveTo>
                  <a:pt x="2631" y="0"/>
                </a:moveTo>
                <a:cubicBezTo>
                  <a:pt x="4085" y="0"/>
                  <a:pt x="5263" y="1178"/>
                  <a:pt x="5263" y="2631"/>
                </a:cubicBezTo>
                <a:cubicBezTo>
                  <a:pt x="5263" y="4085"/>
                  <a:pt x="4085" y="5263"/>
                  <a:pt x="2631" y="5263"/>
                </a:cubicBezTo>
                <a:cubicBezTo>
                  <a:pt x="1178" y="5263"/>
                  <a:pt x="0" y="4085"/>
                  <a:pt x="0" y="2631"/>
                </a:cubicBezTo>
                <a:cubicBezTo>
                  <a:pt x="0" y="1178"/>
                  <a:pt x="1178" y="0"/>
                  <a:pt x="2631" y="0"/>
                </a:cubicBezTo>
                <a:close/>
              </a:path>
            </a:pathLst>
          </a:custGeom>
          <a:solidFill>
            <a:schemeClr val="accent1"/>
          </a:solidFill>
          <a:ln w="6350">
            <a:solidFill>
              <a:schemeClr val="accent1">
                <a:alpha val="5000"/>
              </a:schemeClr>
            </a:solidFill>
          </a:ln>
        </p:spPr>
      </p:pic>
      <p:sp>
        <p:nvSpPr>
          <p:cNvPr id="18" name="椭圆 17"/>
          <p:cNvSpPr/>
          <p:nvPr>
            <p:custDataLst>
              <p:tags r:id="rId7"/>
            </p:custDataLst>
          </p:nvPr>
        </p:nvSpPr>
        <p:spPr>
          <a:xfrm>
            <a:off x="6400800" y="1186815"/>
            <a:ext cx="5165725" cy="5165725"/>
          </a:xfrm>
          <a:prstGeom prst="ellipse">
            <a:avLst/>
          </a:prstGeom>
          <a:noFill/>
          <a:ln w="9525">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custDataLst>
              <p:tags r:id="rId8"/>
            </p:custDataLst>
          </p:nvPr>
        </p:nvSpPr>
        <p:spPr>
          <a:xfrm>
            <a:off x="10690225" y="5567680"/>
            <a:ext cx="156210" cy="156210"/>
          </a:xfrm>
          <a:prstGeom prst="ellipse">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3"/>
          <p:cNvSpPr/>
          <p:nvPr>
            <p:custDataLst>
              <p:tags r:id="rId9"/>
            </p:custDataLst>
          </p:nvPr>
        </p:nvSpPr>
        <p:spPr>
          <a:xfrm>
            <a:off x="588900" y="2067086"/>
            <a:ext cx="945652" cy="9456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01</a:t>
            </a:r>
            <a:endParaRPr lang="en-US" altLang="zh-CN" sz="2400" b="1" dirty="0">
              <a:solidFill>
                <a:schemeClr val="lt1"/>
              </a:solidFill>
              <a:cs typeface="+mn-ea"/>
              <a:sym typeface="+mn-ea"/>
            </a:endParaRPr>
          </a:p>
        </p:txBody>
      </p:sp>
      <p:sp>
        <p:nvSpPr>
          <p:cNvPr id="15" name="矩形 10"/>
          <p:cNvSpPr/>
          <p:nvPr>
            <p:custDataLst>
              <p:tags r:id="rId10"/>
            </p:custDataLst>
          </p:nvPr>
        </p:nvSpPr>
        <p:spPr>
          <a:xfrm>
            <a:off x="1656080" y="2066925"/>
            <a:ext cx="4264025" cy="945515"/>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gn="just">
              <a:lnSpc>
                <a:spcPct val="150000"/>
              </a:lnSpc>
            </a:pPr>
            <a:r>
              <a:rPr lang="zh-CN" altLang="en-US" sz="2000" b="1" dirty="0">
                <a:solidFill>
                  <a:schemeClr val="bg1">
                    <a:lumMod val="25000"/>
                  </a:schemeClr>
                </a:solidFill>
                <a:latin typeface="宋体" panose="02010600030101010101" pitchFamily="2" charset="-122"/>
                <a:ea typeface="宋体" panose="02010600030101010101" pitchFamily="2" charset="-122"/>
                <a:sym typeface="+mn-ea"/>
              </a:rPr>
              <a:t>简要论述幼儿发展评价的主要内容。</a:t>
            </a:r>
            <a:endParaRPr lang="zh-CN" altLang="en-US" sz="2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16" name="矩形 12"/>
          <p:cNvSpPr/>
          <p:nvPr>
            <p:custDataLst>
              <p:tags r:id="rId11"/>
            </p:custDataLst>
          </p:nvPr>
        </p:nvSpPr>
        <p:spPr>
          <a:xfrm>
            <a:off x="588900" y="3197579"/>
            <a:ext cx="945652" cy="945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02</a:t>
            </a:r>
            <a:endParaRPr lang="en-US" altLang="zh-CN" sz="2400" b="1" dirty="0">
              <a:solidFill>
                <a:schemeClr val="lt1"/>
              </a:solidFill>
              <a:cs typeface="+mn-ea"/>
              <a:sym typeface="+mn-ea"/>
            </a:endParaRPr>
          </a:p>
        </p:txBody>
      </p:sp>
      <p:sp>
        <p:nvSpPr>
          <p:cNvPr id="17" name="矩形 15"/>
          <p:cNvSpPr/>
          <p:nvPr>
            <p:custDataLst>
              <p:tags r:id="rId12"/>
            </p:custDataLst>
          </p:nvPr>
        </p:nvSpPr>
        <p:spPr>
          <a:xfrm>
            <a:off x="588900" y="4328071"/>
            <a:ext cx="945652" cy="9456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03</a:t>
            </a:r>
            <a:endParaRPr lang="en-US" altLang="zh-CN" sz="2400" b="1" dirty="0">
              <a:solidFill>
                <a:schemeClr val="lt1"/>
              </a:solidFill>
              <a:cs typeface="+mn-ea"/>
              <a:sym typeface="+mn-ea"/>
            </a:endParaRPr>
          </a:p>
        </p:txBody>
      </p:sp>
      <p:sp>
        <p:nvSpPr>
          <p:cNvPr id="49" name="矩形 48"/>
          <p:cNvSpPr/>
          <p:nvPr>
            <p:custDataLst>
              <p:tags r:id="rId13"/>
            </p:custDataLst>
          </p:nvPr>
        </p:nvSpPr>
        <p:spPr>
          <a:xfrm>
            <a:off x="1656310" y="3197579"/>
            <a:ext cx="4102618" cy="945652"/>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nSpc>
                <a:spcPct val="150000"/>
              </a:lnSpc>
            </a:pPr>
            <a:r>
              <a:rPr lang="zh-CN" altLang="en-US" sz="2000" b="1" dirty="0">
                <a:solidFill>
                  <a:schemeClr val="bg1">
                    <a:lumMod val="25000"/>
                  </a:schemeClr>
                </a:solidFill>
                <a:latin typeface="宋体" panose="02010600030101010101" pitchFamily="2" charset="-122"/>
                <a:ea typeface="宋体" panose="02010600030101010101" pitchFamily="2" charset="-122"/>
                <a:sym typeface="+mn-ea"/>
              </a:rPr>
              <a:t>讨论幼儿教师绩效评价的标准和方法，并提出改进建议。</a:t>
            </a:r>
            <a:endParaRPr lang="zh-CN" altLang="en-US" sz="2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51" name="矩形 50"/>
          <p:cNvSpPr/>
          <p:nvPr>
            <p:custDataLst>
              <p:tags r:id="rId14"/>
            </p:custDataLst>
          </p:nvPr>
        </p:nvSpPr>
        <p:spPr>
          <a:xfrm>
            <a:off x="1656310" y="4328071"/>
            <a:ext cx="4102618" cy="945652"/>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nSpc>
                <a:spcPct val="150000"/>
              </a:lnSpc>
            </a:pPr>
            <a:r>
              <a:rPr lang="zh-CN" altLang="en-US" b="1" dirty="0">
                <a:solidFill>
                  <a:schemeClr val="bg1">
                    <a:lumMod val="25000"/>
                  </a:schemeClr>
                </a:solidFill>
                <a:latin typeface="宋体" panose="02010600030101010101" pitchFamily="2" charset="-122"/>
                <a:ea typeface="宋体" panose="02010600030101010101" pitchFamily="2" charset="-122"/>
                <a:sym typeface="+mn-ea"/>
              </a:rPr>
              <a:t>说明教师发展性评价的原则和步骤。</a:t>
            </a:r>
            <a:endParaRPr lang="zh-CN" altLang="en-US" b="1" dirty="0">
              <a:solidFill>
                <a:schemeClr val="bg1">
                  <a:lumMod val="25000"/>
                </a:schemeClr>
              </a:solidFill>
              <a:latin typeface="宋体" panose="02010600030101010101" pitchFamily="2" charset="-122"/>
              <a:ea typeface="宋体" panose="02010600030101010101" pitchFamily="2" charset="-122"/>
              <a:sym typeface="+mn-ea"/>
            </a:endParaRPr>
          </a:p>
        </p:txBody>
      </p:sp>
      <p:pic>
        <p:nvPicPr>
          <p:cNvPr id="13317" name="Picture 9" descr="C:\Users\Administrator\Desktop\出版社社标.jpg"/>
          <p:cNvPicPr>
            <a:picLocks noChangeAspect="1"/>
          </p:cNvPicPr>
          <p:nvPr/>
        </p:nvPicPr>
        <p:blipFill>
          <a:blip r:embed="rId1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
        <p:nvSpPr>
          <p:cNvPr id="4" name="矩形 12"/>
          <p:cNvSpPr/>
          <p:nvPr>
            <p:custDataLst>
              <p:tags r:id="rId16"/>
            </p:custDataLst>
          </p:nvPr>
        </p:nvSpPr>
        <p:spPr>
          <a:xfrm>
            <a:off x="609855" y="5406744"/>
            <a:ext cx="945652" cy="945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04</a:t>
            </a:r>
            <a:endParaRPr lang="en-US" altLang="zh-CN" sz="2400" b="1" dirty="0">
              <a:solidFill>
                <a:schemeClr val="lt1"/>
              </a:solidFill>
              <a:cs typeface="+mn-ea"/>
              <a:sym typeface="+mn-ea"/>
            </a:endParaRPr>
          </a:p>
        </p:txBody>
      </p:sp>
      <p:sp>
        <p:nvSpPr>
          <p:cNvPr id="5" name="矩形 4"/>
          <p:cNvSpPr/>
          <p:nvPr>
            <p:custDataLst>
              <p:tags r:id="rId17"/>
            </p:custDataLst>
          </p:nvPr>
        </p:nvSpPr>
        <p:spPr>
          <a:xfrm>
            <a:off x="1656310" y="5406744"/>
            <a:ext cx="4102618" cy="945652"/>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nSpc>
                <a:spcPct val="150000"/>
              </a:lnSpc>
            </a:pPr>
            <a:r>
              <a:rPr lang="zh-CN" altLang="en-US" sz="2000" dirty="0">
                <a:solidFill>
                  <a:schemeClr val="bg1">
                    <a:lumMod val="25000"/>
                  </a:schemeClr>
                </a:solidFill>
                <a:latin typeface="宋体" panose="02010600030101010101" pitchFamily="2" charset="-122"/>
                <a:ea typeface="宋体" panose="02010600030101010101" pitchFamily="2" charset="-122"/>
                <a:sym typeface="+mn-ea"/>
              </a:rPr>
              <a:t>简要论述幼儿园保育评价的主要内容。</a:t>
            </a:r>
            <a:endParaRPr lang="zh-CN" altLang="en-US" sz="2000" b="1" dirty="0">
              <a:solidFill>
                <a:schemeClr val="bg1">
                  <a:lumMod val="25000"/>
                </a:schemeClr>
              </a:solidFill>
              <a:latin typeface="宋体" panose="02010600030101010101" pitchFamily="2" charset="-122"/>
              <a:ea typeface="宋体" panose="02010600030101010101" pitchFamily="2" charset="-122"/>
              <a:sym typeface="+mn-ea"/>
            </a:endParaRPr>
          </a:p>
        </p:txBody>
      </p:sp>
    </p:spTree>
    <p:custDataLst>
      <p:tags r:id="rId18"/>
    </p:custData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1141578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1141578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cxnSp>
        <p:nvCxnSpPr>
          <p:cNvPr id="810" name="线"/>
          <p:cNvCxnSpPr/>
          <p:nvPr/>
        </p:nvCxnSpPr>
        <p:spPr>
          <a:xfrm>
            <a:off x="445110"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 name="点"/>
          <p:cNvPicPr>
            <a:picLocks noChangeAspect="1"/>
          </p:cNvPicPr>
          <p:nvPr/>
        </p:nvPicPr>
        <p:blipFill>
          <a:blip r:embed="rId1"/>
          <a:stretch>
            <a:fillRect/>
          </a:stretch>
        </p:blipFill>
        <p:spPr>
          <a:xfrm>
            <a:off x="11061700" y="5605629"/>
            <a:ext cx="615043" cy="615043"/>
          </a:xfrm>
          <a:prstGeom prst="rect">
            <a:avLst/>
          </a:prstGeom>
        </p:spPr>
      </p:pic>
      <p:sp>
        <p:nvSpPr>
          <p:cNvPr id="3" name="Text1"/>
          <p:cNvSpPr txBox="1"/>
          <p:nvPr>
            <p:custDataLst>
              <p:tags r:id="rId2"/>
            </p:custDataLst>
          </p:nvPr>
        </p:nvSpPr>
        <p:spPr>
          <a:xfrm>
            <a:off x="3537996" y="1037854"/>
            <a:ext cx="7037718" cy="3008393"/>
          </a:xfrm>
          <a:prstGeom prst="rect">
            <a:avLst/>
          </a:prstGeom>
          <a:noFill/>
        </p:spPr>
        <p:txBody>
          <a:bodyPr wrap="square" lIns="0" tIns="0" rIns="0" bIns="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7200" b="1">
                <a:latin typeface="微软雅黑" panose="020B0503020204020204" charset="-122"/>
                <a:ea typeface="微软雅黑" panose="020B0503020204020204" charset="-122"/>
              </a:rPr>
              <a:t>谢谢观看</a:t>
            </a:r>
            <a:endParaRPr lang="en-US" altLang="zh-CN" sz="7200" b="1">
              <a:latin typeface="微软雅黑" panose="020B0503020204020204" charset="-122"/>
              <a:ea typeface="微软雅黑" panose="020B0503020204020204" charset="-122"/>
            </a:endParaRPr>
          </a:p>
        </p:txBody>
      </p:sp>
      <p:sp>
        <p:nvSpPr>
          <p:cNvPr id="798" name="Text2"/>
          <p:cNvSpPr txBox="1"/>
          <p:nvPr>
            <p:custDataLst>
              <p:tags r:id="rId3"/>
            </p:custDataLst>
          </p:nvPr>
        </p:nvSpPr>
        <p:spPr>
          <a:xfrm>
            <a:off x="3537996" y="4211034"/>
            <a:ext cx="7037718" cy="1515396"/>
          </a:xfrm>
          <a:prstGeom prst="rect">
            <a:avLst/>
          </a:prstGeom>
          <a:noFill/>
        </p:spPr>
        <p:txBody>
          <a:bodyPr wrap="square" lIns="0" tIns="0" rIns="0" bIns="0"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1400">
                <a:solidFill>
                  <a:schemeClr val="accent1"/>
                </a:solidFill>
                <a:latin typeface="微软雅黑" panose="020B0503020204020204" charset="-122"/>
                <a:ea typeface="微软雅黑" panose="020B0503020204020204" charset="-122"/>
              </a:rPr>
              <a:t>Thank You</a:t>
            </a:r>
            <a:endParaRPr lang="en-US" altLang="zh-CN" sz="1400">
              <a:solidFill>
                <a:schemeClr val="accent1"/>
              </a:solidFill>
              <a:latin typeface="微软雅黑" panose="020B0503020204020204" charset="-122"/>
              <a:ea typeface="微软雅黑" panose="020B0503020204020204" charset="-122"/>
            </a:endParaRPr>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5"/>
    </p:custData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666240" y="1079500"/>
            <a:ext cx="8843010"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a:bodyPr>
          <a:lstStyle/>
          <a:p>
            <a:pPr marR="0" defTabSz="914400">
              <a:lnSpc>
                <a:spcPct val="150000"/>
              </a:lnSpc>
              <a:buClrTx/>
              <a:buSzTx/>
              <a:buFont typeface="Arial" panose="020B0604020202020204" pitchFamily="34" charset="0"/>
              <a:buNone/>
              <a:defRPr/>
            </a:pPr>
            <a:r>
              <a:rPr lang="en-US" altLang="zh-CN" sz="2800" b="1">
                <a:solidFill>
                  <a:schemeClr val="tx1"/>
                </a:solidFill>
              </a:rPr>
              <a:t>    </a:t>
            </a:r>
            <a:r>
              <a:rPr lang="en-US" altLang="zh-CN" sz="2800" b="1">
                <a:solidFill>
                  <a:schemeClr val="bg1">
                    <a:lumMod val="25000"/>
                  </a:schemeClr>
                </a:solidFill>
              </a:rPr>
              <a:t>  </a:t>
            </a:r>
            <a:r>
              <a:rPr lang="en-US" altLang="zh-CN" sz="28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8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幼儿发展评价是对幼儿</a:t>
            </a:r>
            <a:r>
              <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身体、认知、情感和社会性</a:t>
            </a:r>
            <a:r>
              <a:rPr lang="zh-CN" altLang="en-US" sz="28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等方面的发展所进行的</a:t>
            </a:r>
            <a:r>
              <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价值判断</a:t>
            </a:r>
            <a:r>
              <a:rPr lang="zh-CN" altLang="en-US" sz="28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并努力增值的活动。具体地说，幼儿发展评价内涵包括关注幼儿多方面的发展、对幼儿发展做价值判断及更好地促进幼儿的发展。</a:t>
            </a:r>
            <a:endPar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sp>
        <p:nvSpPr>
          <p:cNvPr id="2" name="文本框 1"/>
          <p:cNvSpPr txBox="1"/>
          <p:nvPr/>
        </p:nvSpPr>
        <p:spPr>
          <a:xfrm>
            <a:off x="1823720" y="152400"/>
            <a:ext cx="6096000" cy="737235"/>
          </a:xfrm>
          <a:prstGeom prst="rect">
            <a:avLst/>
          </a:prstGeom>
          <a:noFill/>
        </p:spPr>
        <p:txBody>
          <a:bodyPr wrap="square" rtlCol="0">
            <a:spAutoFit/>
          </a:bodyPr>
          <a:p>
            <a:pPr marR="0" defTabSz="914400">
              <a:lnSpc>
                <a:spcPct val="150000"/>
              </a:lnSpc>
              <a:buClrTx/>
              <a:buSzTx/>
              <a:buFont typeface="Arial" panose="020B0604020202020204" pitchFamily="34" charset="0"/>
              <a:buNone/>
              <a:defRPr/>
            </a:pPr>
            <a:r>
              <a:rPr lang="en-US" altLang="zh-CN" sz="2800" b="1">
                <a:solidFill>
                  <a:schemeClr val="bg1">
                    <a:lumMod val="25000"/>
                  </a:schemeClr>
                </a:solidFill>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一、幼儿发展评价的概念</a:t>
            </a:r>
            <a:endPar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p:txBody>
      </p:sp>
    </p:spTree>
    <p:custDataLst>
      <p:tags r:id="rId5"/>
    </p:custDataLst>
  </p:cSld>
  <p:clrMapOvr>
    <a:masterClrMapping/>
  </p:clrMapOvr>
  <p:transition/>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VALUE" val="20"/>
  <p:tag name="KSO_WM_UNIT_TYPE" val="a"/>
  <p:tag name="KSO_WM_UNIT_INDEX" val="1"/>
</p:tagLst>
</file>

<file path=ppt/tags/tag10.xml><?xml version="1.0" encoding="utf-8"?>
<p:tagLst xmlns:p="http://schemas.openxmlformats.org/presentationml/2006/main">
  <p:tag name="KSO_WM_UNIT_TYPE" val="i"/>
  <p:tag name="KSO_WM_UNIT_INDEX" val="2"/>
  <p:tag name="KSO_WM_BEAUTIFY_FLAG" val="#wm#"/>
  <p:tag name="KSO_WM_TAG_VERSION" val="3.0"/>
  <p:tag name="KSO_WM_UNIT_ID" val="_3*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00.xml><?xml version="1.0" encoding="utf-8"?>
<p:tagLst xmlns:p="http://schemas.openxmlformats.org/presentationml/2006/main">
  <p:tag name="KSO_WM_UNIT_TYPE" val="l_h_i"/>
  <p:tag name="KSO_WM_UNIT_INDEX" val="1_1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101.xml><?xml version="1.0" encoding="utf-8"?>
<p:tagLst xmlns:p="http://schemas.openxmlformats.org/presentationml/2006/main">
  <p:tag name="KSO_WM_UNIT_TYPE" val="l_h_i"/>
  <p:tag name="KSO_WM_UNIT_INDEX" val="1_1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102.xml><?xml version="1.0" encoding="utf-8"?>
<p:tagLst xmlns:p="http://schemas.openxmlformats.org/presentationml/2006/main">
  <p:tag name="KSO_WM_UNIT_TYPE" val="l_h_i"/>
  <p:tag name="KSO_WM_UNIT_SUBTYPE" val="d"/>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03.xml><?xml version="1.0" encoding="utf-8"?>
<p:tagLst xmlns:p="http://schemas.openxmlformats.org/presentationml/2006/main">
  <p:tag name="KSO_WM_UNIT_TYPE" val="l_h_f"/>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104.xml><?xml version="1.0" encoding="utf-8"?>
<p:tagLst xmlns:p="http://schemas.openxmlformats.org/presentationml/2006/main">
  <p:tag name="KSO_WM_UNIT_TYPE" val="l_h_i"/>
  <p:tag name="KSO_WM_UNIT_INDEX" val="1_2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105.xml><?xml version="1.0" encoding="utf-8"?>
<p:tagLst xmlns:p="http://schemas.openxmlformats.org/presentationml/2006/main">
  <p:tag name="KSO_WM_UNIT_TYPE" val="l_h_i"/>
  <p:tag name="KSO_WM_UNIT_INDEX" val="1_2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106.xml><?xml version="1.0" encoding="utf-8"?>
<p:tagLst xmlns:p="http://schemas.openxmlformats.org/presentationml/2006/main">
  <p:tag name="KSO_WM_UNIT_TYPE" val="l_h_i"/>
  <p:tag name="KSO_WM_UNIT_SUBTYPE" val="d"/>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07.xml><?xml version="1.0" encoding="utf-8"?>
<p:tagLst xmlns:p="http://schemas.openxmlformats.org/presentationml/2006/main">
  <p:tag name="KSO_WM_UNIT_TYPE" val="l_h_f"/>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108.xml><?xml version="1.0" encoding="utf-8"?>
<p:tagLst xmlns:p="http://schemas.openxmlformats.org/presentationml/2006/main">
  <p:tag name="KSO_WM_UNIT_TYPE" val="l_h_i"/>
  <p:tag name="KSO_WM_UNIT_INDEX" val="1_3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109.xml><?xml version="1.0" encoding="utf-8"?>
<p:tagLst xmlns:p="http://schemas.openxmlformats.org/presentationml/2006/main">
  <p:tag name="KSO_WM_UNIT_TYPE" val="l_h_i"/>
  <p:tag name="KSO_WM_UNIT_INDEX" val="1_3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11.xml><?xml version="1.0" encoding="utf-8"?>
<p:tagLst xmlns:p="http://schemas.openxmlformats.org/presentationml/2006/main">
  <p:tag name="KSO_WM_UNIT_TYPE" val="a"/>
  <p:tag name="KSO_WM_UNIT_INDEX" val="1"/>
  <p:tag name="KSO_WM_BEAUTIFY_FLAG" val="#wm#"/>
  <p:tag name="KSO_WM_TAG_VERSION" val="3.0"/>
  <p:tag name="KSO_WM_UNIT_PRESET_TEXT" val="标题"/>
  <p:tag name="KSO_WM_UNIT_ID" val="_3*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1"/>
  <p:tag name="KSO_WM_UNIT_VALUE" val="0"/>
</p:tagLst>
</file>

<file path=ppt/tags/tag110.xml><?xml version="1.0" encoding="utf-8"?>
<p:tagLst xmlns:p="http://schemas.openxmlformats.org/presentationml/2006/main">
  <p:tag name="KSO_WM_UNIT_TYPE" val="l_h_i"/>
  <p:tag name="KSO_WM_UNIT_SUBTYPE" val="d"/>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11.xml><?xml version="1.0" encoding="utf-8"?>
<p:tagLst xmlns:p="http://schemas.openxmlformats.org/presentationml/2006/main">
  <p:tag name="KSO_WM_UNIT_TYPE" val="l_h_f"/>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112.xml><?xml version="1.0" encoding="utf-8"?>
<p:tagLst xmlns:p="http://schemas.openxmlformats.org/presentationml/2006/main">
  <p:tag name="KSO_WM_SLIDE_TYPE" val="contents"/>
  <p:tag name="KSO_WM_TEMPLATE_SUBCATEGORY" val="29"/>
  <p:tag name="KSO_WM_TEMPLATE_COLOR_TYPE" val="0"/>
  <p:tag name="KSO_WM_TAG_VERSION" val="3.0"/>
  <p:tag name="KSO_WM_SLIDE_SUBTYPE" val="diag"/>
  <p:tag name="KSO_WM_SLIDE_ITEM_CNT" val="4"/>
  <p:tag name="KSO_WM_DIAGRAM_GROUP_CODE" val="l1-1"/>
  <p:tag name="KSO_WM_BEAUTIFY_FLAG" val="#wm#"/>
  <p:tag name="KSO_WM_TEMPLATE_INDEX" val="20236811"/>
  <p:tag name="KSO_WM_TEMPLATE_CATEGORY" val="custom"/>
  <p:tag name="KSO_WM_SLIDE_INDEX" val="4"/>
  <p:tag name="KSO_WM_SLIDE_ID" val="custom20236811_4"/>
  <p:tag name="KSO_WM_TEMPLATE_MASTER_TYPE" val="0"/>
  <p:tag name="KSO_WM_SLIDE_LAYOUT" val="a_l"/>
  <p:tag name="KSO_WM_SLIDE_LAYOUT_CNT" val="1_1"/>
  <p:tag name="KSO_WM_SLIDE_DIAGTYPE" val="l"/>
</p:tagLst>
</file>

<file path=ppt/tags/tag113.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114.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1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11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117.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11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1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2.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2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2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2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2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2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2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2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2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34_1*i*1"/>
  <p:tag name="KSO_WM_TEMPLATE_CATEGORY" val="custom"/>
  <p:tag name="KSO_WM_TEMPLATE_INDEX" val="40492834"/>
  <p:tag name="KSO_WM_UNIT_LAYERLEVEL" val="1"/>
  <p:tag name="KSO_WM_TAG_VERSION" val="3.0"/>
  <p:tag name="KSO_WM_BEAUTIFY_FLAG" val="#wm#"/>
</p:tagLst>
</file>

<file path=ppt/tags/tag1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34_1*i*2"/>
  <p:tag name="KSO_WM_TEMPLATE_CATEGORY" val="custom"/>
  <p:tag name="KSO_WM_TEMPLATE_INDEX" val="40492834"/>
  <p:tag name="KSO_WM_UNIT_LAYERLEVEL" val="1"/>
  <p:tag name="KSO_WM_TAG_VERSION" val="3.0"/>
  <p:tag name="KSO_WM_BEAUTIFY_FLAG" val="#wm#"/>
</p:tagLst>
</file>

<file path=ppt/tags/tag13.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3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834_1*a*1"/>
  <p:tag name="KSO_WM_TEMPLATE_CATEGORY" val="custom"/>
  <p:tag name="KSO_WM_TEMPLATE_INDEX" val="40492834"/>
  <p:tag name="KSO_WM_UNIT_LAYERLEVEL" val="1"/>
  <p:tag name="KSO_WM_TAG_VERSION" val="3.0"/>
  <p:tag name="KSO_WM_BEAUTIFY_FLAG" val="#wm#"/>
  <p:tag name="KSO_WM_UNIT_TEXT_TYPE" val="1"/>
  <p:tag name="KSO_WM_UNIT_PRESET_TEXT" val="单击此处添加页面的标题"/>
</p:tagLst>
</file>

<file path=ppt/tags/tag131.xml><?xml version="1.0" encoding="utf-8"?>
<p:tagLst xmlns:p="http://schemas.openxmlformats.org/presentationml/2006/main">
  <p:tag name="KSO_WM_SLIDE_ID" val="custom40492834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34"/>
  <p:tag name="KSO_WM_SLIDE_TYPE" val="text"/>
  <p:tag name="KSO_WM_SLIDE_SUBTYPE" val="diag"/>
  <p:tag name="KSO_WM_SLIDE_SIZE" val="917*495"/>
  <p:tag name="KSO_WM_SLIDE_POSITION" val="43*45"/>
  <p:tag name="KSO_WM_SLIDE_LAYOUT" val="a_β"/>
  <p:tag name="KSO_WM_SLIDE_LAYOUT_CNT" val="1_1"/>
  <p:tag name="KSO_WM_SPECIAL_SOURCE" val="bdnull"/>
</p:tagLst>
</file>

<file path=ppt/tags/tag1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13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1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135.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13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3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3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3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4.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4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4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4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4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4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4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46.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14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1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1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15.xml><?xml version="1.0" encoding="utf-8"?>
<p:tagLst xmlns:p="http://schemas.openxmlformats.org/presentationml/2006/main">
  <p:tag name="KSO_WM_UNIT_TYPE" val="i"/>
  <p:tag name="KSO_WM_UNIT_INDEX" val="1"/>
  <p:tag name="KSO_WM_BEAUTIFY_FLAG" val="#wm#"/>
  <p:tag name="KSO_WM_TAG_VERSION" val="3.0"/>
  <p:tag name="KSO_WM_UNIT_ID" val="_0*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1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152.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15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5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5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5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5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5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5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6.xml><?xml version="1.0" encoding="utf-8"?>
<p:tagLst xmlns:p="http://schemas.openxmlformats.org/presentationml/2006/main">
  <p:tag name="KSO_WM_UNIT_TYPE" val="i"/>
  <p:tag name="KSO_WM_UNIT_INDEX" val="2"/>
  <p:tag name="KSO_WM_BEAUTIFY_FLAG" val="#wm#"/>
  <p:tag name="KSO_WM_TAG_VERSION" val="3.0"/>
  <p:tag name="KSO_WM_UNIT_ID" val="_0*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6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6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6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6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6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6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6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6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6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6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7.xml><?xml version="1.0" encoding="utf-8"?>
<p:tagLst xmlns:p="http://schemas.openxmlformats.org/presentationml/2006/main">
  <p:tag name="KSO_WM_UNIT_TYPE" val="i"/>
  <p:tag name="KSO_WM_UNIT_INDEX" val="3"/>
  <p:tag name="KSO_WM_BEAUTIFY_FLAG" val="#wm#"/>
  <p:tag name="KSO_WM_TAG_VERSION" val="3.0"/>
  <p:tag name="KSO_WM_UNIT_ID" val="_0*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7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7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7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7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7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7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7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7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7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8.xml><?xml version="1.0" encoding="utf-8"?>
<p:tagLst xmlns:p="http://schemas.openxmlformats.org/presentationml/2006/main">
  <p:tag name="KSO_WM_UNIT_TYPE" val="a"/>
  <p:tag name="KSO_WM_UNIT_INDEX" val="1"/>
  <p:tag name="KSO_WM_BEAUTIFY_FLAG" val="#wm#"/>
  <p:tag name="KSO_WM_TAG_VERSION" val="1.0"/>
  <p:tag name="KSO_WM_UNIT_PRESET_TEXT" val="单击此处编辑母版标题样式"/>
  <p:tag name="KSO_WM_UNIT_ID" val="_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TEMPLATE_CATEGORY" val="custom"/>
  <p:tag name="KSO_WM_TEMPLATE_INDEX" val="20236811"/>
</p:tagLst>
</file>

<file path=ppt/tags/tag18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8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8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8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8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8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8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8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8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8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9.xml><?xml version="1.0" encoding="utf-8"?>
<p:tagLst xmlns:p="http://schemas.openxmlformats.org/presentationml/2006/main">
  <p:tag name="KSO_WM_UNIT_TYPE" val="f"/>
  <p:tag name="KSO_WM_UNIT_SUBTYPE" val="a"/>
  <p:tag name="KSO_WM_UNIT_INDEX" val="1"/>
  <p:tag name="KSO_WM_BEAUTIFY_FLAG" val="#wm#"/>
  <p:tag name="KSO_WM_TAG_VERSION" val="1.0"/>
  <p:tag name="KSO_WM_UNIT_PRESET_TEXT" val="单击此处编辑母版文本样式&#10;第二级&#10;第三级&#10;第四级&#10;第五级"/>
  <p:tag name="KSO_WM_UNIT_ID" val="_0*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TEMPLATE_CATEGORY" val="custom"/>
  <p:tag name="KSO_WM_TEMPLATE_INDEX" val="20236811"/>
</p:tagLst>
</file>

<file path=ppt/tags/tag19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9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9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9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9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9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9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9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9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20.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0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0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0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0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0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0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0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0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0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1.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1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13.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21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2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2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2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2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219.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22.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2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2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2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2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2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2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2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2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2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3.xml><?xml version="1.0" encoding="utf-8"?>
<p:tagLst xmlns:p="http://schemas.openxmlformats.org/presentationml/2006/main">
  <p:tag name="KSO_WM_TEMPLATE_SUBCATEGORY" val="29"/>
  <p:tag name="KSO_WM_TEMPLATE_COLOR_TYPE" val="0"/>
  <p:tag name="KSO_WM_TAG_VERSION" val="3.0"/>
  <p:tag name="KSO_WM_TEMPLATE_THUMBS_INDEX" val="1、9"/>
  <p:tag name="KSO_WM_BEAUTIFY_FLAG" val="#wm#"/>
  <p:tag name="KSO_WM_TEMPLATE_INDEX" val="20236811"/>
  <p:tag name="KSO_WM_TEMPLATE_CATEGORY" val="custom"/>
  <p:tag name="KSO_WM_TEMPLATE_MASTER_TYPE" val="0"/>
</p:tagLst>
</file>

<file path=ppt/tags/tag23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3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3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3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3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3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3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3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3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4.xml><?xml version="1.0" encoding="utf-8"?>
<p:tagLst xmlns:p="http://schemas.openxmlformats.org/presentationml/2006/main">
  <p:tag name="YOO_CHATSHAPE_TYPE" val="YOO_CHATSHAPE_TITLE"/>
</p:tagLst>
</file>

<file path=ppt/tags/tag240.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24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2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2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2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2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246.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24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4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4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5.xml><?xml version="1.0" encoding="utf-8"?>
<p:tagLst xmlns:p="http://schemas.openxmlformats.org/presentationml/2006/main">
  <p:tag name="YOO_CHATSHAPE_AUTHOR" val="倍进教育"/>
  <p:tag name="YOO_CHATSHAPE_TYPE" val="YOO_CHATSHAPE_AUTHOR"/>
</p:tagLst>
</file>

<file path=ppt/tags/tag25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5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5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5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5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5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5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5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952_1*a*1"/>
  <p:tag name="KSO_WM_TEMPLATE_CATEGORY" val="custom"/>
  <p:tag name="KSO_WM_TEMPLATE_INDEX" val="20234952"/>
  <p:tag name="KSO_WM_UNIT_LAYERLEVEL" val="1"/>
  <p:tag name="KSO_WM_TAG_VERSION" val="3.0"/>
  <p:tag name="KSO_WM_BEAUTIFY_FLAG" val="#wm#"/>
  <p:tag name="KSO_WM_UNIT_VALUE" val="26"/>
  <p:tag name="KSO_WM_UNIT_PRESET_TEXT" val="单击此处添加标题"/>
</p:tagLst>
</file>

<file path=ppt/tags/tag2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52_1*i*1"/>
  <p:tag name="KSO_WM_TEMPLATE_CATEGORY" val="custom"/>
  <p:tag name="KSO_WM_TEMPLATE_INDEX" val="20234952"/>
  <p:tag name="KSO_WM_UNIT_LAYERLEVEL" val="1"/>
  <p:tag name="KSO_WM_TAG_VERSION" val="3.0"/>
  <p:tag name="KSO_WM_BEAUTIFY_FLAG" val="#wm#"/>
</p:tagLst>
</file>

<file path=ppt/tags/tag2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52_1*i*2"/>
  <p:tag name="KSO_WM_TEMPLATE_CATEGORY" val="custom"/>
  <p:tag name="KSO_WM_TEMPLATE_INDEX" val="20234952"/>
  <p:tag name="KSO_WM_UNIT_LAYERLEVEL" val="1"/>
  <p:tag name="KSO_WM_TAG_VERSION" val="3.0"/>
  <p:tag name="KSO_WM_BEAUTIFY_FLAG" val="#wm#"/>
</p:tagLst>
</file>

<file path=ppt/tags/tag26.xml><?xml version="1.0" encoding="utf-8"?>
<p:tagLst xmlns:p="http://schemas.openxmlformats.org/presentationml/2006/main">
  <p:tag name="TAG_AIGCCREATORID" val="AIGC生成内容仅供参考-2025/8/5 18:04:21"/>
  <p:tag name="YOO_CHATPAGE_TYPE" val="TAG_CHATPAGE_COVER"/>
  <p:tag name="YOO_CHATSHAPE_TITLE" val="幼儿园教育评价"/>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52_1*i*3"/>
  <p:tag name="KSO_WM_TEMPLATE_CATEGORY" val="custom"/>
  <p:tag name="KSO_WM_TEMPLATE_INDEX" val="20234952"/>
  <p:tag name="KSO_WM_UNIT_LAYERLEVEL" val="1"/>
  <p:tag name="KSO_WM_TAG_VERSION" val="3.0"/>
  <p:tag name="KSO_WM_BEAUTIFY_FLAG" val="#wm#"/>
</p:tagLst>
</file>

<file path=ppt/tags/tag2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52_1*i*4"/>
  <p:tag name="KSO_WM_TEMPLATE_CATEGORY" val="custom"/>
  <p:tag name="KSO_WM_TEMPLATE_INDEX" val="20234952"/>
  <p:tag name="KSO_WM_UNIT_LAYERLEVEL" val="1"/>
  <p:tag name="KSO_WM_TAG_VERSION" val="3.0"/>
  <p:tag name="KSO_WM_BEAUTIFY_FLAG" val="#wm#"/>
</p:tagLst>
</file>

<file path=ppt/tags/tag2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52_1*i*5"/>
  <p:tag name="KSO_WM_TEMPLATE_CATEGORY" val="custom"/>
  <p:tag name="KSO_WM_TEMPLATE_INDEX" val="20234952"/>
  <p:tag name="KSO_WM_UNIT_LAYERLEVEL" val="1"/>
  <p:tag name="KSO_WM_TAG_VERSION" val="3.0"/>
  <p:tag name="KSO_WM_BEAUTIFY_FLAG" val="#wm#"/>
</p:tagLst>
</file>

<file path=ppt/tags/tag263.xml><?xml version="1.0" encoding="utf-8"?>
<p:tagLst xmlns:p="http://schemas.openxmlformats.org/presentationml/2006/main">
  <p:tag name="TABLE_ENDDRAG_ORIGIN_RECT" val="823*348"/>
  <p:tag name="TABLE_ENDDRAG_RECT" val="74*131*823*348"/>
</p:tagLst>
</file>

<file path=ppt/tags/tag264.xml><?xml version="1.0" encoding="utf-8"?>
<p:tagLst xmlns:p="http://schemas.openxmlformats.org/presentationml/2006/main">
  <p:tag name="KSO_WM_SLIDE_ID" val="custom20234952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77*464"/>
  <p:tag name="KSO_WM_SLIDE_POSITION" val="47*47"/>
  <p:tag name="KSO_WM_TAG_VERSION" val="3.0"/>
  <p:tag name="KSO_WM_BEAUTIFY_FLAG" val="#wm#"/>
  <p:tag name="KSO_WM_TEMPLATE_CATEGORY" val="custom"/>
  <p:tag name="KSO_WM_TEMPLATE_INDEX" val="20234952"/>
  <p:tag name="KSO_WM_SLIDE_LAYOUT" val="a_f_β"/>
  <p:tag name="KSO_WM_SLIDE_LAYOUT_CNT" val="1_1_1"/>
</p:tagLst>
</file>

<file path=ppt/tags/tag26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6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6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6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6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7.xml><?xml version="1.0" encoding="utf-8"?>
<p:tagLst xmlns:p="http://schemas.openxmlformats.org/presentationml/2006/main">
  <p:tag name="KSO_WM_BEAUTIFY_FLAG" val=""/>
  <p:tag name="TAG_CHATPAGE_CHAPTER" val="0"/>
  <p:tag name="YOO_CHATSHAPE_TYPE" val="YOO_CHATSHAPE_NUM"/>
</p:tagLst>
</file>

<file path=ppt/tags/tag27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7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7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7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7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75.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27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2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2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2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28.xml><?xml version="1.0" encoding="utf-8"?>
<p:tagLst xmlns:p="http://schemas.openxmlformats.org/presentationml/2006/main">
  <p:tag name="KSO_WM_BEAUTIFY_FLAG" val=""/>
  <p:tag name="YOO_CHATSHAPE_TYPE" val="YOO_CHATSHAPE_TITLE"/>
</p:tagLst>
</file>

<file path=ppt/tags/tag2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281.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28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8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8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8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8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8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8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8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9.xml><?xml version="1.0" encoding="utf-8"?>
<p:tagLst xmlns:p="http://schemas.openxmlformats.org/presentationml/2006/main">
  <p:tag name="KSO_WM_BEAUTIFY_FLAG" val=""/>
</p:tagLst>
</file>

<file path=ppt/tags/tag29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9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9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9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9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9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9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9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9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9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30.xml><?xml version="1.0" encoding="utf-8"?>
<p:tagLst xmlns:p="http://schemas.openxmlformats.org/presentationml/2006/main">
  <p:tag name="KSO_WM_BEAUTIFY_FLAG" val=""/>
</p:tagLst>
</file>

<file path=ppt/tags/tag30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0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0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0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0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0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0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0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0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0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1.xml><?xml version="1.0" encoding="utf-8"?>
<p:tagLst xmlns:p="http://schemas.openxmlformats.org/presentationml/2006/main">
  <p:tag name="KSO_WM_BEAUTIFY_FLAG" val=""/>
</p:tagLst>
</file>

<file path=ppt/tags/tag31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1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1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1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1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1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1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1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1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1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2.xml><?xml version="1.0" encoding="utf-8"?>
<p:tagLst xmlns:p="http://schemas.openxmlformats.org/presentationml/2006/main">
  <p:tag name="TAG_AIGCCREATORID" val="AIGC生成内容仅供参考-2025/8/5 18:04:21"/>
  <p:tag name="TAG_CHAPTER_ID" val="0"/>
  <p:tag name="YOO_CHATPAGE_TYPE" val="TAG_CHATPAGE_CHAPTER"/>
  <p:tag name="YOO_CHATSHAPE_TITLE" val="第一章 幼儿园教育评价概述"/>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2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2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2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2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2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2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2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2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2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2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3.xml><?xml version="1.0" encoding="utf-8"?>
<p:tagLst xmlns:p="http://schemas.openxmlformats.org/presentationml/2006/main">
  <p:tag name="YOO_CHATSHAPE_TYPE" val="YOO_CHATSHAPE_DECORATION"/>
</p:tagLst>
</file>

<file path=ppt/tags/tag33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3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3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3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3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3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3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3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3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3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4.xml><?xml version="1.0" encoding="utf-8"?>
<p:tagLst xmlns:p="http://schemas.openxmlformats.org/presentationml/2006/main">
  <p:tag name="TAG_CONTENT_SUBINDEX" val="2"/>
  <p:tag name="YOO_CHATSHAPE_TYPE" val="YOO_CHATSHAPE_HIDDEN"/>
</p:tagLst>
</file>

<file path=ppt/tags/tag34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4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4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4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4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4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4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4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4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4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5.xml><?xml version="1.0" encoding="utf-8"?>
<p:tagLst xmlns:p="http://schemas.openxmlformats.org/presentationml/2006/main">
  <p:tag name="TAG_CONTENT_SUBINDEX" val="1"/>
  <p:tag name="YOO_CHATSHAPE_TYPE" val="YOO_CHATSHAPE_IMAGE"/>
</p:tagLst>
</file>

<file path=ppt/tags/tag35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5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52.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323_1*f*1"/>
  <p:tag name="KSO_WM_TEMPLATE_CATEGORY" val="custom"/>
  <p:tag name="KSO_WM_TEMPLATE_INDEX" val="20231323"/>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以便观者准确地理解您传达的思想根据需要可酌情增减文字以便观者准确地理解您传达的思想"/>
</p:tagLst>
</file>

<file path=ppt/tags/tag353.xml><?xml version="1.0" encoding="utf-8"?>
<p:tagLst xmlns:p="http://schemas.openxmlformats.org/presentationml/2006/main">
  <p:tag name="TABLE_ENDDRAG_ORIGIN_RECT" val="850*395"/>
  <p:tag name="TABLE_ENDDRAG_RECT" val="55*97*850*395"/>
</p:tagLst>
</file>

<file path=ppt/tags/tag354.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864*445"/>
  <p:tag name="KSO_WM_SLIDE_POSITION" val="41*47"/>
  <p:tag name="KSO_WM_SLIDE_LAYOUT" val="a_f_β"/>
  <p:tag name="KSO_WM_SLIDE_LAYOUT_CNT" val="1_1_1"/>
  <p:tag name="KSO_WM_SPECIAL_SOURCE" val="bdnull"/>
  <p:tag name="KSO_WM_TEMPLATE_INDEX" val="20231323"/>
  <p:tag name="KSO_WM_TEMPLATE_SUBCATEGORY" val="0"/>
  <p:tag name="KSO_WM_SLIDE_INDEX" val="1"/>
  <p:tag name="KSO_WM_TAG_VERSION" val="3.0"/>
  <p:tag name="KSO_WM_SLIDE_ID" val="custom20231323_1"/>
  <p:tag name="KSO_WM_SLIDE_ITEM_CNT" val="0"/>
</p:tagLst>
</file>

<file path=ppt/tags/tag35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5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5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5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5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6.xml><?xml version="1.0" encoding="utf-8"?>
<p:tagLst xmlns:p="http://schemas.openxmlformats.org/presentationml/2006/main">
  <p:tag name="TAG_CONTENT_SUBINDEX" val="2"/>
  <p:tag name="YOO_CHATSHAPE_TYPE" val="YOO_CHATSHAPE_IMAGE"/>
</p:tagLst>
</file>

<file path=ppt/tags/tag36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6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6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6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6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6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6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6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6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6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7.xml><?xml version="1.0" encoding="utf-8"?>
<p:tagLst xmlns:p="http://schemas.openxmlformats.org/presentationml/2006/main">
  <p:tag name="YOO_CHATSHAPE_TYPE" val="YOO_CHATSHAPE_TITLE"/>
</p:tagLst>
</file>

<file path=ppt/tags/tag37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7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7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7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7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7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7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7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7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7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8.xml><?xml version="1.0" encoding="utf-8"?>
<p:tagLst xmlns:p="http://schemas.openxmlformats.org/presentationml/2006/main">
  <p:tag name="YOO_CHATSHAPE_TYPE" val="YOO_CHATSHAPE_CONTENT"/>
</p:tagLst>
</file>

<file path=ppt/tags/tag38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8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8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8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8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8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8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8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8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8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9.xml><?xml version="1.0" encoding="utf-8"?>
<p:tagLst xmlns:p="http://schemas.openxmlformats.org/presentationml/2006/main">
  <p:tag name="TAG_CONTENT_SUBINDEX" val="3"/>
  <p:tag name="YOO_CHATSHAPE_TYPE" val="YOO_CHATSHAPE_IMAGE"/>
</p:tagLst>
</file>

<file path=ppt/tags/tag39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9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9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9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9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95.xml><?xml version="1.0" encoding="utf-8"?>
<p:tagLst xmlns:p="http://schemas.openxmlformats.org/presentationml/2006/main">
  <p:tag name="KSO_WM_UNIT_ISCONTENTSTITLE" val="0"/>
  <p:tag name="KSO_WM_UNIT_ISNUMDGMTITLE" val="0"/>
  <p:tag name="KSO_WM_UNIT_NOCLEAR" val="0"/>
  <p:tag name="KSO_WM_UNIT_VALUE" val="26"/>
  <p:tag name="KSO_WM_UNIT_HIGHLIGHT" val="0"/>
  <p:tag name="KSO_WM_UNIT_COMPATIBLE" val="0"/>
  <p:tag name="KSO_WM_UNIT_DIAGRAM_ISNUMVISUAL" val="0"/>
  <p:tag name="KSO_WM_UNIT_DIAGRAM_ISREFERUNIT" val="0"/>
  <p:tag name="KSO_WM_UNIT_TYPE" val="a"/>
  <p:tag name="KSO_WM_UNIT_INDEX" val="1"/>
  <p:tag name="KSO_WM_TEMPLATE_CATEGORY" val="custom"/>
  <p:tag name="KSO_WM_UNIT_LAYERLEVEL" val="1"/>
  <p:tag name="KSO_WM_TAG_VERSION" val="3.0"/>
  <p:tag name="KSO_WM_BEAUTIFY_FLAG" val="#wm#"/>
  <p:tag name="KSO_WM_TEMPLATE_INDEX" val="20231323"/>
  <p:tag name="KSO_WM_UNIT_ID" val="custom20231323_1*a*1"/>
  <p:tag name="KSO_WM_UNIT_PRESET_TEXT" val="单击此处添加标题"/>
</p:tagLst>
</file>

<file path=ppt/tags/tag396.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323_1*f*1"/>
  <p:tag name="KSO_WM_TEMPLATE_CATEGORY" val="custom"/>
  <p:tag name="KSO_WM_TEMPLATE_INDEX" val="20231323"/>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以便观者准确地理解您传达的思想根据需要可酌情增减文字以便观者准确地理解您传达的思想"/>
</p:tagLst>
</file>

<file path=ppt/tags/tag397.xml><?xml version="1.0" encoding="utf-8"?>
<p:tagLst xmlns:p="http://schemas.openxmlformats.org/presentationml/2006/main">
  <p:tag name="TABLE_ENDDRAG_ORIGIN_RECT" val="850*320"/>
  <p:tag name="TABLE_ENDDRAG_RECT" val="55*172*850*320"/>
</p:tagLst>
</file>

<file path=ppt/tags/tag398.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864*445"/>
  <p:tag name="KSO_WM_SLIDE_POSITION" val="41*47"/>
  <p:tag name="KSO_WM_SLIDE_LAYOUT" val="a_f_β"/>
  <p:tag name="KSO_WM_SLIDE_LAYOUT_CNT" val="1_1_1"/>
  <p:tag name="KSO_WM_SPECIAL_SOURCE" val="bdnull"/>
  <p:tag name="KSO_WM_TEMPLATE_INDEX" val="20231323"/>
  <p:tag name="KSO_WM_TEMPLATE_SUBCATEGORY" val="0"/>
  <p:tag name="KSO_WM_SLIDE_INDEX" val="1"/>
  <p:tag name="KSO_WM_TAG_VERSION" val="3.0"/>
  <p:tag name="KSO_WM_SLIDE_ID" val="custom20231323_1"/>
  <p:tag name="KSO_WM_SLIDE_ITEM_CNT" val="0"/>
</p:tagLst>
</file>

<file path=ppt/tags/tag39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40.xml><?xml version="1.0" encoding="utf-8"?>
<p:tagLst xmlns:p="http://schemas.openxmlformats.org/presentationml/2006/main">
  <p:tag name="YOO_CHATSHAPE_TYPE" val="YOO_CHATSHAPE_PAGEDECORATE"/>
</p:tagLst>
</file>

<file path=ppt/tags/tag40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0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0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0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0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0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0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0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0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09.xml><?xml version="1.0" encoding="utf-8"?>
<p:tagLst xmlns:p="http://schemas.openxmlformats.org/presentationml/2006/main">
  <p:tag name="KSO_WM_UNIT_ISCONTENTSTITLE" val="0"/>
  <p:tag name="KSO_WM_UNIT_ISNUMDGMTITLE" val="0"/>
  <p:tag name="KSO_WM_UNIT_NOCLEAR" val="0"/>
  <p:tag name="KSO_WM_UNIT_VALUE" val="26"/>
  <p:tag name="KSO_WM_UNIT_HIGHLIGHT" val="0"/>
  <p:tag name="KSO_WM_UNIT_COMPATIBLE" val="0"/>
  <p:tag name="KSO_WM_UNIT_DIAGRAM_ISNUMVISUAL" val="0"/>
  <p:tag name="KSO_WM_UNIT_DIAGRAM_ISREFERUNIT" val="0"/>
  <p:tag name="KSO_WM_UNIT_TYPE" val="a"/>
  <p:tag name="KSO_WM_UNIT_INDEX" val="1"/>
  <p:tag name="KSO_WM_TEMPLATE_CATEGORY" val="custom"/>
  <p:tag name="KSO_WM_UNIT_LAYERLEVEL" val="1"/>
  <p:tag name="KSO_WM_TAG_VERSION" val="3.0"/>
  <p:tag name="KSO_WM_BEAUTIFY_FLAG" val="#wm#"/>
  <p:tag name="KSO_WM_TEMPLATE_INDEX" val="20231323"/>
  <p:tag name="KSO_WM_UNIT_ID" val="custom20231323_1*a*1"/>
  <p:tag name="KSO_WM_UNIT_PRESET_TEXT" val="单击此处添加标题"/>
</p:tagLst>
</file>

<file path=ppt/tags/tag41.xml><?xml version="1.0" encoding="utf-8"?>
<p:tagLst xmlns:p="http://schemas.openxmlformats.org/presentationml/2006/main">
  <p:tag name="KSO_WM_DIAGRAM_VIRTUALLY_FRAME" val="{&quot;height&quot;:194.2,&quot;left&quot;:8.7,&quot;top&quot;:283.15,&quot;width&quot;:604.15}"/>
</p:tagLst>
</file>

<file path=ppt/tags/tag41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323_1*f*1"/>
  <p:tag name="KSO_WM_TEMPLATE_CATEGORY" val="custom"/>
  <p:tag name="KSO_WM_TEMPLATE_INDEX" val="20231323"/>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以便观者准确地理解您传达的思想根据需要可酌情增减文字以便观者准确地理解您传达的思想"/>
</p:tagLst>
</file>

<file path=ppt/tags/tag411.xml><?xml version="1.0" encoding="utf-8"?>
<p:tagLst xmlns:p="http://schemas.openxmlformats.org/presentationml/2006/main">
  <p:tag name="TABLE_ENDDRAG_ORIGIN_RECT" val="850*348"/>
  <p:tag name="TABLE_ENDDRAG_RECT" val="55*144*850*348"/>
</p:tagLst>
</file>

<file path=ppt/tags/tag412.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864*445"/>
  <p:tag name="KSO_WM_SLIDE_POSITION" val="41*47"/>
  <p:tag name="KSO_WM_SLIDE_LAYOUT" val="a_f_β"/>
  <p:tag name="KSO_WM_SLIDE_LAYOUT_CNT" val="1_1_1"/>
  <p:tag name="KSO_WM_SPECIAL_SOURCE" val="bdnull"/>
  <p:tag name="KSO_WM_TEMPLATE_INDEX" val="20231323"/>
  <p:tag name="KSO_WM_TEMPLATE_SUBCATEGORY" val="0"/>
  <p:tag name="KSO_WM_SLIDE_INDEX" val="1"/>
  <p:tag name="KSO_WM_TAG_VERSION" val="3.0"/>
  <p:tag name="KSO_WM_SLIDE_ID" val="custom20231323_1"/>
  <p:tag name="KSO_WM_SLIDE_ITEM_CNT" val="0"/>
</p:tagLst>
</file>

<file path=ppt/tags/tag41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1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1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1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1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1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1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2.xml><?xml version="1.0" encoding="utf-8"?>
<p:tagLst xmlns:p="http://schemas.openxmlformats.org/presentationml/2006/main">
  <p:tag name="KSO_WM_DIAGRAM_VIRTUALLY_FRAME" val="{&quot;height&quot;:194.2,&quot;left&quot;:8.7,&quot;top&quot;:283.15,&quot;width&quot;:604.15}"/>
</p:tagLst>
</file>

<file path=ppt/tags/tag42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2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2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42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4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426.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42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UNIT_ID" val="diagram20235184_1*a*1"/>
  <p:tag name="KSO_WM_TEMPLATE_CATEGORY" val="diagram"/>
  <p:tag name="KSO_WM_TEMPLATE_INDEX" val="20235184"/>
  <p:tag name="KSO_WM_UNIT_LAYERLEVEL" val="1"/>
  <p:tag name="KSO_WM_TAG_VERSION" val="3.0"/>
  <p:tag name="KSO_WM_BEAUTIFY_FLAG" val="#wm#"/>
  <p:tag name="KSO_WM_UNIT_TEXT_TYPE" val="1"/>
  <p:tag name="KSO_WM_UNIT_PRESET_TEXT" val="单击此处添加标题"/>
  <p:tag name="KSO_WM_UNIT_TEXT_FILL_FORE_SCHEMECOLOR_INDEX" val="13"/>
  <p:tag name="KSO_WM_UNIT_TEXT_FILL_TYPE" val="1"/>
  <p:tag name="KSO_WM_UNIT_USESOURCEFORMAT_APPLY" val="1"/>
</p:tagLst>
</file>

<file path=ppt/tags/tag428.xml><?xml version="1.0" encoding="utf-8"?>
<p:tagLst xmlns:p="http://schemas.openxmlformats.org/presentationml/2006/main">
  <p:tag name="KSO_WM_DIAGRAM_VIRTUALLY_FRAME" val="{&quot;height&quot;:375.12784791101205,&quot;left&quot;:58,&quot;top&quot;:121.26103667441521,&quot;width&quot;:847.15}"/>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5184_1*l_h_i*1_1_2"/>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brightness&quot;:0,&quot;colorType&quot;:2,&quot;rgb&quot;:&quot;#000000&quot;,&quot;transparency&quot;:0.9200000166893005},&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2"/>
  <p:tag name="KSO_WM_UNIT_TEXT_FILL_TYPE" val="1"/>
  <p:tag name="KSO_WM_UNIT_USESOURCEFORMAT_APPLY" val="1"/>
</p:tagLst>
</file>

<file path=ppt/tags/tag429.xml><?xml version="1.0" encoding="utf-8"?>
<p:tagLst xmlns:p="http://schemas.openxmlformats.org/presentationml/2006/main">
  <p:tag name="KSO_WM_DIAGRAM_VIRTUALLY_FRAME" val="{&quot;height&quot;:375.12784791101205,&quot;left&quot;:58,&quot;top&quot;:121.26103667441521,&quot;width&quot;:847.15}"/>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5184_1*l_h_i*1_1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FILL_TYPE" val="3"/>
  <p:tag name="KSO_WM_DIAGRAM_MAX_ITEMCNT" val="4"/>
  <p:tag name="KSO_WM_DIAGRAM_MIN_ITEMCNT" val="2"/>
  <p:tag name="KSO_WM_DIAGRAM_COLOR_MATCH_VALUE" val="{&quot;shape&quot;:{&quot;fill&quot;:{&quot;type&quot;:0},&quot;glow&quot;:{&quot;colorType&quot;:0},&quot;line&quot;:{&quot;gradient&quot;:[{&quot;brightness&quot;:0,&quot;colorType&quot;:1,&quot;foreColorIndex&quot;:5,&quot;pos&quot;:0,&quot;transparency&quot;:0.8999999761581421},{&quot;brightness&quot;:0.4000000059604645,&quot;colorType&quot;:1,&quot;foreColorIndex&quot;:5,&quot;pos&quot;:1,&quot;transparency&quot;:0.5}],&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UNIT_TEXT_FILL_FORE_SCHEMECOLOR_INDEX" val="2"/>
  <p:tag name="KSO_WM_UNIT_TEXT_FILL_TYPE" val="1"/>
  <p:tag name="KSO_WM_UNIT_USESOURCEFORMAT_APPLY" val="1"/>
</p:tagLst>
</file>

<file path=ppt/tags/tag43.xml><?xml version="1.0" encoding="utf-8"?>
<p:tagLst xmlns:p="http://schemas.openxmlformats.org/presentationml/2006/main">
  <p:tag name="KSO_WM_DIAGRAM_VIRTUALLY_FRAME" val="{&quot;height&quot;:194.2,&quot;left&quot;:8.7,&quot;top&quot;:283.15,&quot;width&quot;:604.15}"/>
</p:tagLst>
</file>

<file path=ppt/tags/tag430.xml><?xml version="1.0" encoding="utf-8"?>
<p:tagLst xmlns:p="http://schemas.openxmlformats.org/presentationml/2006/main">
  <p:tag name="KSO_WM_DIAGRAM_VIRTUALLY_FRAME" val="{&quot;height&quot;:375.12784791101205,&quot;left&quot;:58,&quot;top&quot;:121.26103667441521,&quot;width&quot;:847.15}"/>
  <p:tag name="KSO_WM_UNIT_ISCONTENTSTITLE" val="0"/>
  <p:tag name="KSO_WM_UNIT_ISNUMDGMTITLE" val="0"/>
  <p:tag name="KSO_WM_UNIT_NOCLEAR" val="0"/>
  <p:tag name="KSO_WM_UNIT_VALUE" val="38"/>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5184_1*l_h_a*1_1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标题"/>
  <p:tag name="KSO_WM_UNIT_TEXT_FILL_FORE_SCHEMECOLOR_INDEX" val="1"/>
  <p:tag name="KSO_WM_UNIT_TEXT_FILL_TYPE" val="1"/>
  <p:tag name="KSO_WM_UNIT_USESOURCEFORMAT_APPLY" val="1"/>
</p:tagLst>
</file>

<file path=ppt/tags/tag431.xml><?xml version="1.0" encoding="utf-8"?>
<p:tagLst xmlns:p="http://schemas.openxmlformats.org/presentationml/2006/main">
  <p:tag name="KSO_WM_DIAGRAM_VIRTUALLY_FRAME" val="{&quot;height&quot;:375.12784791101205,&quot;left&quot;:58,&quot;top&quot;:121.26103667441521,&quot;width&quot;:847.15}"/>
  <p:tag name="KSO_WM_UNIT_SUBTYPE" val="a"/>
  <p:tag name="KSO_WM_UNIT_TEXT_LAYER_COUNT" val="1"/>
  <p:tag name="KSO_WM_UNIT_NOCLEAR" val="0"/>
  <p:tag name="KSO_WM_UNIT_VALUE" val="21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184_1*l_h_f*1_1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10;根据需要可酌情增减文字以便观者准确地理解您传达的思想。"/>
  <p:tag name="KSO_WM_UNIT_TEXT_FILL_FORE_SCHEMECOLOR_INDEX" val="1"/>
  <p:tag name="KSO_WM_UNIT_TEXT_FILL_TYPE" val="1"/>
  <p:tag name="KSO_WM_UNIT_USESOURCEFORMAT_APPLY" val="1"/>
</p:tagLst>
</file>

<file path=ppt/tags/tag432.xml><?xml version="1.0" encoding="utf-8"?>
<p:tagLst xmlns:p="http://schemas.openxmlformats.org/presentationml/2006/main">
  <p:tag name="KSO_WM_DIAGRAM_VIRTUALLY_FRAME" val="{&quot;height&quot;:375.12784791101205,&quot;left&quot;:58,&quot;top&quot;:121.26103667441521,&quot;width&quot;:847.15}"/>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5184_1*l_h_i*1_2_2"/>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brightness&quot;:0,&quot;colorType&quot;:2,&quot;rgb&quot;:&quot;#000000&quot;,&quot;transparency&quot;:0.9200000166893005},&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2"/>
  <p:tag name="KSO_WM_UNIT_TEXT_FILL_TYPE" val="1"/>
  <p:tag name="KSO_WM_UNIT_USESOURCEFORMAT_APPLY" val="1"/>
</p:tagLst>
</file>

<file path=ppt/tags/tag433.xml><?xml version="1.0" encoding="utf-8"?>
<p:tagLst xmlns:p="http://schemas.openxmlformats.org/presentationml/2006/main">
  <p:tag name="KSO_WM_DIAGRAM_VIRTUALLY_FRAME" val="{&quot;height&quot;:375.12784791101205,&quot;left&quot;:58,&quot;top&quot;:121.26103667441521,&quot;width&quot;:847.15}"/>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5184_1*l_h_i*1_2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FILL_TYPE" val="3"/>
  <p:tag name="KSO_WM_DIAGRAM_MAX_ITEMCNT" val="4"/>
  <p:tag name="KSO_WM_DIAGRAM_MIN_ITEMCNT" val="2"/>
  <p:tag name="KSO_WM_DIAGRAM_COLOR_MATCH_VALUE" val="{&quot;shape&quot;:{&quot;fill&quot;:{&quot;type&quot;:0},&quot;glow&quot;:{&quot;colorType&quot;:0},&quot;line&quot;:{&quot;gradient&quot;:[{&quot;brightness&quot;:0,&quot;colorType&quot;:1,&quot;foreColorIndex&quot;:5,&quot;pos&quot;:0,&quot;transparency&quot;:0.8999999761581421},{&quot;brightness&quot;:0.4000000059604645,&quot;colorType&quot;:1,&quot;foreColorIndex&quot;:5,&quot;pos&quot;:1,&quot;transparency&quot;:0.5}],&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6"/>
  <p:tag name="KSO_WM_UNIT_TEXT_FILL_FORE_SCHEMECOLOR_INDEX" val="2"/>
  <p:tag name="KSO_WM_UNIT_TEXT_FILL_TYPE" val="1"/>
  <p:tag name="KSO_WM_UNIT_USESOURCEFORMAT_APPLY" val="1"/>
</p:tagLst>
</file>

<file path=ppt/tags/tag434.xml><?xml version="1.0" encoding="utf-8"?>
<p:tagLst xmlns:p="http://schemas.openxmlformats.org/presentationml/2006/main">
  <p:tag name="KSO_WM_DIAGRAM_VIRTUALLY_FRAME" val="{&quot;height&quot;:375.12784791101205,&quot;left&quot;:58,&quot;top&quot;:121.26103667441521,&quot;width&quot;:847.15}"/>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5184_1*l_h_a*1_2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标题"/>
  <p:tag name="KSO_WM_UNIT_TEXT_FILL_FORE_SCHEMECOLOR_INDEX" val="1"/>
  <p:tag name="KSO_WM_UNIT_TEXT_FILL_TYPE" val="1"/>
  <p:tag name="KSO_WM_UNIT_USESOURCEFORMAT_APPLY" val="1"/>
</p:tagLst>
</file>

<file path=ppt/tags/tag435.xml><?xml version="1.0" encoding="utf-8"?>
<p:tagLst xmlns:p="http://schemas.openxmlformats.org/presentationml/2006/main">
  <p:tag name="KSO_WM_DIAGRAM_VERSION" val="3"/>
  <p:tag name="KSO_WM_DIAGRAM_COLOR_TRICK" val="1"/>
  <p:tag name="KSO_WM_DIAGRAM_COLOR_TEXT_CAN_REMOVE" val="n"/>
  <p:tag name="KSO_WM_UNIT_VALUE" val="120*120"/>
  <p:tag name="KSO_WM_UNIT_HIGHLIGHT" val="0"/>
  <p:tag name="KSO_WM_UNIT_COMPATIBLE" val="0"/>
  <p:tag name="KSO_WM_UNIT_DIAGRAM_ISNUMVISUAL" val="0"/>
  <p:tag name="KSO_WM_UNIT_DIAGRAM_ISREFERUNIT" val="0"/>
  <p:tag name="KSO_WM_DIAGRAM_GROUP_CODE" val="l1-1"/>
  <p:tag name="KSO_WM_UNIT_TYPE" val="l_h_x"/>
  <p:tag name="KSO_WM_UNIT_INDEX" val="1_1_1"/>
  <p:tag name="KSO_WM_UNIT_ID" val="diagram20235184_1*l_h_x*1_1_1"/>
  <p:tag name="KSO_WM_TEMPLATE_CATEGORY" val="diagram"/>
  <p:tag name="KSO_WM_TEMPLATE_INDEX" val="20235184"/>
  <p:tag name="KSO_WM_UNIT_LAYERLEVEL" val="1_1_1"/>
  <p:tag name="KSO_WM_TAG_VERSION" val="3.0"/>
  <p:tag name="KSO_WM_DIAGRAM_MAX_ITEMCNT" val="4"/>
  <p:tag name="KSO_WM_DIAGRAM_MIN_ITEMCNT" val="2"/>
  <p:tag name="KSO_WM_DIAGRAM_VIRTUALLY_FRAME" val="{&quot;height&quot;:375.12784791101205,&quot;left&quot;:58,&quot;top&quot;:121.26103667441521,&quot;width&quot;:847.15}"/>
  <p:tag name="KSO_WM_DIAGRAM_COLOR_MATCH_VALUE" val="{&quot;shape&quot;:{&quot;fill&quot;:{&quot;solid&quot;:{&quot;brightness&quot;:0.4000000059604645,&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FORE_SCHEMECOLOR_INDEX" val="5"/>
  <p:tag name="KSO_WM_UNIT_FILL_TYPE" val="1"/>
  <p:tag name="KSO_WM_UNIT_USESOURCEFORMAT_APPLY" val="1"/>
</p:tagLst>
</file>

<file path=ppt/tags/tag436.xml><?xml version="1.0" encoding="utf-8"?>
<p:tagLst xmlns:p="http://schemas.openxmlformats.org/presentationml/2006/main">
  <p:tag name="KSO_WM_DIAGRAM_VIRTUALLY_FRAME" val="{&quot;height&quot;:375.12784791101205,&quot;left&quot;:58,&quot;top&quot;:121.26103667441521,&quot;width&quot;:847.15}"/>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184_1*l_h_f*1_2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添加文本具体内容，简明扼要地阐述您的观点。根据需要可酌情增减文字以便观者准确地理解您传达的思想。单击此处添加文本具体内容&#10;单击此处添加文本具体内容，简明扼要地阐述您的观点。"/>
  <p:tag name="KSO_WM_UNIT_TEXT_FILL_FORE_SCHEMECOLOR_INDEX" val="1"/>
  <p:tag name="KSO_WM_UNIT_TEXT_FILL_TYPE" val="1"/>
  <p:tag name="KSO_WM_UNIT_USESOURCEFORMAT_APPLY" val="1"/>
</p:tagLst>
</file>

<file path=ppt/tags/tag437.xml><?xml version="1.0" encoding="utf-8"?>
<p:tagLst xmlns:p="http://schemas.openxmlformats.org/presentationml/2006/main">
  <p:tag name="KSO_WM_DIAGRAM_VERSION" val="3"/>
  <p:tag name="KSO_WM_DIAGRAM_COLOR_TRICK" val="1"/>
  <p:tag name="KSO_WM_DIAGRAM_COLOR_TEXT_CAN_REMOVE" val="n"/>
  <p:tag name="KSO_WM_UNIT_VALUE" val="120*120"/>
  <p:tag name="KSO_WM_UNIT_HIGHLIGHT" val="0"/>
  <p:tag name="KSO_WM_UNIT_COMPATIBLE" val="0"/>
  <p:tag name="KSO_WM_UNIT_DIAGRAM_ISNUMVISUAL" val="0"/>
  <p:tag name="KSO_WM_UNIT_DIAGRAM_ISREFERUNIT" val="0"/>
  <p:tag name="KSO_WM_DIAGRAM_GROUP_CODE" val="l1-1"/>
  <p:tag name="KSO_WM_UNIT_TYPE" val="l_h_x"/>
  <p:tag name="KSO_WM_UNIT_INDEX" val="1_2_1"/>
  <p:tag name="KSO_WM_UNIT_ID" val="diagram20235184_1*l_h_x*1_2_1"/>
  <p:tag name="KSO_WM_TEMPLATE_CATEGORY" val="diagram"/>
  <p:tag name="KSO_WM_TEMPLATE_INDEX" val="20235184"/>
  <p:tag name="KSO_WM_UNIT_LAYERLEVEL" val="1_1_1"/>
  <p:tag name="KSO_WM_TAG_VERSION" val="3.0"/>
  <p:tag name="KSO_WM_DIAGRAM_MAX_ITEMCNT" val="4"/>
  <p:tag name="KSO_WM_DIAGRAM_MIN_ITEMCNT" val="2"/>
  <p:tag name="KSO_WM_DIAGRAM_VIRTUALLY_FRAME" val="{&quot;height&quot;:375.12784791101205,&quot;left&quot;:58,&quot;top&quot;:121.26103667441521,&quot;width&quot;:847.15}"/>
  <p:tag name="KSO_WM_DIAGRAM_COLOR_MATCH_VALUE" val="{&quot;shape&quot;:{&quot;fill&quot;:{&quot;solid&quot;:{&quot;brightness&quot;:0.4000000059604645,&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FORE_SCHEMECOLOR_INDEX" val="6"/>
  <p:tag name="KSO_WM_UNIT_FILL_TYPE" val="1"/>
  <p:tag name="KSO_WM_UNIT_USESOURCEFORMAT_APPLY" val="1"/>
</p:tagLst>
</file>

<file path=ppt/tags/tag438.xml><?xml version="1.0" encoding="utf-8"?>
<p:tagLst xmlns:p="http://schemas.openxmlformats.org/presentationml/2006/main">
  <p:tag name="KSO_WM_SLIDE_ID" val="diagram20235184_1"/>
  <p:tag name="KSO_WM_TEMPLATE_SUBCATEGORY" val="0"/>
  <p:tag name="KSO_WM_TEMPLATE_MASTER_TYPE" val="0"/>
  <p:tag name="KSO_WM_TEMPLATE_COLOR_TYPE" val="0"/>
  <p:tag name="KSO_WM_SLIDE_ITEM_CNT" val="2"/>
  <p:tag name="KSO_WM_SLIDE_INDEX" val="1"/>
  <p:tag name="KSO_WM_DIAGRAM_GROUP_CODE" val="l1-1"/>
  <p:tag name="KSO_WM_SLIDE_DIAGTYPE" val="l"/>
  <p:tag name="KSO_WM_TAG_VERSION" val="3.0"/>
  <p:tag name="KSO_WM_BEAUTIFY_FLAG" val="#wm#"/>
  <p:tag name="KSO_WM_TEMPLATE_CATEGORY" val="diagram"/>
  <p:tag name="KSO_WM_TEMPLATE_INDEX" val="20235184"/>
  <p:tag name="KSO_WM_SLIDE_LAYOUT" val="a_l"/>
  <p:tag name="KSO_WM_SLIDE_LAYOUT_CNT" val="1_1"/>
  <p:tag name="KSO_WM_SLIDE_TYPE" val="text"/>
  <p:tag name="KSO_WM_SLIDE_SUBTYPE" val="diag"/>
  <p:tag name="KSO_WM_SLIDE_SIZE" val="847.15*374.55"/>
  <p:tag name="KSO_WM_SLIDE_POSITION" val="58*121.55"/>
</p:tagLst>
</file>

<file path=ppt/tags/tag43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26_1*a*1"/>
  <p:tag name="KSO_WM_TEMPLATE_CATEGORY" val="custom"/>
  <p:tag name="KSO_WM_TEMPLATE_INDEX" val="20235626"/>
  <p:tag name="KSO_WM_UNIT_LAYERLEVEL" val="1"/>
  <p:tag name="KSO_WM_TAG_VERSION" val="3.0"/>
  <p:tag name="KSO_WM_BEAUTIFY_FLAG" val="#wm#"/>
  <p:tag name="KSO_WM_UNIT_VALUE" val="30"/>
  <p:tag name="KSO_WM_UNIT_PRESET_TEXT" val="单击此处添加标题"/>
  <p:tag name="KSO_WM_UNIT_TEXT_TYPE" val="1"/>
</p:tagLst>
</file>

<file path=ppt/tags/tag44.xml><?xml version="1.0" encoding="utf-8"?>
<p:tagLst xmlns:p="http://schemas.openxmlformats.org/presentationml/2006/main">
  <p:tag name="KSO_WM_DIAGRAM_VIRTUALLY_FRAME" val="{&quot;height&quot;:194.2,&quot;left&quot;:8.7,&quot;top&quot;:283.15,&quot;width&quot;:604.15}"/>
</p:tagLst>
</file>

<file path=ppt/tags/tag440.xml><?xml version="1.0" encoding="utf-8"?>
<p:tagLst xmlns:p="http://schemas.openxmlformats.org/presentationml/2006/main">
  <p:tag name="TABLE_ENDDRAG_ORIGIN_RECT" val="864*409"/>
  <p:tag name="TABLE_ENDDRAG_RECT" val="47*82*864*409"/>
</p:tagLst>
</file>

<file path=ppt/tags/tag441.xml><?xml version="1.0" encoding="utf-8"?>
<p:tagLst xmlns:p="http://schemas.openxmlformats.org/presentationml/2006/main">
  <p:tag name="KSO_WM_SLIDE_ID" val="custom20235626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626"/>
  <p:tag name="KSO_WM_SLIDE_TYPE" val="text"/>
  <p:tag name="KSO_WM_SLIDE_SUBTYPE" val="picTxt"/>
  <p:tag name="KSO_WM_SLIDE_SIZE" val="865*444"/>
  <p:tag name="KSO_WM_SLIDE_POSITION" val="47*47"/>
  <p:tag name="KSO_WM_SLIDE_LAYOUT" val="a_β"/>
  <p:tag name="KSO_WM_SLIDE_LAYOUT_CNT" val="1_1"/>
  <p:tag name="KSO_WM_SPECIAL_SOURCE" val="bdnull"/>
</p:tagLst>
</file>

<file path=ppt/tags/tag44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4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4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4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4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4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4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4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5.xml><?xml version="1.0" encoding="utf-8"?>
<p:tagLst xmlns:p="http://schemas.openxmlformats.org/presentationml/2006/main">
  <p:tag name="KSO_WM_DIAGRAM_VIRTUALLY_FRAME" val="{&quot;height&quot;:194.2,&quot;left&quot;:8.7,&quot;top&quot;:283.15,&quot;width&quot;:604.15}"/>
</p:tagLst>
</file>

<file path=ppt/tags/tag45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5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5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5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5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5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5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5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5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5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6.xml><?xml version="1.0" encoding="utf-8"?>
<p:tagLst xmlns:p="http://schemas.openxmlformats.org/presentationml/2006/main">
  <p:tag name="KSO_WM_DIAGRAM_VIRTUALLY_FRAME" val="{&quot;height&quot;:194.2,&quot;left&quot;:8.7,&quot;top&quot;:283.15,&quot;width&quot;:604.15}"/>
</p:tagLst>
</file>

<file path=ppt/tags/tag46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6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6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6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6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6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6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6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6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6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7.xml><?xml version="1.0" encoding="utf-8"?>
<p:tagLst xmlns:p="http://schemas.openxmlformats.org/presentationml/2006/main">
  <p:tag name="KSO_WM_DIAGRAM_VIRTUALLY_FRAME" val="{&quot;height&quot;:194.2,&quot;left&quot;:8.7,&quot;top&quot;:283.15,&quot;width&quot;:604.15}"/>
</p:tagLst>
</file>

<file path=ppt/tags/tag47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7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i*1_1"/>
  <p:tag name="KSO_WM_TEMPLATE_CATEGORY" val="diagram"/>
  <p:tag name="KSO_WM_TEMPLATE_INDEX" val="20231564"/>
  <p:tag name="KSO_WM_UNIT_LAYERLEVEL" val="1_1"/>
  <p:tag name="KSO_WM_TAG_VERSION" val="3.0"/>
  <p:tag name="KSO_WM_BEAUTIFY_FLAG" val="#wm#"/>
  <p:tag name="KSO_WM_DIAGRAM_GROUP_CODE" val="l1-1"/>
  <p:tag name="KSO_WM_UNIT_TYPE" val="l_i"/>
  <p:tag name="KSO_WM_UNIT_INDEX" val="1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6000000238418579},{&quot;brightness&quot;:0,&quot;colorType&quot;:1,&quot;foreColorIndex&quot;:5,&quot;pos&quot;:0.5299999713897705,&quot;transparency&quot;:1}],&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USESOURCEFORMAT_APPLY" val="1"/>
</p:tagLst>
</file>

<file path=ppt/tags/tag4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i*1_2"/>
  <p:tag name="KSO_WM_TEMPLATE_CATEGORY" val="diagram"/>
  <p:tag name="KSO_WM_TEMPLATE_INDEX" val="20231564"/>
  <p:tag name="KSO_WM_UNIT_LAYERLEVEL" val="1_1"/>
  <p:tag name="KSO_WM_TAG_VERSION" val="3.0"/>
  <p:tag name="KSO_WM_BEAUTIFY_FLAG" val="#wm#"/>
  <p:tag name="KSO_WM_DIAGRAM_GROUP_CODE" val="l1-1"/>
  <p:tag name="KSO_WM_UNIT_TYPE" val="l_i"/>
  <p:tag name="KSO_WM_UNIT_INDEX" val="1_2"/>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0.5299999713897705,&quot;transparency&quot;:1}],&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USESOURCEFORMAT_APPLY" val="1"/>
</p:tagLst>
</file>

<file path=ppt/tags/tag4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a*1"/>
  <p:tag name="KSO_WM_TEMPLATE_CATEGORY" val="diagram"/>
  <p:tag name="KSO_WM_TEMPLATE_INDEX" val="20231564"/>
  <p:tag name="KSO_WM_UNIT_LAYERLEVEL" val="1"/>
  <p:tag name="KSO_WM_TAG_VERSION" val="3.0"/>
  <p:tag name="KSO_WM_BEAUTIFY_FLAG" val="#wm#"/>
  <p:tag name="KSO_WM_UNIT_ISCONTENTSTITLE" val="0"/>
  <p:tag name="KSO_WM_UNIT_ISNUMDGMTITLE" val="0"/>
  <p:tag name="KSO_WM_UNIT_NOCLEAR" val="0"/>
  <p:tag name="KSO_WM_UNIT_VALUE" val="30"/>
  <p:tag name="KSO_WM_DIAGRAM_GROUP_CODE" val="l1-1"/>
  <p:tag name="KSO_WM_UNIT_TYPE" val="a"/>
  <p:tag name="KSO_WM_UNIT_INDEX" val="1"/>
  <p:tag name="KSO_WM_UNIT_TEXT_TYPE" val="1"/>
  <p:tag name="KSO_WM_UNIT_PRESET_TEXT" val="单击此处添加标题"/>
  <p:tag name="KSO_WM_UNIT_TEXT_FILL_FORE_SCHEMECOLOR_INDEX" val="13"/>
  <p:tag name="KSO_WM_UNIT_TEXT_FILL_TYPE" val="1"/>
  <p:tag name="KSO_WM_UNIT_USESOURCEFORMAT_APPLY" val="1"/>
</p:tagLst>
</file>

<file path=ppt/tags/tag4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i*1_3"/>
  <p:tag name="KSO_WM_TEMPLATE_CATEGORY" val="diagram"/>
  <p:tag name="KSO_WM_TEMPLATE_INDEX" val="20231564"/>
  <p:tag name="KSO_WM_UNIT_LAYERLEVEL" val="1_1"/>
  <p:tag name="KSO_WM_TAG_VERSION" val="3.0"/>
  <p:tag name="KSO_WM_BEAUTIFY_FLAG" val="#wm#"/>
  <p:tag name="KSO_WM_DIAGRAM_GROUP_CODE" val="l1-1"/>
  <p:tag name="KSO_WM_UNIT_TYPE" val="l_i"/>
  <p:tag name="KSO_WM_UNIT_INDEX" val="1_3"/>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gradient&quot;:[{&quot;brightness&quot;:0,&quot;colorType&quot;:1,&quot;foreColorIndex&quot;:5,&quot;pos&quot;:1,&quot;transparency&quot;:0.8199999928474426},{&quot;brightness&quot;:0,&quot;colorType&quot;:1,&quot;foreColorIndex&quot;:5,&quot;pos&quot;:0,&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4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1_2"/>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1_2"/>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gradient&quot;:[{&quot;brightness&quot;:0,&quot;colorType&quot;:1,&quot;foreColorIndex&quot;:5,&quot;pos&quot;:0.75,&quot;transparency&quot;:0},{&quot;brightness&quot;:0.4000000059604645,&quot;colorType&quot;:1,&quot;foreColorIndex&quot;:5,&quot;pos&quot;:0,&quot;transparency&quot;:0}],&quot;type&quot;:3},&quot;glow&quot;:{&quot;colorType&quot;:0},&quot;line&quot;:{&quot;type&quot;:0},&quot;shadow&quot;:{&quot;brightness&quot;:0,&quot;colorType&quot;:1,&quot;foreColorIndex&quot;:5,&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5"/>
  <p:tag name="KSO_WM_UNIT_USESOURCEFORMAT_APPLY" val="1"/>
</p:tagLst>
</file>

<file path=ppt/tags/tag4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1_3"/>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1_3"/>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TEXT_FILL_FORE_SCHEMECOLOR_INDEX" val="2"/>
  <p:tag name="KSO_WM_UNIT_TEXT_FILL_TYPE" val="1"/>
  <p:tag name="KSO_WM_UNIT_USESOURCEFORMAT_APPLY" val="1"/>
</p:tagLst>
</file>

<file path=ppt/tags/tag4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1_4"/>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1_4"/>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TEXT_FILL_FORE_SCHEMECOLOR_INDEX" val="2"/>
  <p:tag name="KSO_WM_UNIT_TEXT_FILL_TYPE" val="1"/>
  <p:tag name="KSO_WM_UNIT_USESOURCEFORMAT_APPLY" val="1"/>
</p:tagLst>
</file>

<file path=ppt/tags/tag479.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1_1"/>
  <p:tag name="KSO_WM_UNIT_ID" val="diagram20231564_5*l_h_f*1_1_1"/>
  <p:tag name="KSO_WM_TEMPLATE_CATEGORY" val="diagram"/>
  <p:tag name="KSO_WM_TEMPLATE_INDEX" val="20231564"/>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文字是您思想的提炼"/>
  <p:tag name="KSO_WM_UNIT_TEXT_FILL_FORE_SCHEMECOLOR_INDEX" val="1"/>
  <p:tag name="KSO_WM_UNIT_TEXT_FILL_TYPE" val="1"/>
  <p:tag name="KSO_WM_UNIT_USESOURCEFORMAT_APPLY" val="1"/>
</p:tagLst>
</file>

<file path=ppt/tags/tag48.xml><?xml version="1.0" encoding="utf-8"?>
<p:tagLst xmlns:p="http://schemas.openxmlformats.org/presentationml/2006/main">
  <p:tag name="KSO_WM_DIAGRAM_VIRTUALLY_FRAME" val="{&quot;height&quot;:194.2,&quot;left&quot;:8.7,&quot;top&quot;:283.15,&quot;width&quot;:604.15}"/>
</p:tagLst>
</file>

<file path=ppt/tags/tag480.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1_1"/>
  <p:tag name="KSO_WM_UNIT_ID" val="diagram20231564_5*l_h_a*1_1_1"/>
  <p:tag name="KSO_WM_TEMPLATE_CATEGORY" val="diagram"/>
  <p:tag name="KSO_WM_TEMPLATE_INDEX" val="20231564"/>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quot;colorType&quot;:1,&quot;foreColorIndex&quot;:5,&quot;pos&quot;:0.36000001430511475,&quot;transparency&quot;:0},{&quot;brightness&quot;:0.4000000059604645,&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项标题"/>
  <p:tag name="KSO_WM_UNIT_TEXT_FILL_FORE_SCHEMECOLOR_INDEX" val="3"/>
  <p:tag name="KSO_WM_UNIT_TEXT_FILL_TYPE" val="3"/>
  <p:tag name="KSO_WM_UNIT_USESOURCEFORMAT_APPLY" val="1"/>
</p:tagLst>
</file>

<file path=ppt/tags/tag4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1_1"/>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1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 name="KSO_WM_UNIT_USESOURCEFORMAT_APPLY" val="1"/>
</p:tagLst>
</file>

<file path=ppt/tags/tag4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2_2"/>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2_2"/>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gradient&quot;:[{&quot;brightness&quot;:0,&quot;colorType&quot;:1,&quot;foreColorIndex&quot;:8,&quot;pos&quot;:0.75,&quot;transparency&quot;:0},{&quot;brightness&quot;:0.4000000059604645,&quot;colorType&quot;:1,&quot;foreColorIndex&quot;:8,&quot;pos&quot;:0,&quot;transparency&quot;:0}],&quot;type&quot;:3},&quot;glow&quot;:{&quot;colorType&quot;:0},&quot;line&quot;:{&quot;type&quot;:0},&quot;shadow&quot;:{&quot;brightness&quot;:0,&quot;colorType&quot;:1,&quot;foreColorIndex&quot;:8,&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6"/>
  <p:tag name="KSO_WM_UNIT_USESOURCEFORMAT_APPLY" val="1"/>
</p:tagLst>
</file>

<file path=ppt/tags/tag4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2_3"/>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2_3"/>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6"/>
  <p:tag name="KSO_WM_UNIT_TEXT_FILL_FORE_SCHEMECOLOR_INDEX" val="2"/>
  <p:tag name="KSO_WM_UNIT_TEXT_FILL_TYPE" val="1"/>
  <p:tag name="KSO_WM_UNIT_USESOURCEFORMAT_APPLY" val="1"/>
</p:tagLst>
</file>

<file path=ppt/tags/tag4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2_4"/>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2_4"/>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6"/>
  <p:tag name="KSO_WM_UNIT_TEXT_FILL_FORE_SCHEMECOLOR_INDEX" val="2"/>
  <p:tag name="KSO_WM_UNIT_TEXT_FILL_TYPE" val="1"/>
  <p:tag name="KSO_WM_UNIT_USESOURCEFORMAT_APPLY" val="1"/>
</p:tagLst>
</file>

<file path=ppt/tags/tag485.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2_1"/>
  <p:tag name="KSO_WM_UNIT_ID" val="diagram20231564_5*l_h_f*1_2_1"/>
  <p:tag name="KSO_WM_TEMPLATE_CATEGORY" val="diagram"/>
  <p:tag name="KSO_WM_TEMPLATE_INDEX" val="20231564"/>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文字是您思想的提炼"/>
  <p:tag name="KSO_WM_UNIT_TEXT_FILL_FORE_SCHEMECOLOR_INDEX" val="1"/>
  <p:tag name="KSO_WM_UNIT_TEXT_FILL_TYPE" val="1"/>
  <p:tag name="KSO_WM_UNIT_USESOURCEFORMAT_APPLY" val="1"/>
</p:tagLst>
</file>

<file path=ppt/tags/tag4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2_1"/>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2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1,&quot;transparency&quot;:1}],&quot;type&quot;:2},&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6"/>
  <p:tag name="KSO_WM_UNIT_USESOURCEFORMAT_APPLY" val="1"/>
</p:tagLst>
</file>

<file path=ppt/tags/tag4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3_2"/>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3_2"/>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gradient&quot;:[{&quot;brightness&quot;:0,&quot;colorType&quot;:1,&quot;foreColorIndex&quot;:5,&quot;pos&quot;:0.75,&quot;transparency&quot;:0},{&quot;brightness&quot;:0.4000000059604645,&quot;colorType&quot;:1,&quot;foreColorIndex&quot;:5,&quot;pos&quot;:0,&quot;transparency&quot;:0}],&quot;type&quot;:3},&quot;glow&quot;:{&quot;colorType&quot;:0},&quot;line&quot;:{&quot;type&quot;:0},&quot;shadow&quot;:{&quot;brightness&quot;:0,&quot;colorType&quot;:1,&quot;foreColorIndex&quot;:5,&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7"/>
  <p:tag name="KSO_WM_UNIT_USESOURCEFORMAT_APPLY" val="1"/>
</p:tagLst>
</file>

<file path=ppt/tags/tag4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3_3"/>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3_3"/>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7"/>
  <p:tag name="KSO_WM_UNIT_TEXT_FILL_FORE_SCHEMECOLOR_INDEX" val="2"/>
  <p:tag name="KSO_WM_UNIT_TEXT_FILL_TYPE" val="1"/>
  <p:tag name="KSO_WM_UNIT_USESOURCEFORMAT_APPLY" val="1"/>
</p:tagLst>
</file>

<file path=ppt/tags/tag4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3_4"/>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3_4"/>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7"/>
  <p:tag name="KSO_WM_UNIT_TEXT_FILL_FORE_SCHEMECOLOR_INDEX" val="2"/>
  <p:tag name="KSO_WM_UNIT_TEXT_FILL_TYPE" val="1"/>
  <p:tag name="KSO_WM_UNIT_USESOURCEFORMAT_APPLY" val="1"/>
</p:tagLst>
</file>

<file path=ppt/tags/tag49.xml><?xml version="1.0" encoding="utf-8"?>
<p:tagLst xmlns:p="http://schemas.openxmlformats.org/presentationml/2006/main">
  <p:tag name="KSO_WM_DIAGRAM_VIRTUALLY_FRAME" val="{&quot;height&quot;:194.2,&quot;left&quot;:8.7,&quot;top&quot;:283.15,&quot;width&quot;:604.15}"/>
</p:tagLst>
</file>

<file path=ppt/tags/tag49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3_1"/>
  <p:tag name="KSO_WM_UNIT_ID" val="diagram20231564_5*l_h_f*1_3_1"/>
  <p:tag name="KSO_WM_TEMPLATE_CATEGORY" val="diagram"/>
  <p:tag name="KSO_WM_TEMPLATE_INDEX" val="20231564"/>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文字是您思想的提炼"/>
  <p:tag name="KSO_WM_UNIT_TEXT_FILL_FORE_SCHEMECOLOR_INDEX" val="1"/>
  <p:tag name="KSO_WM_UNIT_TEXT_FILL_TYPE" val="1"/>
  <p:tag name="KSO_WM_UNIT_USESOURCEFORMAT_APPLY" val="1"/>
</p:tagLst>
</file>

<file path=ppt/tags/tag4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3_1"/>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3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7"/>
  <p:tag name="KSO_WM_UNIT_USESOURCEFORMAT_APPLY" val="1"/>
</p:tagLst>
</file>

<file path=ppt/tags/tag4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4_2"/>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4_2"/>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gradient&quot;:[{&quot;brightness&quot;:0,&quot;colorType&quot;:1,&quot;foreColorIndex&quot;:8,&quot;pos&quot;:0.75,&quot;transparency&quot;:0},{&quot;brightness&quot;:0.4000000059604645,&quot;colorType&quot;:1,&quot;foreColorIndex&quot;:8,&quot;pos&quot;:0,&quot;transparency&quot;:0}],&quot;type&quot;:3},&quot;glow&quot;:{&quot;colorType&quot;:0},&quot;line&quot;:{&quot;type&quot;:0},&quot;shadow&quot;:{&quot;brightness&quot;:0,&quot;colorType&quot;:1,&quot;foreColorIndex&quot;:8,&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8"/>
  <p:tag name="KSO_WM_UNIT_USESOURCEFORMAT_APPLY" val="1"/>
</p:tagLst>
</file>

<file path=ppt/tags/tag4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4_3"/>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4_3"/>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8"/>
  <p:tag name="KSO_WM_UNIT_TEXT_FILL_FORE_SCHEMECOLOR_INDEX" val="2"/>
  <p:tag name="KSO_WM_UNIT_TEXT_FILL_TYPE" val="1"/>
  <p:tag name="KSO_WM_UNIT_USESOURCEFORMAT_APPLY" val="1"/>
</p:tagLst>
</file>

<file path=ppt/tags/tag4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4_4"/>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4_4"/>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8"/>
  <p:tag name="KSO_WM_UNIT_TEXT_FILL_FORE_SCHEMECOLOR_INDEX" val="2"/>
  <p:tag name="KSO_WM_UNIT_TEXT_FILL_TYPE" val="1"/>
  <p:tag name="KSO_WM_UNIT_USESOURCEFORMAT_APPLY" val="1"/>
</p:tagLst>
</file>

<file path=ppt/tags/tag495.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4_1"/>
  <p:tag name="KSO_WM_UNIT_ID" val="diagram20231564_5*l_h_f*1_4_1"/>
  <p:tag name="KSO_WM_TEMPLATE_CATEGORY" val="diagram"/>
  <p:tag name="KSO_WM_TEMPLATE_INDEX" val="20231564"/>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文字是您思想的提炼"/>
  <p:tag name="KSO_WM_UNIT_TEXT_FILL_FORE_SCHEMECOLOR_INDEX" val="1"/>
  <p:tag name="KSO_WM_UNIT_TEXT_FILL_TYPE" val="1"/>
  <p:tag name="KSO_WM_UNIT_USESOURCEFORMAT_APPLY" val="1"/>
</p:tagLst>
</file>

<file path=ppt/tags/tag4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4_1"/>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4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1,&quot;transparency&quot;:1}],&quot;type&quot;:2},&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8"/>
  <p:tag name="KSO_WM_UNIT_USESOURCEFORMAT_APPLY" val="1"/>
</p:tagLst>
</file>

<file path=ppt/tags/tag4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5_2"/>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5_2"/>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gradient&quot;:[{&quot;brightness&quot;:0,&quot;colorType&quot;:1,&quot;foreColorIndex&quot;:5,&quot;pos&quot;:0.75,&quot;transparency&quot;:0},{&quot;brightness&quot;:0.4000000059604645,&quot;colorType&quot;:1,&quot;foreColorIndex&quot;:5,&quot;pos&quot;:0,&quot;transparency&quot;:0}],&quot;type&quot;:3},&quot;glow&quot;:{&quot;colorType&quot;:0},&quot;line&quot;:{&quot;type&quot;:0},&quot;shadow&quot;:{&quot;brightness&quot;:0,&quot;colorType&quot;:1,&quot;foreColorIndex&quot;:5,&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9"/>
  <p:tag name="KSO_WM_UNIT_USESOURCEFORMAT_APPLY" val="1"/>
</p:tagLst>
</file>

<file path=ppt/tags/tag4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5_3"/>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5_3"/>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9"/>
  <p:tag name="KSO_WM_UNIT_TEXT_FILL_FORE_SCHEMECOLOR_INDEX" val="2"/>
  <p:tag name="KSO_WM_UNIT_TEXT_FILL_TYPE" val="1"/>
  <p:tag name="KSO_WM_UNIT_USESOURCEFORMAT_APPLY" val="1"/>
</p:tagLst>
</file>

<file path=ppt/tags/tag4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5_4"/>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5_4"/>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9"/>
  <p:tag name="KSO_WM_UNIT_TEXT_FILL_FORE_SCHEMECOLOR_INDEX" val="2"/>
  <p:tag name="KSO_WM_UNIT_TEXT_FILL_TYPE" val="1"/>
  <p:tag name="KSO_WM_UNIT_USESOURCEFORMAT_APPLY" val="1"/>
</p:tagLst>
</file>

<file path=ppt/tags/tag5.xml><?xml version="1.0" encoding="utf-8"?>
<p:tagLst xmlns:p="http://schemas.openxmlformats.org/presentationml/2006/main">
  <p:tag name="KSO_WM_UNIT_TYPE" val="i"/>
  <p:tag name="KSO_WM_UNIT_INDEX" val="1"/>
  <p:tag name="KSO_WM_BEAUTIFY_FLAG" val="#wm#"/>
  <p:tag name="KSO_WM_TAG_VERSION" val="3.0"/>
  <p:tag name="KSO_WM_UNIT_ID" val="_3*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0.xml><?xml version="1.0" encoding="utf-8"?>
<p:tagLst xmlns:p="http://schemas.openxmlformats.org/presentationml/2006/main">
  <p:tag name="KSO_WM_DIAGRAM_VIRTUALLY_FRAME" val="{&quot;height&quot;:194.2,&quot;left&quot;:8.7,&quot;top&quot;:283.15,&quot;width&quot;:604.15}"/>
</p:tagLst>
</file>

<file path=ppt/tags/tag50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5_1"/>
  <p:tag name="KSO_WM_UNIT_ID" val="diagram20231564_5*l_h_f*1_5_1"/>
  <p:tag name="KSO_WM_TEMPLATE_CATEGORY" val="diagram"/>
  <p:tag name="KSO_WM_TEMPLATE_INDEX" val="20231564"/>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文字是您思想的提炼"/>
  <p:tag name="KSO_WM_UNIT_TEXT_FILL_FORE_SCHEMECOLOR_INDEX" val="1"/>
  <p:tag name="KSO_WM_UNIT_TEXT_FILL_TYPE" val="1"/>
  <p:tag name="KSO_WM_UNIT_USESOURCEFORMAT_APPLY" val="1"/>
</p:tagLst>
</file>

<file path=ppt/tags/tag5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5_1"/>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5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9"/>
  <p:tag name="KSO_WM_UNIT_USESOURCEFORMAT_APPLY" val="1"/>
</p:tagLst>
</file>

<file path=ppt/tags/tag5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6_2"/>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6_2"/>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gradient&quot;:[{&quot;brightness&quot;:0,&quot;colorType&quot;:1,&quot;foreColorIndex&quot;:8,&quot;pos&quot;:0.75,&quot;transparency&quot;:0},{&quot;brightness&quot;:0.4000000059604645,&quot;colorType&quot;:1,&quot;foreColorIndex&quot;:8,&quot;pos&quot;:0,&quot;transparency&quot;:0}],&quot;type&quot;:3},&quot;glow&quot;:{&quot;colorType&quot;:0},&quot;line&quot;:{&quot;type&quot;:0},&quot;shadow&quot;:{&quot;brightness&quot;:0,&quot;colorType&quot;:1,&quot;foreColorIndex&quot;:8,&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10"/>
  <p:tag name="KSO_WM_UNIT_USESOURCEFORMAT_APPLY" val="1"/>
</p:tagLst>
</file>

<file path=ppt/tags/tag5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6_3"/>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6_3"/>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0"/>
  <p:tag name="KSO_WM_UNIT_TEXT_FILL_FORE_SCHEMECOLOR_INDEX" val="2"/>
  <p:tag name="KSO_WM_UNIT_TEXT_FILL_TYPE" val="1"/>
  <p:tag name="KSO_WM_UNIT_USESOURCEFORMAT_APPLY" val="1"/>
</p:tagLst>
</file>

<file path=ppt/tags/tag5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6_4"/>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6_4"/>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0"/>
  <p:tag name="KSO_WM_UNIT_TEXT_FILL_FORE_SCHEMECOLOR_INDEX" val="2"/>
  <p:tag name="KSO_WM_UNIT_TEXT_FILL_TYPE" val="1"/>
  <p:tag name="KSO_WM_UNIT_USESOURCEFORMAT_APPLY" val="1"/>
</p:tagLst>
</file>

<file path=ppt/tags/tag505.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6_1"/>
  <p:tag name="KSO_WM_UNIT_ID" val="diagram20231564_5*l_h_f*1_6_1"/>
  <p:tag name="KSO_WM_TEMPLATE_CATEGORY" val="diagram"/>
  <p:tag name="KSO_WM_TEMPLATE_INDEX" val="20231564"/>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文字是您思想的提炼"/>
  <p:tag name="KSO_WM_UNIT_TEXT_FILL_FORE_SCHEMECOLOR_INDEX" val="1"/>
  <p:tag name="KSO_WM_UNIT_TEXT_FILL_TYPE" val="1"/>
  <p:tag name="KSO_WM_UNIT_USESOURCEFORMAT_APPLY" val="1"/>
</p:tagLst>
</file>

<file path=ppt/tags/tag5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6_1"/>
  <p:tag name="KSO_WM_TEMPLATE_CATEGORY" val="diagram"/>
  <p:tag name="KSO_WM_TEMPLATE_INDEX" val="20231564"/>
  <p:tag name="KSO_WM_UNIT_LAYERLEVEL" val="1_1_1"/>
  <p:tag name="KSO_WM_TAG_VERSION" val="3.0"/>
  <p:tag name="KSO_WM_BEAUTIFY_FLAG" val="#wm#"/>
  <p:tag name="KSO_WM_DIAGRAM_GROUP_CODE" val="l1-1"/>
  <p:tag name="KSO_WM_UNIT_TYPE" val="l_h_i"/>
  <p:tag name="KSO_WM_UNIT_INDEX" val="1_6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1,&quot;transparency&quot;:1}],&quot;type&quot;:2},&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10"/>
  <p:tag name="KSO_WM_UNIT_USESOURCEFORMAT_APPLY" val="1"/>
</p:tagLst>
</file>

<file path=ppt/tags/tag5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i*1_4"/>
  <p:tag name="KSO_WM_TEMPLATE_CATEGORY" val="diagram"/>
  <p:tag name="KSO_WM_TEMPLATE_INDEX" val="20231564"/>
  <p:tag name="KSO_WM_UNIT_LAYERLEVEL" val="1_1"/>
  <p:tag name="KSO_WM_TAG_VERSION" val="3.0"/>
  <p:tag name="KSO_WM_BEAUTIFY_FLAG" val="#wm#"/>
  <p:tag name="KSO_WM_DIAGRAM_GROUP_CODE" val="l1-1"/>
  <p:tag name="KSO_WM_UNIT_TYPE" val="l_i"/>
  <p:tag name="KSO_WM_UNIT_INDEX" val="1_4"/>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gradient&quot;:[{&quot;brightness&quot;:0,&quot;colorType&quot;:1,&quot;foreColorIndex&quot;:5,&quot;pos&quot;:0.8999999761581421,&quot;transparency&quot;:1},{&quot;brightness&quot;:0,&quot;colorType&quot;:1,&quot;foreColorIndex&quot;:5,&quot;pos&quot;:0.5,&quot;transparency&quot;:0.8199999928474426},{&quot;brightness&quot;:0,&quot;colorType&quot;:1,&quot;foreColorIndex&quot;:5,&quot;pos&quot;:0.10000000149011612,&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5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x*1_1_1"/>
  <p:tag name="KSO_WM_TEMPLATE_CATEGORY" val="diagram"/>
  <p:tag name="KSO_WM_TEMPLATE_INDEX" val="20231564"/>
  <p:tag name="KSO_WM_UNIT_LAYERLEVEL" val="1_1_1"/>
  <p:tag name="KSO_WM_TAG_VERSION" val="3.0"/>
  <p:tag name="KSO_WM_BEAUTIFY_FLAG" val="#wm#"/>
  <p:tag name="KSO_WM_UNIT_VALUE" val="75*75"/>
  <p:tag name="KSO_WM_DIAGRAM_GROUP_CODE" val="l1-1"/>
  <p:tag name="KSO_WM_UNIT_TYPE" val="l_h_x"/>
  <p:tag name="KSO_WM_UNIT_INDEX" val="1_1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solid&quot;:{&quot;brightness&quot;:0,&quot;colorType&quot;:2,&quot;rgb&quot;:&quot;#ffffff&quot;,&quot;transparency&quot;:0},&quot;type&quot;:1},&quot;glow&quot;:{&quot;colorType&quot;:0},&quot;line&quot;:{&quot;type&quot;:0},&quot;shadow&quot;:{&quot;brightness&quot;:0,&quot;colorType&quot;:1,&quot;foreColorIndex&quot;:5,&quot;transparency&quot;:0.699999988079071},&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SHADOW_SCHEMECOLOR_INDEX" val="5"/>
  <p:tag name="KSO_WM_UNIT_USESOURCEFORMAT_APPLY" val="1"/>
</p:tagLst>
</file>

<file path=ppt/tags/tag5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x*1_2_1"/>
  <p:tag name="KSO_WM_TEMPLATE_CATEGORY" val="diagram"/>
  <p:tag name="KSO_WM_TEMPLATE_INDEX" val="20231564"/>
  <p:tag name="KSO_WM_UNIT_LAYERLEVEL" val="1_1_1"/>
  <p:tag name="KSO_WM_TAG_VERSION" val="3.0"/>
  <p:tag name="KSO_WM_BEAUTIFY_FLAG" val="#wm#"/>
  <p:tag name="KSO_WM_UNIT_VALUE" val="77*77"/>
  <p:tag name="KSO_WM_DIAGRAM_GROUP_CODE" val="l1-1"/>
  <p:tag name="KSO_WM_UNIT_TYPE" val="l_h_x"/>
  <p:tag name="KSO_WM_UNIT_INDEX" val="1_2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solid&quot;:{&quot;brightness&quot;:0,&quot;colorType&quot;:2,&quot;rgb&quot;:&quot;#ffffff&quot;,&quot;transparency&quot;:0},&quot;type&quot;:1},&quot;glow&quot;:{&quot;colorType&quot;:0},&quot;line&quot;:{&quot;type&quot;:0},&quot;shadow&quot;:{&quot;brightness&quot;:0,&quot;colorType&quot;:1,&quot;foreColorIndex&quot;:5,&quot;transparency&quot;:0.699999988079071},&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SHADOW_SCHEMECOLOR_INDEX" val="6"/>
  <p:tag name="KSO_WM_UNIT_USESOURCEFORMAT_APPLY" val="1"/>
</p:tagLst>
</file>

<file path=ppt/tags/tag51.xml><?xml version="1.0" encoding="utf-8"?>
<p:tagLst xmlns:p="http://schemas.openxmlformats.org/presentationml/2006/main">
  <p:tag name="KSO_WM_DIAGRAM_VIRTUALLY_FRAME" val="{&quot;height&quot;:194.2,&quot;left&quot;:8.7,&quot;top&quot;:283.15,&quot;width&quot;:604.15}"/>
</p:tagLst>
</file>

<file path=ppt/tags/tag5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x*1_3_1"/>
  <p:tag name="KSO_WM_TEMPLATE_CATEGORY" val="diagram"/>
  <p:tag name="KSO_WM_TEMPLATE_INDEX" val="20231564"/>
  <p:tag name="KSO_WM_UNIT_LAYERLEVEL" val="1_1_1"/>
  <p:tag name="KSO_WM_TAG_VERSION" val="3.0"/>
  <p:tag name="KSO_WM_BEAUTIFY_FLAG" val="#wm#"/>
  <p:tag name="KSO_WM_UNIT_VALUE" val="44*86"/>
  <p:tag name="KSO_WM_DIAGRAM_GROUP_CODE" val="l1-1"/>
  <p:tag name="KSO_WM_UNIT_TYPE" val="l_h_x"/>
  <p:tag name="KSO_WM_UNIT_INDEX" val="1_3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solid&quot;:{&quot;brightness&quot;:0,&quot;colorType&quot;:2,&quot;rgb&quot;:&quot;#ffffff&quot;,&quot;transparency&quot;:0},&quot;type&quot;:1},&quot;glow&quot;:{&quot;colorType&quot;:0},&quot;line&quot;:{&quot;type&quot;:0},&quot;shadow&quot;:{&quot;brightness&quot;:0,&quot;colorType&quot;:1,&quot;foreColorIndex&quot;:5,&quot;transparency&quot;:0.699999988079071},&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SHADOW_SCHEMECOLOR_INDEX" val="7"/>
  <p:tag name="KSO_WM_UNIT_USESOURCEFORMAT_APPLY" val="1"/>
</p:tagLst>
</file>

<file path=ppt/tags/tag5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x*1_5_1"/>
  <p:tag name="KSO_WM_TEMPLATE_CATEGORY" val="diagram"/>
  <p:tag name="KSO_WM_TEMPLATE_INDEX" val="20231564"/>
  <p:tag name="KSO_WM_UNIT_LAYERLEVEL" val="1_1_1"/>
  <p:tag name="KSO_WM_TAG_VERSION" val="3.0"/>
  <p:tag name="KSO_WM_BEAUTIFY_FLAG" val="#wm#"/>
  <p:tag name="KSO_WM_UNIT_VALUE" val="32*29"/>
  <p:tag name="KSO_WM_DIAGRAM_GROUP_CODE" val="l1-1"/>
  <p:tag name="KSO_WM_UNIT_TYPE" val="l_h_x"/>
  <p:tag name="KSO_WM_UNIT_INDEX" val="1_5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solid&quot;:{&quot;brightness&quot;:0,&quot;colorType&quot;:2,&quot;rgb&quot;:&quot;#ffffff&quot;,&quot;transparency&quot;:0},&quot;type&quot;:1},&quot;glow&quot;:{&quot;colorType&quot;:0},&quot;line&quot;:{&quot;type&quot;:0},&quot;shadow&quot;:{&quot;brightness&quot;:0,&quot;colorType&quot;:1,&quot;foreColorIndex&quot;:5,&quot;transparency&quot;:0.699999988079071},&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SHADOW_SCHEMECOLOR_INDEX" val="9"/>
  <p:tag name="KSO_WM_UNIT_USESOURCEFORMAT_APPLY" val="1"/>
</p:tagLst>
</file>

<file path=ppt/tags/tag5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x*1_4_1"/>
  <p:tag name="KSO_WM_TEMPLATE_CATEGORY" val="diagram"/>
  <p:tag name="KSO_WM_TEMPLATE_INDEX" val="20231564"/>
  <p:tag name="KSO_WM_UNIT_LAYERLEVEL" val="1_1_1"/>
  <p:tag name="KSO_WM_TAG_VERSION" val="3.0"/>
  <p:tag name="KSO_WM_BEAUTIFY_FLAG" val="#wm#"/>
  <p:tag name="KSO_WM_UNIT_VALUE" val="65*89"/>
  <p:tag name="KSO_WM_DIAGRAM_GROUP_CODE" val="l1-1"/>
  <p:tag name="KSO_WM_UNIT_TYPE" val="l_h_x"/>
  <p:tag name="KSO_WM_UNIT_INDEX" val="1_4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solid&quot;:{&quot;brightness&quot;:0,&quot;colorType&quot;:2,&quot;rgb&quot;:&quot;#ffffff&quot;,&quot;transparency&quot;:0},&quot;type&quot;:1},&quot;glow&quot;:{&quot;colorType&quot;:0},&quot;line&quot;:{&quot;type&quot;:0},&quot;shadow&quot;:{&quot;brightness&quot;:0,&quot;colorType&quot;:1,&quot;foreColorIndex&quot;:5,&quot;transparency&quot;:0.699999988079071},&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SHADOW_SCHEMECOLOR_INDEX" val="8"/>
  <p:tag name="KSO_WM_UNIT_USESOURCEFORMAT_APPLY" val="1"/>
</p:tagLst>
</file>

<file path=ppt/tags/tag5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x*1_6_1"/>
  <p:tag name="KSO_WM_TEMPLATE_CATEGORY" val="diagram"/>
  <p:tag name="KSO_WM_TEMPLATE_INDEX" val="20231564"/>
  <p:tag name="KSO_WM_UNIT_LAYERLEVEL" val="1_1_1"/>
  <p:tag name="KSO_WM_TAG_VERSION" val="3.0"/>
  <p:tag name="KSO_WM_BEAUTIFY_FLAG" val="#wm#"/>
  <p:tag name="KSO_WM_UNIT_VALUE" val="79*79"/>
  <p:tag name="KSO_WM_DIAGRAM_GROUP_CODE" val="l1-1"/>
  <p:tag name="KSO_WM_UNIT_TYPE" val="l_h_x"/>
  <p:tag name="KSO_WM_UNIT_INDEX" val="1_6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934.7822811959697}"/>
  <p:tag name="KSO_WM_DIAGRAM_COLOR_MATCH_VALUE" val="{&quot;shape&quot;:{&quot;fill&quot;:{&quot;solid&quot;:{&quot;brightness&quot;:0,&quot;colorType&quot;:2,&quot;rgb&quot;:&quot;#ffffff&quot;,&quot;transparency&quot;:0},&quot;type&quot;:1},&quot;glow&quot;:{&quot;colorType&quot;:0},&quot;line&quot;:{&quot;type&quot;:0},&quot;shadow&quot;:{&quot;brightness&quot;:0,&quot;colorType&quot;:1,&quot;foreColorIndex&quot;:5,&quot;transparency&quot;:0.699999988079071},&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SHADOW_SCHEMECOLOR_INDEX" val="10"/>
  <p:tag name="KSO_WM_UNIT_USESOURCEFORMAT_APPLY" val="1"/>
</p:tagLst>
</file>

<file path=ppt/tags/tag5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2_3"/>
  <p:tag name="KSO_WM_TEMPLATE_CATEGORY" val="diagram"/>
  <p:tag name="KSO_WM_TEMPLATE_INDEX" val="20231564"/>
  <p:tag name="KSO_WM_UNIT_LAYERLEVEL" val="1_1_1"/>
  <p:tag name="KSO_WM_TAG_VERSION" val="3.0"/>
  <p:tag name="KSO_WM_DIAGRAM_GROUP_CODE" val="l1-1"/>
  <p:tag name="KSO_WM_UNIT_TYPE" val="l_h_i"/>
  <p:tag name="KSO_WM_UNIT_INDEX" val="1_2_3"/>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863.716552734375}"/>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6"/>
  <p:tag name="KSO_WM_UNIT_TEXT_FILL_FORE_SCHEMECOLOR_INDEX" val="2"/>
  <p:tag name="KSO_WM_UNIT_TEXT_FILL_TYPE" val="1"/>
  <p:tag name="KSO_WM_UNIT_USESOURCEFORMAT_APPLY" val="1"/>
</p:tagLst>
</file>

<file path=ppt/tags/tag5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2_2"/>
  <p:tag name="KSO_WM_TEMPLATE_CATEGORY" val="diagram"/>
  <p:tag name="KSO_WM_TEMPLATE_INDEX" val="20231564"/>
  <p:tag name="KSO_WM_UNIT_LAYERLEVEL" val="1_1_1"/>
  <p:tag name="KSO_WM_TAG_VERSION" val="3.0"/>
  <p:tag name="KSO_WM_DIAGRAM_GROUP_CODE" val="l1-1"/>
  <p:tag name="KSO_WM_UNIT_TYPE" val="l_h_i"/>
  <p:tag name="KSO_WM_UNIT_INDEX" val="1_2_2"/>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863.716552734375}"/>
  <p:tag name="KSO_WM_DIAGRAM_COLOR_MATCH_VALUE" val="{&quot;shape&quot;:{&quot;fill&quot;:{&quot;gradient&quot;:[{&quot;brightness&quot;:0,&quot;colorType&quot;:1,&quot;foreColorIndex&quot;:8,&quot;pos&quot;:0.75,&quot;transparency&quot;:0},{&quot;brightness&quot;:0.4000000059604645,&quot;colorType&quot;:1,&quot;foreColorIndex&quot;:8,&quot;pos&quot;:0,&quot;transparency&quot;:0}],&quot;type&quot;:3},&quot;glow&quot;:{&quot;colorType&quot;:0},&quot;line&quot;:{&quot;type&quot;:0},&quot;shadow&quot;:{&quot;brightness&quot;:0,&quot;colorType&quot;:1,&quot;foreColorIndex&quot;:8,&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SHADOW_SCHEMECOLOR_INDEX" val="6"/>
  <p:tag name="KSO_WM_UNIT_USESOURCEFORMAT_APPLY" val="1"/>
</p:tagLst>
</file>

<file path=ppt/tags/tag5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x*1_2_1"/>
  <p:tag name="KSO_WM_TEMPLATE_CATEGORY" val="diagram"/>
  <p:tag name="KSO_WM_TEMPLATE_INDEX" val="20231564"/>
  <p:tag name="KSO_WM_UNIT_LAYERLEVEL" val="1_1_1"/>
  <p:tag name="KSO_WM_TAG_VERSION" val="3.0"/>
  <p:tag name="KSO_WM_UNIT_VALUE" val="77*77"/>
  <p:tag name="KSO_WM_DIAGRAM_GROUP_CODE" val="l1-1"/>
  <p:tag name="KSO_WM_UNIT_TYPE" val="l_h_x"/>
  <p:tag name="KSO_WM_UNIT_INDEX" val="1_2_1"/>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863.716552734375}"/>
  <p:tag name="KSO_WM_DIAGRAM_COLOR_MATCH_VALUE" val="{&quot;shape&quot;:{&quot;fill&quot;:{&quot;solid&quot;:{&quot;brightness&quot;:0,&quot;colorType&quot;:2,&quot;rgb&quot;:&quot;#ffffff&quot;,&quot;transparency&quot;:0},&quot;type&quot;:1},&quot;glow&quot;:{&quot;colorType&quot;:0},&quot;line&quot;:{&quot;type&quot;:0},&quot;shadow&quot;:{&quot;brightness&quot;:0,&quot;colorType&quot;:1,&quot;foreColorIndex&quot;:5,&quot;transparency&quot;:0.699999988079071},&quot;threeD&quot;:{&quot;curvedSurface&quot;:{&quot;brightness&quot;:0,&quot;colorType&quot;:2,&quot;rgb&quot;:&quot;#000000&quot;},&quot;depth&quot;:{&quot;colorType&quot;:0}}},&quot;text&quot;:{&quot;fill&quot;:{},&quot;glow&quot;:{},&quot;line&quot;:{},&quot;shadow&quot;:{},&quot;threeD&quot;:{}}}"/>
  <p:tag name="KSO_WM_UNIT_FILL_TYPE" val="1"/>
  <p:tag name="KSO_WM_UNIT_FILL_FORE_SCHEMECOLOR_INDEX" val="14"/>
  <p:tag name="KSO_WM_UNIT_FILL_FORE_SCHEMECOLOR_INDEX_BRIGHTNESS" val="0"/>
  <p:tag name="KSO_WM_UNIT_SHADOW_SCHEMECOLOR_INDEX" val="6"/>
  <p:tag name="KSO_WM_UNIT_USESOURCEFORMAT_APPLY" val="1"/>
</p:tagLst>
</file>

<file path=ppt/tags/tag5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564_5*l_h_i*1_2_4"/>
  <p:tag name="KSO_WM_TEMPLATE_CATEGORY" val="diagram"/>
  <p:tag name="KSO_WM_TEMPLATE_INDEX" val="20231564"/>
  <p:tag name="KSO_WM_UNIT_LAYERLEVEL" val="1_1_1"/>
  <p:tag name="KSO_WM_TAG_VERSION" val="3.0"/>
  <p:tag name="KSO_WM_DIAGRAM_GROUP_CODE" val="l1-1"/>
  <p:tag name="KSO_WM_UNIT_TYPE" val="l_h_i"/>
  <p:tag name="KSO_WM_UNIT_INDEX" val="1_2_4"/>
  <p:tag name="KSO_WM_DIAGRAM_VERSION" val="3"/>
  <p:tag name="KSO_WM_DIAGRAM_COLOR_TRICK" val="2"/>
  <p:tag name="KSO_WM_DIAGRAM_COLOR_TEXT_CAN_REMOVE" val="n"/>
  <p:tag name="KSO_WM_DIAGRAM_MAX_ITEMCNT" val="6"/>
  <p:tag name="KSO_WM_DIAGRAM_MIN_ITEMCNT" val="2"/>
  <p:tag name="KSO_WM_DIAGRAM_VIRTUALLY_FRAME" val="{&quot;height&quot;:365.7929992675782,&quot;left&quot;:47.90550316037161,&quot;top&quot;:119.89865784652588,&quot;width&quot;:863.716552734375}"/>
  <p:tag name="KSO_WM_DIAGRAM_COLOR_MATCH_VALUE" val="{&quot;shape&quot;:{&quot;fill&quot;:{&quot;type&quot;:0},&quot;glow&quot;:{&quot;colorType&quot;:0},&quot;line&quot;:{&quot;gradient&quot;:[{&quot;brightness&quot;:0,&quot;colorType&quot;:1,&quot;foreColorIndex&quot;:8,&quot;pos&quot;:0,&quot;transparency&quot;:0},{&quot;brightness&quot;:0,&quot;colorType&quot;:1,&quot;foreColorIndex&quot;:8,&quot;pos&quot;:0.8600000143051147,&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6"/>
  <p:tag name="KSO_WM_UNIT_TEXT_FILL_FORE_SCHEMECOLOR_INDEX" val="2"/>
  <p:tag name="KSO_WM_UNIT_TEXT_FILL_TYPE" val="1"/>
  <p:tag name="KSO_WM_UNIT_USESOURCEFORMAT_APPLY" val="1"/>
</p:tagLst>
</file>

<file path=ppt/tags/tag518.xml><?xml version="1.0" encoding="utf-8"?>
<p:tagLst xmlns:p="http://schemas.openxmlformats.org/presentationml/2006/main">
  <p:tag name="KSO_WM_SLIDE_ID" val="diagram20231564_5"/>
  <p:tag name="KSO_WM_TEMPLATE_SUBCATEGORY" val="0"/>
  <p:tag name="KSO_WM_TEMPLATE_MASTER_TYPE" val="0"/>
  <p:tag name="KSO_WM_TEMPLATE_COLOR_TYPE" val="0"/>
  <p:tag name="KSO_WM_SLIDE_ITEM_CNT" val="6"/>
  <p:tag name="KSO_WM_SLIDE_INDEX" val="5"/>
  <p:tag name="KSO_WM_TAG_VERSION" val="3.0"/>
  <p:tag name="KSO_WM_BEAUTIFY_FLAG" val="#wm#"/>
  <p:tag name="KSO_WM_TEMPLATE_CATEGORY" val="diagram"/>
  <p:tag name="KSO_WM_TEMPLATE_INDEX" val="20231564"/>
  <p:tag name="KSO_WM_SLIDE_TYPE" val="text"/>
  <p:tag name="KSO_WM_SLIDE_SUBTYPE" val="diag"/>
  <p:tag name="KSO_WM_SLIDE_SIZE" val="863.717*363.876"/>
  <p:tag name="KSO_WM_SLIDE_POSITION" val="47.9055*120.857"/>
  <p:tag name="KSO_WM_SLIDE_LAYOUT" val="a_l"/>
  <p:tag name="KSO_WM_SLIDE_LAYOUT_CNT" val="1_1"/>
  <p:tag name="KSO_WM_SPECIAL_SOURCE" val="bdnull"/>
  <p:tag name="KSO_WM_DIAGRAM_GROUP_CODE" val="l1-1"/>
  <p:tag name="KSO_WM_SLIDE_DIAGTYPE" val="l"/>
</p:tagLst>
</file>

<file path=ppt/tags/tag5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52.xml><?xml version="1.0" encoding="utf-8"?>
<p:tagLst xmlns:p="http://schemas.openxmlformats.org/presentationml/2006/main">
  <p:tag name="KSO_WM_DIAGRAM_VIRTUALLY_FRAME" val="{&quot;height&quot;:194.2,&quot;left&quot;:8.7,&quot;top&quot;:283.15,&quot;width&quot;:604.15}"/>
</p:tagLst>
</file>

<file path=ppt/tags/tag52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5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522.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523.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1_4"/>
  <p:tag name="KSO_WM_TEMPLATE_CATEGORY" val="diagram"/>
  <p:tag name="KSO_WM_TEMPLATE_INDEX" val="20233205"/>
  <p:tag name="KSO_WM_UNIT_LAYERLEVEL" val="1_1_1"/>
  <p:tag name="KSO_WM_TAG_VERSION" val="3.0"/>
  <p:tag name="KSO_WM_DIAGRAM_GROUP_CODE" val="l1-1"/>
  <p:tag name="KSO_WM_UNIT_TYPE" val="l_h_i"/>
  <p:tag name="KSO_WM_UNIT_INDEX" val="1_1_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524.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2_4"/>
  <p:tag name="KSO_WM_TEMPLATE_CATEGORY" val="diagram"/>
  <p:tag name="KSO_WM_TEMPLATE_INDEX" val="20233205"/>
  <p:tag name="KSO_WM_UNIT_LAYERLEVEL" val="1_1_1"/>
  <p:tag name="KSO_WM_TAG_VERSION" val="3.0"/>
  <p:tag name="KSO_WM_DIAGRAM_GROUP_CODE" val="l1-1"/>
  <p:tag name="KSO_WM_UNIT_TYPE" val="l_h_i"/>
  <p:tag name="KSO_WM_UNIT_INDEX" val="1_2_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525.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f*1_1_1"/>
  <p:tag name="KSO_WM_TEMPLATE_CATEGORY" val="diagram"/>
  <p:tag name="KSO_WM_TEMPLATE_INDEX" val="20233205"/>
  <p:tag name="KSO_WM_UNIT_LAYERLEVEL" val="1_1_1"/>
  <p:tag name="KSO_WM_TAG_VERSION" val="3.0"/>
  <p:tag name="KSO_WM_UNIT_SUBTYPE" val="a"/>
  <p:tag name="KSO_WM_UNIT_NOCLEAR" val="0"/>
  <p:tag name="KSO_WM_DIAGRAM_GROUP_CODE" val="l1-1"/>
  <p:tag name="KSO_WM_UNIT_TYPE" val="l_h_f"/>
  <p:tag name="KSO_WM_UNIT_INDEX" val="1_1_1"/>
  <p:tag name="KSO_WM_UNIT_VALUE" val="14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DIAGRAM_USE_COLOR_VALUE" val="{&quot;color_scheme&quot;:1,&quot;color_type&quot;:1,&quot;theme_color_indexes&quot;:[5,6,5,6,5,6]}"/>
</p:tagLst>
</file>

<file path=ppt/tags/tag526.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1_1"/>
  <p:tag name="KSO_WM_UNIT_ID" val="diagram20233205_2*l_h_a*1_1_1"/>
  <p:tag name="KSO_WM_TEMPLATE_CATEGORY" val="diagram"/>
  <p:tag name="KSO_WM_TEMPLATE_INDEX" val="20233205"/>
  <p:tag name="KSO_WM_UNIT_LAYERLEVEL" val="1_1_1"/>
  <p:tag name="KSO_WM_TAG_VERSION" val="3.0"/>
  <p:tag name="KSO_WM_UNIT_TEXT_FILL_FORE_SCHEMECOLOR_INDEX_BRIGHTNESS" val="0.15"/>
  <p:tag name="KSO_WM_DIAGRAM_GROUP_CODE" val="l1-1"/>
  <p:tag name="KSO_WM_DIAGRAM_VIRTUALLY_FRAME" val="{&quot;height&quot;:390.40000000000003,&quot;left&quot;:170.6055905511811,&quot;top&quot;:84.37503937007874,&quot;width&quot;:665.9944094488189}"/>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DIAGRAM_USE_COLOR_VALUE" val="{&quot;color_scheme&quot;:1,&quot;color_type&quot;:1,&quot;theme_color_indexes&quot;:[5,6,5,6,5,6]}"/>
</p:tagLst>
</file>

<file path=ppt/tags/tag527.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f*1_2_1"/>
  <p:tag name="KSO_WM_TEMPLATE_CATEGORY" val="diagram"/>
  <p:tag name="KSO_WM_TEMPLATE_INDEX" val="20233205"/>
  <p:tag name="KSO_WM_UNIT_LAYERLEVEL" val="1_1_1"/>
  <p:tag name="KSO_WM_TAG_VERSION" val="3.0"/>
  <p:tag name="KSO_WM_UNIT_SUBTYPE" val="a"/>
  <p:tag name="KSO_WM_UNIT_NOCLEAR" val="0"/>
  <p:tag name="KSO_WM_DIAGRAM_GROUP_CODE" val="l1-1"/>
  <p:tag name="KSO_WM_UNIT_TYPE" val="l_h_f"/>
  <p:tag name="KSO_WM_UNIT_INDEX" val="1_2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VALUE" val="136"/>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DIAGRAM_USE_COLOR_VALUE" val="{&quot;color_scheme&quot;:1,&quot;color_type&quot;:1,&quot;theme_color_indexes&quot;:[5,6,5,6,5,6]}"/>
</p:tagLst>
</file>

<file path=ppt/tags/tag528.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3205_2*l_h_a*1_2_1"/>
  <p:tag name="KSO_WM_TEMPLATE_CATEGORY" val="diagram"/>
  <p:tag name="KSO_WM_TEMPLATE_INDEX" val="20233205"/>
  <p:tag name="KSO_WM_UNIT_LAYERLEVEL" val="1_1_1"/>
  <p:tag name="KSO_WM_TAG_VERSION" val="3.0"/>
  <p:tag name="KSO_WM_UNIT_TEXT_FILL_FORE_SCHEMECOLOR_INDEX_BRIGHTNESS" val="0.15"/>
  <p:tag name="KSO_WM_DIAGRAM_GROUP_CODE" val="l1-1"/>
  <p:tag name="KSO_WM_DIAGRAM_VIRTUALLY_FRAME" val="{&quot;height&quot;:390.40000000000003,&quot;left&quot;:170.6055905511811,&quot;top&quot;:84.37503937007874,&quot;width&quot;:665.9944094488189}"/>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DIAGRAM_USE_COLOR_VALUE" val="{&quot;color_scheme&quot;:1,&quot;color_type&quot;:1,&quot;theme_color_indexes&quot;:[5,6,5,6,5,6]}"/>
</p:tagLst>
</file>

<file path=ppt/tags/tag529.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3_4"/>
  <p:tag name="KSO_WM_TEMPLATE_CATEGORY" val="diagram"/>
  <p:tag name="KSO_WM_TEMPLATE_INDEX" val="20233205"/>
  <p:tag name="KSO_WM_UNIT_LAYERLEVEL" val="1_1_1"/>
  <p:tag name="KSO_WM_TAG_VERSION" val="3.0"/>
  <p:tag name="KSO_WM_DIAGRAM_GROUP_CODE" val="l1-1"/>
  <p:tag name="KSO_WM_UNIT_TYPE" val="l_h_i"/>
  <p:tag name="KSO_WM_UNIT_INDEX" val="1_3_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53.xml><?xml version="1.0" encoding="utf-8"?>
<p:tagLst xmlns:p="http://schemas.openxmlformats.org/presentationml/2006/main">
  <p:tag name="KSO_WM_DIAGRAM_VIRTUALLY_FRAME" val="{&quot;height&quot;:194.2,&quot;left&quot;:8.7,&quot;top&quot;:283.15,&quot;width&quot;:604.15}"/>
</p:tagLst>
</file>

<file path=ppt/tags/tag530.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f*1_3_1"/>
  <p:tag name="KSO_WM_TEMPLATE_CATEGORY" val="diagram"/>
  <p:tag name="KSO_WM_TEMPLATE_INDEX" val="20233205"/>
  <p:tag name="KSO_WM_UNIT_LAYERLEVEL" val="1_1_1"/>
  <p:tag name="KSO_WM_TAG_VERSION" val="3.0"/>
  <p:tag name="KSO_WM_UNIT_SUBTYPE" val="a"/>
  <p:tag name="KSO_WM_UNIT_NOCLEAR" val="0"/>
  <p:tag name="KSO_WM_DIAGRAM_GROUP_CODE" val="l1-1"/>
  <p:tag name="KSO_WM_UNIT_TYPE" val="l_h_f"/>
  <p:tag name="KSO_WM_UNIT_INDEX" val="1_3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VALUE" val="136"/>
  <p:tag name="KSO_WM_BEAUTIFY_FLAG" val="#wm#"/>
  <p:tag name="KSO_WM_UNIT_PRESET_TEXT" val="单击此处添加文本，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DIAGRAM_USE_COLOR_VALUE" val="{&quot;color_scheme&quot;:1,&quot;color_type&quot;:1,&quot;theme_color_indexes&quot;:[5,6,5,6,5,6]}"/>
</p:tagLst>
</file>

<file path=ppt/tags/tag531.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3_1"/>
  <p:tag name="KSO_WM_UNIT_ID" val="diagram20233205_2*l_h_a*1_3_1"/>
  <p:tag name="KSO_WM_TEMPLATE_CATEGORY" val="diagram"/>
  <p:tag name="KSO_WM_TEMPLATE_INDEX" val="20233205"/>
  <p:tag name="KSO_WM_UNIT_LAYERLEVEL" val="1_1_1"/>
  <p:tag name="KSO_WM_TAG_VERSION" val="3.0"/>
  <p:tag name="KSO_WM_UNIT_TEXT_FILL_FORE_SCHEMECOLOR_INDEX_BRIGHTNESS" val="0.15"/>
  <p:tag name="KSO_WM_DIAGRAM_GROUP_CODE" val="l1-1"/>
  <p:tag name="KSO_WM_DIAGRAM_VIRTUALLY_FRAME" val="{&quot;height&quot;:390.40000000000003,&quot;left&quot;:170.6055905511811,&quot;top&quot;:84.37503937007874,&quot;width&quot;:665.9944094488189}"/>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DIAGRAM_USE_COLOR_VALUE" val="{&quot;color_scheme&quot;:1,&quot;color_type&quot;:1,&quot;theme_color_indexes&quot;:[5,6,5,6,5,6]}"/>
</p:tagLst>
</file>

<file path=ppt/tags/tag532.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1_1"/>
  <p:tag name="KSO_WM_TEMPLATE_CATEGORY" val="diagram"/>
  <p:tag name="KSO_WM_TEMPLATE_INDEX" val="20233205"/>
  <p:tag name="KSO_WM_UNIT_LAYERLEVEL" val="1_1_1"/>
  <p:tag name="KSO_WM_TAG_VERSION" val="3.0"/>
  <p:tag name="KSO_WM_DIAGRAM_GROUP_CODE" val="l1-1"/>
  <p:tag name="KSO_WM_UNIT_TYPE" val="l_h_i"/>
  <p:tag name="KSO_WM_UNIT_INDEX" val="1_1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DIAGRAM_USE_COLOR_VALUE" val="{&quot;color_scheme&quot;:1,&quot;color_type&quot;:1,&quot;theme_color_indexes&quot;:[5,6,5,6,5,6]}"/>
</p:tagLst>
</file>

<file path=ppt/tags/tag533.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2_1"/>
  <p:tag name="KSO_WM_TEMPLATE_CATEGORY" val="diagram"/>
  <p:tag name="KSO_WM_TEMPLATE_INDEX" val="20233205"/>
  <p:tag name="KSO_WM_UNIT_LAYERLEVEL" val="1_1_1"/>
  <p:tag name="KSO_WM_TAG_VERSION" val="3.0"/>
  <p:tag name="KSO_WM_DIAGRAM_GROUP_CODE" val="l1-1"/>
  <p:tag name="KSO_WM_UNIT_TYPE" val="l_h_i"/>
  <p:tag name="KSO_WM_UNIT_INDEX" val="1_2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DIAGRAM_USE_COLOR_VALUE" val="{&quot;color_scheme&quot;:1,&quot;color_type&quot;:1,&quot;theme_color_indexes&quot;:[5,6,5,6,5,6]}"/>
</p:tagLst>
</file>

<file path=ppt/tags/tag534.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3_1"/>
  <p:tag name="KSO_WM_TEMPLATE_CATEGORY" val="diagram"/>
  <p:tag name="KSO_WM_TEMPLATE_INDEX" val="20233205"/>
  <p:tag name="KSO_WM_UNIT_LAYERLEVEL" val="1_1_1"/>
  <p:tag name="KSO_WM_TAG_VERSION" val="3.0"/>
  <p:tag name="KSO_WM_DIAGRAM_GROUP_CODE" val="l1-1"/>
  <p:tag name="KSO_WM_UNIT_TYPE" val="l_h_i"/>
  <p:tag name="KSO_WM_UNIT_INDEX" val="1_3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DIAGRAM_USE_COLOR_VALUE" val="{&quot;color_scheme&quot;:1,&quot;color_type&quot;:1,&quot;theme_color_indexes&quot;:[5,6,5,6,5,6]}"/>
</p:tagLst>
</file>

<file path=ppt/tags/tag535.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1_3"/>
  <p:tag name="KSO_WM_TEMPLATE_CATEGORY" val="diagram"/>
  <p:tag name="KSO_WM_TEMPLATE_INDEX" val="20233205"/>
  <p:tag name="KSO_WM_UNIT_LAYERLEVEL" val="1_1_1"/>
  <p:tag name="KSO_WM_TAG_VERSION" val="3.0"/>
  <p:tag name="KSO_WM_DIAGRAM_GROUP_CODE" val="l1-1"/>
  <p:tag name="KSO_WM_UNIT_TYPE" val="l_h_i"/>
  <p:tag name="KSO_WM_UNIT_INDEX" val="1_1_3"/>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36.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1_2"/>
  <p:tag name="KSO_WM_TEMPLATE_CATEGORY" val="diagram"/>
  <p:tag name="KSO_WM_TEMPLATE_INDEX" val="20233205"/>
  <p:tag name="KSO_WM_UNIT_LAYERLEVEL" val="1_1_1"/>
  <p:tag name="KSO_WM_TAG_VERSION" val="3.0"/>
  <p:tag name="KSO_WM_DIAGRAM_GROUP_CODE" val="l1-1"/>
  <p:tag name="KSO_WM_UNIT_TYPE" val="l_h_i"/>
  <p:tag name="KSO_WM_UNIT_INDEX" val="1_1_2"/>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37.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2_3"/>
  <p:tag name="KSO_WM_TEMPLATE_CATEGORY" val="diagram"/>
  <p:tag name="KSO_WM_TEMPLATE_INDEX" val="20233205"/>
  <p:tag name="KSO_WM_UNIT_LAYERLEVEL" val="1_1_1"/>
  <p:tag name="KSO_WM_TAG_VERSION" val="3.0"/>
  <p:tag name="KSO_WM_DIAGRAM_GROUP_CODE" val="l1-1"/>
  <p:tag name="KSO_WM_UNIT_TYPE" val="l_h_i"/>
  <p:tag name="KSO_WM_UNIT_INDEX" val="1_2_3"/>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38.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2_2"/>
  <p:tag name="KSO_WM_TEMPLATE_CATEGORY" val="diagram"/>
  <p:tag name="KSO_WM_TEMPLATE_INDEX" val="20233205"/>
  <p:tag name="KSO_WM_UNIT_LAYERLEVEL" val="1_1_1"/>
  <p:tag name="KSO_WM_TAG_VERSION" val="3.0"/>
  <p:tag name="KSO_WM_DIAGRAM_GROUP_CODE" val="l1-1"/>
  <p:tag name="KSO_WM_UNIT_TYPE" val="l_h_i"/>
  <p:tag name="KSO_WM_UNIT_INDEX" val="1_2_2"/>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39.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3_3"/>
  <p:tag name="KSO_WM_TEMPLATE_CATEGORY" val="diagram"/>
  <p:tag name="KSO_WM_TEMPLATE_INDEX" val="20233205"/>
  <p:tag name="KSO_WM_UNIT_LAYERLEVEL" val="1_1_1"/>
  <p:tag name="KSO_WM_TAG_VERSION" val="3.0"/>
  <p:tag name="KSO_WM_DIAGRAM_GROUP_CODE" val="l1-1"/>
  <p:tag name="KSO_WM_UNIT_TYPE" val="l_h_i"/>
  <p:tag name="KSO_WM_UNIT_INDEX" val="1_3_3"/>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4.xml><?xml version="1.0" encoding="utf-8"?>
<p:tagLst xmlns:p="http://schemas.openxmlformats.org/presentationml/2006/main">
  <p:tag name="KSO_WM_DIAGRAM_VIRTUALLY_FRAME" val="{&quot;height&quot;:194.2,&quot;left&quot;:8.7,&quot;top&quot;:283.15,&quot;width&quot;:604.15}"/>
</p:tagLst>
</file>

<file path=ppt/tags/tag540.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i*1_3_2"/>
  <p:tag name="KSO_WM_TEMPLATE_CATEGORY" val="diagram"/>
  <p:tag name="KSO_WM_TEMPLATE_INDEX" val="20233205"/>
  <p:tag name="KSO_WM_UNIT_LAYERLEVEL" val="1_1_1"/>
  <p:tag name="KSO_WM_TAG_VERSION" val="3.0"/>
  <p:tag name="KSO_WM_DIAGRAM_GROUP_CODE" val="l1-1"/>
  <p:tag name="KSO_WM_UNIT_TYPE" val="l_h_i"/>
  <p:tag name="KSO_WM_UNIT_INDEX" val="1_3_2"/>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41.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x*1_1_1"/>
  <p:tag name="KSO_WM_TEMPLATE_CATEGORY" val="diagram"/>
  <p:tag name="KSO_WM_TEMPLATE_INDEX" val="20233205"/>
  <p:tag name="KSO_WM_UNIT_LAYERLEVEL" val="1_1_1"/>
  <p:tag name="KSO_WM_TAG_VERSION" val="3.0"/>
  <p:tag name="KSO_WM_UNIT_VALUE" val="59*71"/>
  <p:tag name="KSO_WM_DIAGRAM_GROUP_CODE" val="l1-1"/>
  <p:tag name="KSO_WM_UNIT_TYPE" val="l_h_x"/>
  <p:tag name="KSO_WM_UNIT_INDEX" val="1_1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DIAGRAM_USE_COLOR_VALUE" val="{&quot;color_scheme&quot;:1,&quot;color_type&quot;:1,&quot;theme_color_indexes&quot;:[5,6,5,6,5,6]}"/>
</p:tagLst>
</file>

<file path=ppt/tags/tag542.xml><?xml version="1.0" encoding="utf-8"?>
<p:tagLst xmlns:p="http://schemas.openxmlformats.org/presentationml/2006/main">
  <p:tag name="KSO_WM_DIAGRAM_VIRTUALLY_FRAME" val="{&quot;height&quot;:390.40000000000003,&quot;left&quot;:170.6055905511811,&quot;top&quot;:84.37503937007874,&quot;width&quot;:665.9944094488189}"/>
  <p:tag name="KSO_WM_UNIT_VALUE" val="90*85"/>
  <p:tag name="KSO_WM_UNIT_HIGHLIGHT" val="0"/>
  <p:tag name="KSO_WM_UNIT_COMPATIBLE" val="0"/>
  <p:tag name="KSO_WM_UNIT_DIAGRAM_ISNUMVISUAL" val="0"/>
  <p:tag name="KSO_WM_UNIT_DIAGRAM_ISREFERUNIT" val="0"/>
  <p:tag name="KSO_WM_DIAGRAM_GROUP_CODE" val="l1-1"/>
  <p:tag name="KSO_WM_UNIT_TYPE" val="l_h_x"/>
  <p:tag name="KSO_WM_UNIT_INDEX" val="1_2_1"/>
  <p:tag name="KSO_WM_UNIT_ID" val="diagram20233205_2*l_h_x*1_2_1"/>
  <p:tag name="KSO_WM_TEMPLATE_CATEGORY" val="diagram"/>
  <p:tag name="KSO_WM_TEMPLATE_INDEX" val="20233205"/>
  <p:tag name="KSO_WM_UNIT_LAYERLEVEL" val="1_1_1"/>
  <p:tag name="KSO_WM_TAG_VERSION" val="3.0"/>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DIAGRAM_USE_COLOR_VALUE" val="{&quot;color_scheme&quot;:1,&quot;color_type&quot;:1,&quot;theme_color_indexes&quot;:[5,6,5,6,5,6]}"/>
</p:tagLst>
</file>

<file path=ppt/tags/tag543.xml><?xml version="1.0" encoding="utf-8"?>
<p:tagLst xmlns:p="http://schemas.openxmlformats.org/presentationml/2006/main">
  <p:tag name="KSO_WM_DIAGRAM_VIRTUALLY_FRAME" val="{&quot;height&quot;:390.40000000000003,&quot;left&quot;:170.6055905511811,&quot;top&quot;:84.37503937007874,&quot;width&quot;:665.9944094488189}"/>
  <p:tag name="KSO_WM_UNIT_HIGHLIGHT" val="0"/>
  <p:tag name="KSO_WM_UNIT_COMPATIBLE" val="0"/>
  <p:tag name="KSO_WM_UNIT_DIAGRAM_ISNUMVISUAL" val="0"/>
  <p:tag name="KSO_WM_UNIT_DIAGRAM_ISREFERUNIT" val="0"/>
  <p:tag name="KSO_WM_UNIT_ID" val="diagram20233205_2*l_h_x*1_3_1"/>
  <p:tag name="KSO_WM_TEMPLATE_CATEGORY" val="diagram"/>
  <p:tag name="KSO_WM_TEMPLATE_INDEX" val="20233205"/>
  <p:tag name="KSO_WM_UNIT_LAYERLEVEL" val="1_1_1"/>
  <p:tag name="KSO_WM_TAG_VERSION" val="3.0"/>
  <p:tag name="KSO_WM_UNIT_VALUE" val="22*22"/>
  <p:tag name="KSO_WM_DIAGRAM_GROUP_CODE" val="l1-1"/>
  <p:tag name="KSO_WM_UNIT_TYPE" val="l_h_x"/>
  <p:tag name="KSO_WM_UNIT_INDEX" val="1_3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DIAGRAM_USE_COLOR_VALUE" val="{&quot;color_scheme&quot;:1,&quot;color_type&quot;:1,&quot;theme_color_indexes&quot;:[5,6,5,6,5,6]}"/>
</p:tagLst>
</file>

<file path=ppt/tags/tag544.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1_4"/>
  <p:tag name="KSO_WM_TEMPLATE_CATEGORY" val="diagram"/>
  <p:tag name="KSO_WM_TEMPLATE_INDEX" val="20233205"/>
  <p:tag name="KSO_WM_UNIT_LAYERLEVEL" val="1_1_1"/>
  <p:tag name="KSO_WM_TAG_VERSION" val="3.0"/>
  <p:tag name="KSO_WM_DIAGRAM_GROUP_CODE" val="l1-1"/>
  <p:tag name="KSO_WM_UNIT_TYPE" val="l_h_i"/>
  <p:tag name="KSO_WM_UNIT_INDEX" val="1_1_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545.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2_4"/>
  <p:tag name="KSO_WM_TEMPLATE_CATEGORY" val="diagram"/>
  <p:tag name="KSO_WM_TEMPLATE_INDEX" val="20233205"/>
  <p:tag name="KSO_WM_UNIT_LAYERLEVEL" val="1_1_1"/>
  <p:tag name="KSO_WM_TAG_VERSION" val="3.0"/>
  <p:tag name="KSO_WM_DIAGRAM_GROUP_CODE" val="l1-1"/>
  <p:tag name="KSO_WM_UNIT_TYPE" val="l_h_i"/>
  <p:tag name="KSO_WM_UNIT_INDEX" val="1_2_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546.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f*1_1_1"/>
  <p:tag name="KSO_WM_TEMPLATE_CATEGORY" val="diagram"/>
  <p:tag name="KSO_WM_TEMPLATE_INDEX" val="20233205"/>
  <p:tag name="KSO_WM_UNIT_LAYERLEVEL" val="1_1_1"/>
  <p:tag name="KSO_WM_TAG_VERSION" val="3.0"/>
  <p:tag name="KSO_WM_UNIT_SUBTYPE" val="a"/>
  <p:tag name="KSO_WM_UNIT_NOCLEAR" val="0"/>
  <p:tag name="KSO_WM_DIAGRAM_GROUP_CODE" val="l1-1"/>
  <p:tag name="KSO_WM_UNIT_TYPE" val="l_h_f"/>
  <p:tag name="KSO_WM_UNIT_INDEX" val="1_1_1"/>
  <p:tag name="KSO_WM_UNIT_VALUE" val="14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DIAGRAM_USE_COLOR_VALUE" val="{&quot;color_scheme&quot;:1,&quot;color_type&quot;:1,&quot;theme_color_indexes&quot;:[5,6,5,6,5,6]}"/>
</p:tagLst>
</file>

<file path=ppt/tags/tag547.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1_1"/>
  <p:tag name="KSO_WM_UNIT_ID" val="diagram20233205_2*l_h_a*1_1_1"/>
  <p:tag name="KSO_WM_TEMPLATE_CATEGORY" val="diagram"/>
  <p:tag name="KSO_WM_TEMPLATE_INDEX" val="20233205"/>
  <p:tag name="KSO_WM_UNIT_LAYERLEVEL" val="1_1_1"/>
  <p:tag name="KSO_WM_TAG_VERSION" val="3.0"/>
  <p:tag name="KSO_WM_UNIT_TEXT_FILL_FORE_SCHEMECOLOR_INDEX_BRIGHTNESS" val="0.15"/>
  <p:tag name="KSO_WM_DIAGRAM_GROUP_CODE" val="l1-1"/>
  <p:tag name="KSO_WM_DIAGRAM_VIRTUALLY_FRAME" val="{&quot;height&quot;:390.40000000000003,&quot;left&quot;:170.6055905511811,&quot;top&quot;:84.37503937007874,&quot;width&quot;:651.3944094488189}"/>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DIAGRAM_USE_COLOR_VALUE" val="{&quot;color_scheme&quot;:1,&quot;color_type&quot;:1,&quot;theme_color_indexes&quot;:[5,6,5,6,5,6]}"/>
</p:tagLst>
</file>

<file path=ppt/tags/tag548.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f*1_2_1"/>
  <p:tag name="KSO_WM_TEMPLATE_CATEGORY" val="diagram"/>
  <p:tag name="KSO_WM_TEMPLATE_INDEX" val="20233205"/>
  <p:tag name="KSO_WM_UNIT_LAYERLEVEL" val="1_1_1"/>
  <p:tag name="KSO_WM_TAG_VERSION" val="3.0"/>
  <p:tag name="KSO_WM_UNIT_SUBTYPE" val="a"/>
  <p:tag name="KSO_WM_UNIT_NOCLEAR" val="0"/>
  <p:tag name="KSO_WM_DIAGRAM_GROUP_CODE" val="l1-1"/>
  <p:tag name="KSO_WM_UNIT_TYPE" val="l_h_f"/>
  <p:tag name="KSO_WM_UNIT_INDEX" val="1_2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VALUE" val="136"/>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DIAGRAM_USE_COLOR_VALUE" val="{&quot;color_scheme&quot;:1,&quot;color_type&quot;:1,&quot;theme_color_indexes&quot;:[5,6,5,6,5,6]}"/>
</p:tagLst>
</file>

<file path=ppt/tags/tag549.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3205_2*l_h_a*1_2_1"/>
  <p:tag name="KSO_WM_TEMPLATE_CATEGORY" val="diagram"/>
  <p:tag name="KSO_WM_TEMPLATE_INDEX" val="20233205"/>
  <p:tag name="KSO_WM_UNIT_LAYERLEVEL" val="1_1_1"/>
  <p:tag name="KSO_WM_TAG_VERSION" val="3.0"/>
  <p:tag name="KSO_WM_UNIT_TEXT_FILL_FORE_SCHEMECOLOR_INDEX_BRIGHTNESS" val="0.15"/>
  <p:tag name="KSO_WM_DIAGRAM_GROUP_CODE" val="l1-1"/>
  <p:tag name="KSO_WM_DIAGRAM_VIRTUALLY_FRAME" val="{&quot;height&quot;:390.40000000000003,&quot;left&quot;:170.6055905511811,&quot;top&quot;:84.37503937007874,&quot;width&quot;:651.3944094488189}"/>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DIAGRAM_USE_COLOR_VALUE" val="{&quot;color_scheme&quot;:1,&quot;color_type&quot;:1,&quot;theme_color_indexes&quot;:[5,6,5,6,5,6]}"/>
</p:tagLst>
</file>

<file path=ppt/tags/tag55.xml><?xml version="1.0" encoding="utf-8"?>
<p:tagLst xmlns:p="http://schemas.openxmlformats.org/presentationml/2006/main">
  <p:tag name="KSO_WM_DIAGRAM_VIRTUALLY_FRAME" val="{&quot;height&quot;:194.2,&quot;left&quot;:8.7,&quot;top&quot;:283.15,&quot;width&quot;:604.15}"/>
</p:tagLst>
</file>

<file path=ppt/tags/tag550.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3_4"/>
  <p:tag name="KSO_WM_TEMPLATE_CATEGORY" val="diagram"/>
  <p:tag name="KSO_WM_TEMPLATE_INDEX" val="20233205"/>
  <p:tag name="KSO_WM_UNIT_LAYERLEVEL" val="1_1_1"/>
  <p:tag name="KSO_WM_TAG_VERSION" val="3.0"/>
  <p:tag name="KSO_WM_DIAGRAM_GROUP_CODE" val="l1-1"/>
  <p:tag name="KSO_WM_UNIT_TYPE" val="l_h_i"/>
  <p:tag name="KSO_WM_UNIT_INDEX" val="1_3_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551.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f*1_3_1"/>
  <p:tag name="KSO_WM_TEMPLATE_CATEGORY" val="diagram"/>
  <p:tag name="KSO_WM_TEMPLATE_INDEX" val="20233205"/>
  <p:tag name="KSO_WM_UNIT_LAYERLEVEL" val="1_1_1"/>
  <p:tag name="KSO_WM_TAG_VERSION" val="3.0"/>
  <p:tag name="KSO_WM_UNIT_SUBTYPE" val="a"/>
  <p:tag name="KSO_WM_UNIT_NOCLEAR" val="0"/>
  <p:tag name="KSO_WM_DIAGRAM_GROUP_CODE" val="l1-1"/>
  <p:tag name="KSO_WM_UNIT_TYPE" val="l_h_f"/>
  <p:tag name="KSO_WM_UNIT_INDEX" val="1_3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VALUE" val="136"/>
  <p:tag name="KSO_WM_BEAUTIFY_FLAG" val="#wm#"/>
  <p:tag name="KSO_WM_UNIT_PRESET_TEXT" val="单击此处添加文本，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DIAGRAM_USE_COLOR_VALUE" val="{&quot;color_scheme&quot;:1,&quot;color_type&quot;:1,&quot;theme_color_indexes&quot;:[5,6,5,6,5,6]}"/>
</p:tagLst>
</file>

<file path=ppt/tags/tag552.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3_1"/>
  <p:tag name="KSO_WM_UNIT_ID" val="diagram20233205_2*l_h_a*1_3_1"/>
  <p:tag name="KSO_WM_TEMPLATE_CATEGORY" val="diagram"/>
  <p:tag name="KSO_WM_TEMPLATE_INDEX" val="20233205"/>
  <p:tag name="KSO_WM_UNIT_LAYERLEVEL" val="1_1_1"/>
  <p:tag name="KSO_WM_TAG_VERSION" val="3.0"/>
  <p:tag name="KSO_WM_UNIT_TEXT_FILL_FORE_SCHEMECOLOR_INDEX_BRIGHTNESS" val="0.15"/>
  <p:tag name="KSO_WM_DIAGRAM_GROUP_CODE" val="l1-1"/>
  <p:tag name="KSO_WM_DIAGRAM_VIRTUALLY_FRAME" val="{&quot;height&quot;:390.40000000000003,&quot;left&quot;:170.6055905511811,&quot;top&quot;:84.37503937007874,&quot;width&quot;:651.3944094488189}"/>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DIAGRAM_USE_COLOR_VALUE" val="{&quot;color_scheme&quot;:1,&quot;color_type&quot;:1,&quot;theme_color_indexes&quot;:[5,6,5,6,5,6]}"/>
</p:tagLst>
</file>

<file path=ppt/tags/tag553.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1_1"/>
  <p:tag name="KSO_WM_TEMPLATE_CATEGORY" val="diagram"/>
  <p:tag name="KSO_WM_TEMPLATE_INDEX" val="20233205"/>
  <p:tag name="KSO_WM_UNIT_LAYERLEVEL" val="1_1_1"/>
  <p:tag name="KSO_WM_TAG_VERSION" val="3.0"/>
  <p:tag name="KSO_WM_DIAGRAM_GROUP_CODE" val="l1-1"/>
  <p:tag name="KSO_WM_UNIT_TYPE" val="l_h_i"/>
  <p:tag name="KSO_WM_UNIT_INDEX" val="1_1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DIAGRAM_USE_COLOR_VALUE" val="{&quot;color_scheme&quot;:1,&quot;color_type&quot;:1,&quot;theme_color_indexes&quot;:[5,6,5,6,5,6]}"/>
</p:tagLst>
</file>

<file path=ppt/tags/tag554.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2_1"/>
  <p:tag name="KSO_WM_TEMPLATE_CATEGORY" val="diagram"/>
  <p:tag name="KSO_WM_TEMPLATE_INDEX" val="20233205"/>
  <p:tag name="KSO_WM_UNIT_LAYERLEVEL" val="1_1_1"/>
  <p:tag name="KSO_WM_TAG_VERSION" val="3.0"/>
  <p:tag name="KSO_WM_DIAGRAM_GROUP_CODE" val="l1-1"/>
  <p:tag name="KSO_WM_UNIT_TYPE" val="l_h_i"/>
  <p:tag name="KSO_WM_UNIT_INDEX" val="1_2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DIAGRAM_USE_COLOR_VALUE" val="{&quot;color_scheme&quot;:1,&quot;color_type&quot;:1,&quot;theme_color_indexes&quot;:[5,6,5,6,5,6]}"/>
</p:tagLst>
</file>

<file path=ppt/tags/tag555.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3_1"/>
  <p:tag name="KSO_WM_TEMPLATE_CATEGORY" val="diagram"/>
  <p:tag name="KSO_WM_TEMPLATE_INDEX" val="20233205"/>
  <p:tag name="KSO_WM_UNIT_LAYERLEVEL" val="1_1_1"/>
  <p:tag name="KSO_WM_TAG_VERSION" val="3.0"/>
  <p:tag name="KSO_WM_DIAGRAM_GROUP_CODE" val="l1-1"/>
  <p:tag name="KSO_WM_UNIT_TYPE" val="l_h_i"/>
  <p:tag name="KSO_WM_UNIT_INDEX" val="1_3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DIAGRAM_USE_COLOR_VALUE" val="{&quot;color_scheme&quot;:1,&quot;color_type&quot;:1,&quot;theme_color_indexes&quot;:[5,6,5,6,5,6]}"/>
</p:tagLst>
</file>

<file path=ppt/tags/tag556.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1_3"/>
  <p:tag name="KSO_WM_TEMPLATE_CATEGORY" val="diagram"/>
  <p:tag name="KSO_WM_TEMPLATE_INDEX" val="20233205"/>
  <p:tag name="KSO_WM_UNIT_LAYERLEVEL" val="1_1_1"/>
  <p:tag name="KSO_WM_TAG_VERSION" val="3.0"/>
  <p:tag name="KSO_WM_DIAGRAM_GROUP_CODE" val="l1-1"/>
  <p:tag name="KSO_WM_UNIT_TYPE" val="l_h_i"/>
  <p:tag name="KSO_WM_UNIT_INDEX" val="1_1_3"/>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57.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1_2"/>
  <p:tag name="KSO_WM_TEMPLATE_CATEGORY" val="diagram"/>
  <p:tag name="KSO_WM_TEMPLATE_INDEX" val="20233205"/>
  <p:tag name="KSO_WM_UNIT_LAYERLEVEL" val="1_1_1"/>
  <p:tag name="KSO_WM_TAG_VERSION" val="3.0"/>
  <p:tag name="KSO_WM_DIAGRAM_GROUP_CODE" val="l1-1"/>
  <p:tag name="KSO_WM_UNIT_TYPE" val="l_h_i"/>
  <p:tag name="KSO_WM_UNIT_INDEX" val="1_1_2"/>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58.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2_3"/>
  <p:tag name="KSO_WM_TEMPLATE_CATEGORY" val="diagram"/>
  <p:tag name="KSO_WM_TEMPLATE_INDEX" val="20233205"/>
  <p:tag name="KSO_WM_UNIT_LAYERLEVEL" val="1_1_1"/>
  <p:tag name="KSO_WM_TAG_VERSION" val="3.0"/>
  <p:tag name="KSO_WM_DIAGRAM_GROUP_CODE" val="l1-1"/>
  <p:tag name="KSO_WM_UNIT_TYPE" val="l_h_i"/>
  <p:tag name="KSO_WM_UNIT_INDEX" val="1_2_3"/>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59.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2_2"/>
  <p:tag name="KSO_WM_TEMPLATE_CATEGORY" val="diagram"/>
  <p:tag name="KSO_WM_TEMPLATE_INDEX" val="20233205"/>
  <p:tag name="KSO_WM_UNIT_LAYERLEVEL" val="1_1_1"/>
  <p:tag name="KSO_WM_TAG_VERSION" val="3.0"/>
  <p:tag name="KSO_WM_DIAGRAM_GROUP_CODE" val="l1-1"/>
  <p:tag name="KSO_WM_UNIT_TYPE" val="l_h_i"/>
  <p:tag name="KSO_WM_UNIT_INDEX" val="1_2_2"/>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6.xml><?xml version="1.0" encoding="utf-8"?>
<p:tagLst xmlns:p="http://schemas.openxmlformats.org/presentationml/2006/main">
  <p:tag name="KSO_WM_DIAGRAM_VIRTUALLY_FRAME" val="{&quot;height&quot;:194.2,&quot;left&quot;:8.7,&quot;top&quot;:283.15,&quot;width&quot;:604.15}"/>
</p:tagLst>
</file>

<file path=ppt/tags/tag560.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3_3"/>
  <p:tag name="KSO_WM_TEMPLATE_CATEGORY" val="diagram"/>
  <p:tag name="KSO_WM_TEMPLATE_INDEX" val="20233205"/>
  <p:tag name="KSO_WM_UNIT_LAYERLEVEL" val="1_1_1"/>
  <p:tag name="KSO_WM_TAG_VERSION" val="3.0"/>
  <p:tag name="KSO_WM_DIAGRAM_GROUP_CODE" val="l1-1"/>
  <p:tag name="KSO_WM_UNIT_TYPE" val="l_h_i"/>
  <p:tag name="KSO_WM_UNIT_INDEX" val="1_3_3"/>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61.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i*1_3_2"/>
  <p:tag name="KSO_WM_TEMPLATE_CATEGORY" val="diagram"/>
  <p:tag name="KSO_WM_TEMPLATE_INDEX" val="20233205"/>
  <p:tag name="KSO_WM_UNIT_LAYERLEVEL" val="1_1_1"/>
  <p:tag name="KSO_WM_TAG_VERSION" val="3.0"/>
  <p:tag name="KSO_WM_DIAGRAM_GROUP_CODE" val="l1-1"/>
  <p:tag name="KSO_WM_UNIT_TYPE" val="l_h_i"/>
  <p:tag name="KSO_WM_UNIT_INDEX" val="1_3_2"/>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562.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x*1_1_1"/>
  <p:tag name="KSO_WM_TEMPLATE_CATEGORY" val="diagram"/>
  <p:tag name="KSO_WM_TEMPLATE_INDEX" val="20233205"/>
  <p:tag name="KSO_WM_UNIT_LAYERLEVEL" val="1_1_1"/>
  <p:tag name="KSO_WM_TAG_VERSION" val="3.0"/>
  <p:tag name="KSO_WM_UNIT_VALUE" val="59*71"/>
  <p:tag name="KSO_WM_DIAGRAM_GROUP_CODE" val="l1-1"/>
  <p:tag name="KSO_WM_UNIT_TYPE" val="l_h_x"/>
  <p:tag name="KSO_WM_UNIT_INDEX" val="1_1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DIAGRAM_USE_COLOR_VALUE" val="{&quot;color_scheme&quot;:1,&quot;color_type&quot;:1,&quot;theme_color_indexes&quot;:[5,6,5,6,5,6]}"/>
</p:tagLst>
</file>

<file path=ppt/tags/tag563.xml><?xml version="1.0" encoding="utf-8"?>
<p:tagLst xmlns:p="http://schemas.openxmlformats.org/presentationml/2006/main">
  <p:tag name="KSO_WM_DIAGRAM_VIRTUALLY_FRAME" val="{&quot;height&quot;:390.40000000000003,&quot;left&quot;:170.6055905511811,&quot;top&quot;:84.37503937007874,&quot;width&quot;:651.3944094488189}"/>
  <p:tag name="KSO_WM_UNIT_VALUE" val="90*85"/>
  <p:tag name="KSO_WM_UNIT_HIGHLIGHT" val="0"/>
  <p:tag name="KSO_WM_UNIT_COMPATIBLE" val="0"/>
  <p:tag name="KSO_WM_UNIT_DIAGRAM_ISNUMVISUAL" val="0"/>
  <p:tag name="KSO_WM_UNIT_DIAGRAM_ISREFERUNIT" val="0"/>
  <p:tag name="KSO_WM_DIAGRAM_GROUP_CODE" val="l1-1"/>
  <p:tag name="KSO_WM_UNIT_TYPE" val="l_h_x"/>
  <p:tag name="KSO_WM_UNIT_INDEX" val="1_2_1"/>
  <p:tag name="KSO_WM_UNIT_ID" val="diagram20233205_2*l_h_x*1_2_1"/>
  <p:tag name="KSO_WM_TEMPLATE_CATEGORY" val="diagram"/>
  <p:tag name="KSO_WM_TEMPLATE_INDEX" val="20233205"/>
  <p:tag name="KSO_WM_UNIT_LAYERLEVEL" val="1_1_1"/>
  <p:tag name="KSO_WM_TAG_VERSION" val="3.0"/>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DIAGRAM_USE_COLOR_VALUE" val="{&quot;color_scheme&quot;:1,&quot;color_type&quot;:1,&quot;theme_color_indexes&quot;:[5,6,5,6,5,6]}"/>
</p:tagLst>
</file>

<file path=ppt/tags/tag564.xml><?xml version="1.0" encoding="utf-8"?>
<p:tagLst xmlns:p="http://schemas.openxmlformats.org/presentationml/2006/main">
  <p:tag name="KSO_WM_DIAGRAM_VIRTUALLY_FRAME" val="{&quot;height&quot;:390.40000000000003,&quot;left&quot;:170.6055905511811,&quot;top&quot;:84.37503937007874,&quot;width&quot;:651.3944094488189}"/>
  <p:tag name="KSO_WM_UNIT_HIGHLIGHT" val="0"/>
  <p:tag name="KSO_WM_UNIT_COMPATIBLE" val="0"/>
  <p:tag name="KSO_WM_UNIT_DIAGRAM_ISNUMVISUAL" val="0"/>
  <p:tag name="KSO_WM_UNIT_DIAGRAM_ISREFERUNIT" val="0"/>
  <p:tag name="KSO_WM_UNIT_ID" val="diagram20233205_2*l_h_x*1_3_1"/>
  <p:tag name="KSO_WM_TEMPLATE_CATEGORY" val="diagram"/>
  <p:tag name="KSO_WM_TEMPLATE_INDEX" val="20233205"/>
  <p:tag name="KSO_WM_UNIT_LAYERLEVEL" val="1_1_1"/>
  <p:tag name="KSO_WM_TAG_VERSION" val="3.0"/>
  <p:tag name="KSO_WM_UNIT_VALUE" val="22*22"/>
  <p:tag name="KSO_WM_DIAGRAM_GROUP_CODE" val="l1-1"/>
  <p:tag name="KSO_WM_UNIT_TYPE" val="l_h_x"/>
  <p:tag name="KSO_WM_UNIT_INDEX" val="1_3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DIAGRAM_USE_COLOR_VALUE" val="{&quot;color_scheme&quot;:1,&quot;color_type&quot;:1,&quot;theme_color_indexes&quot;:[5,6,5,6,5,6]}"/>
</p:tagLst>
</file>

<file path=ppt/tags/tag56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6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6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6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6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7.xml><?xml version="1.0" encoding="utf-8"?>
<p:tagLst xmlns:p="http://schemas.openxmlformats.org/presentationml/2006/main">
  <p:tag name="KSO_WM_DIAGRAM_VIRTUALLY_FRAME" val="{&quot;height&quot;:194.2,&quot;left&quot;:8.7,&quot;top&quot;:283.15,&quot;width&quot;:604.15}"/>
</p:tagLst>
</file>

<file path=ppt/tags/tag57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7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7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7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7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7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7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7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7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79.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8.xml><?xml version="1.0" encoding="utf-8"?>
<p:tagLst xmlns:p="http://schemas.openxmlformats.org/presentationml/2006/main">
  <p:tag name="KSO_WM_DIAGRAM_VIRTUALLY_FRAME" val="{&quot;height&quot;:194.2,&quot;left&quot;:8.7,&quot;top&quot;:283.15,&quot;width&quot;:604.15}"/>
</p:tagLst>
</file>

<file path=ppt/tags/tag580.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81.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82.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8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8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85.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26_1*a*1"/>
  <p:tag name="KSO_WM_TEMPLATE_CATEGORY" val="custom"/>
  <p:tag name="KSO_WM_TEMPLATE_INDEX" val="20235626"/>
  <p:tag name="KSO_WM_UNIT_LAYERLEVEL" val="1"/>
  <p:tag name="KSO_WM_TAG_VERSION" val="3.0"/>
  <p:tag name="KSO_WM_BEAUTIFY_FLAG" val="#wm#"/>
  <p:tag name="KSO_WM_UNIT_VALUE" val="30"/>
  <p:tag name="KSO_WM_UNIT_PRESET_TEXT" val="单击此处添加标题"/>
  <p:tag name="KSO_WM_UNIT_TEXT_TYPE" val="1"/>
</p:tagLst>
</file>

<file path=ppt/tags/tag586.xml><?xml version="1.0" encoding="utf-8"?>
<p:tagLst xmlns:p="http://schemas.openxmlformats.org/presentationml/2006/main">
  <p:tag name="KSO_WM_SLIDE_ID" val="custom20235626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626"/>
  <p:tag name="KSO_WM_SLIDE_TYPE" val="text"/>
  <p:tag name="KSO_WM_SLIDE_SUBTYPE" val="picTxt"/>
  <p:tag name="KSO_WM_SLIDE_SIZE" val="865*444"/>
  <p:tag name="KSO_WM_SLIDE_POSITION" val="47*47"/>
  <p:tag name="KSO_WM_SLIDE_LAYOUT" val="a_β"/>
  <p:tag name="KSO_WM_SLIDE_LAYOUT_CNT" val="1_1"/>
  <p:tag name="KSO_WM_SPECIAL_SOURCE" val="bdnull"/>
</p:tagLst>
</file>

<file path=ppt/tags/tag58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8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8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9.xml><?xml version="1.0" encoding="utf-8"?>
<p:tagLst xmlns:p="http://schemas.openxmlformats.org/presentationml/2006/main">
  <p:tag name="KSO_WM_DIAGRAM_VIRTUALLY_FRAME" val="{&quot;height&quot;:194.2,&quot;left&quot;:8.7,&quot;top&quot;:283.15,&quot;width&quot;:604.15}"/>
</p:tagLst>
</file>

<file path=ppt/tags/tag59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9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9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9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9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9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9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9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9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9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xml><?xml version="1.0" encoding="utf-8"?>
<p:tagLst xmlns:p="http://schemas.openxmlformats.org/presentationml/2006/main">
  <p:tag name="KSO_WM_UNIT_TYPE" val="i"/>
  <p:tag name="KSO_WM_UNIT_INDEX" val="4"/>
  <p:tag name="KSO_WM_BEAUTIFY_FLAG" val="#wm#"/>
  <p:tag name="KSO_WM_TAG_VERSION" val="3.0"/>
  <p:tag name="KSO_WM_UNIT_ID" val="_3*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0.xml><?xml version="1.0" encoding="utf-8"?>
<p:tagLst xmlns:p="http://schemas.openxmlformats.org/presentationml/2006/main">
  <p:tag name="KSO_WM_DIAGRAM_VIRTUALLY_FRAME" val="{&quot;height&quot;:194.2,&quot;left&quot;:8.7,&quot;top&quot;:283.15,&quot;width&quot;:604.15}"/>
</p:tagLst>
</file>

<file path=ppt/tags/tag60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0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0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0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0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0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0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0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0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0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1.xml><?xml version="1.0" encoding="utf-8"?>
<p:tagLst xmlns:p="http://schemas.openxmlformats.org/presentationml/2006/main">
  <p:tag name="KSO_WM_DIAGRAM_VIRTUALLY_FRAME" val="{&quot;height&quot;:194.2,&quot;left&quot;:8.7,&quot;top&quot;:283.15,&quot;width&quot;:604.15}"/>
</p:tagLst>
</file>

<file path=ppt/tags/tag61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1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1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1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1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1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1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1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1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1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2.xml><?xml version="1.0" encoding="utf-8"?>
<p:tagLst xmlns:p="http://schemas.openxmlformats.org/presentationml/2006/main">
  <p:tag name="KSO_WM_DIAGRAM_VIRTUALLY_FRAME" val="{&quot;height&quot;:194.2,&quot;left&quot;:8.7,&quot;top&quot;:283.15,&quot;width&quot;:604.15}"/>
</p:tagLst>
</file>

<file path=ppt/tags/tag62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2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2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2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2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2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2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2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26_1*a*1"/>
  <p:tag name="KSO_WM_TEMPLATE_CATEGORY" val="custom"/>
  <p:tag name="KSO_WM_TEMPLATE_INDEX" val="20235626"/>
  <p:tag name="KSO_WM_UNIT_LAYERLEVEL" val="1"/>
  <p:tag name="KSO_WM_TAG_VERSION" val="3.0"/>
  <p:tag name="KSO_WM_BEAUTIFY_FLAG" val="#wm#"/>
  <p:tag name="KSO_WM_UNIT_VALUE" val="30"/>
  <p:tag name="KSO_WM_UNIT_PRESET_TEXT" val="单击此处添加标题"/>
  <p:tag name="KSO_WM_UNIT_TEXT_TYPE" val="1"/>
</p:tagLst>
</file>

<file path=ppt/tags/tag628.xml><?xml version="1.0" encoding="utf-8"?>
<p:tagLst xmlns:p="http://schemas.openxmlformats.org/presentationml/2006/main">
  <p:tag name="KSO_WM_SLIDE_ID" val="custom20235626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626"/>
  <p:tag name="KSO_WM_SLIDE_TYPE" val="text"/>
  <p:tag name="KSO_WM_SLIDE_SUBTYPE" val="picTxt"/>
  <p:tag name="KSO_WM_SLIDE_SIZE" val="865*444"/>
  <p:tag name="KSO_WM_SLIDE_POSITION" val="47*47"/>
  <p:tag name="KSO_WM_SLIDE_LAYOUT" val="a_β"/>
  <p:tag name="KSO_WM_SLIDE_LAYOUT_CNT" val="1_1"/>
  <p:tag name="KSO_WM_SPECIAL_SOURCE" val="bdnull"/>
</p:tagLst>
</file>

<file path=ppt/tags/tag62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3.xml><?xml version="1.0" encoding="utf-8"?>
<p:tagLst xmlns:p="http://schemas.openxmlformats.org/presentationml/2006/main">
  <p:tag name="KSO_WM_DIAGRAM_VIRTUALLY_FRAME" val="{&quot;height&quot;:194.2,&quot;left&quot;:8.7,&quot;top&quot;:283.15,&quot;width&quot;:604.15}"/>
</p:tagLst>
</file>

<file path=ppt/tags/tag63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3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3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3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3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3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3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3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3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3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4.xml><?xml version="1.0" encoding="utf-8"?>
<p:tagLst xmlns:p="http://schemas.openxmlformats.org/presentationml/2006/main">
  <p:tag name="KSO_WM_DIAGRAM_VIRTUALLY_FRAME" val="{&quot;height&quot;:194.2,&quot;left&quot;:8.7,&quot;top&quot;:283.15,&quot;width&quot;:604.15}"/>
</p:tagLst>
</file>

<file path=ppt/tags/tag64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4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4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4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4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4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4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4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4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49.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65.xml><?xml version="1.0" encoding="utf-8"?>
<p:tagLst xmlns:p="http://schemas.openxmlformats.org/presentationml/2006/main">
  <p:tag name="KSO_WM_DIAGRAM_VIRTUALLY_FRAME" val="{&quot;height&quot;:194.2,&quot;left&quot;:8.7,&quot;top&quot;:283.15,&quot;width&quot;:604.15}"/>
</p:tagLst>
</file>

<file path=ppt/tags/tag650.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6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65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653.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65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5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5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5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58.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59.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6.xml><?xml version="1.0" encoding="utf-8"?>
<p:tagLst xmlns:p="http://schemas.openxmlformats.org/presentationml/2006/main">
  <p:tag name="KSO_WM_DIAGRAM_VIRTUALLY_FRAME" val="{&quot;height&quot;:194.2,&quot;left&quot;:8.7,&quot;top&quot;:283.15,&quot;width&quot;:604.15}"/>
</p:tagLst>
</file>

<file path=ppt/tags/tag660.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61.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6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63.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6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6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6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6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68.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69.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7.xml><?xml version="1.0" encoding="utf-8"?>
<p:tagLst xmlns:p="http://schemas.openxmlformats.org/presentationml/2006/main">
  <p:tag name="KSO_WM_DIAGRAM_VIRTUALLY_FRAME" val="{&quot;height&quot;:194.2,&quot;left&quot;:8.7,&quot;top&quot;:283.15,&quot;width&quot;:604.15}"/>
</p:tagLst>
</file>

<file path=ppt/tags/tag670.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71.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7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73.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7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7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7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7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78.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79.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8.xml><?xml version="1.0" encoding="utf-8"?>
<p:tagLst xmlns:p="http://schemas.openxmlformats.org/presentationml/2006/main">
  <p:tag name="KSO_WM_DIAGRAM_VIRTUALLY_FRAME" val="{&quot;height&quot;:194.2,&quot;left&quot;:8.7,&quot;top&quot;:283.15,&quot;width&quot;:604.15}"/>
</p:tagLst>
</file>

<file path=ppt/tags/tag680.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81.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8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83.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8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8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8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8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88.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89.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9.xml><?xml version="1.0" encoding="utf-8"?>
<p:tagLst xmlns:p="http://schemas.openxmlformats.org/presentationml/2006/main">
  <p:tag name="KSO_WM_DIAGRAM_VIRTUALLY_FRAME" val="{&quot;height&quot;:194.2,&quot;left&quot;:8.7,&quot;top&quot;:283.15,&quot;width&quot;:604.15}"/>
</p:tagLst>
</file>

<file path=ppt/tags/tag690.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91.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9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93.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9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9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9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9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98.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99.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xml><?xml version="1.0" encoding="utf-8"?>
<p:tagLst xmlns:p="http://schemas.openxmlformats.org/presentationml/2006/main">
  <p:tag name="KSO_WM_UNIT_TYPE" val="i"/>
  <p:tag name="KSO_WM_UNIT_INDEX" val="5"/>
  <p:tag name="KSO_WM_BEAUTIFY_FLAG" val="#wm#"/>
  <p:tag name="KSO_WM_TAG_VERSION" val="3.0"/>
  <p:tag name="KSO_WM_UNIT_ID" val="_3*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0.xml><?xml version="1.0" encoding="utf-8"?>
<p:tagLst xmlns:p="http://schemas.openxmlformats.org/presentationml/2006/main">
  <p:tag name="KSO_WM_DIAGRAM_VIRTUALLY_FRAME" val="{&quot;height&quot;:194.2,&quot;left&quot;:8.7,&quot;top&quot;:283.15,&quot;width&quot;:604.15}"/>
</p:tagLst>
</file>

<file path=ppt/tags/tag700.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01.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0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03.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0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803_1*a*1"/>
  <p:tag name="KSO_WM_TEMPLATE_CATEGORY" val="custom"/>
  <p:tag name="KSO_WM_TEMPLATE_INDEX" val="40492803"/>
  <p:tag name="KSO_WM_UNIT_LAYERLEVEL" val="1"/>
  <p:tag name="KSO_WM_TAG_VERSION" val="3.0"/>
  <p:tag name="KSO_WM_BEAUTIFY_FLAG" val="#wm#"/>
  <p:tag name="KSO_WM_UNIT_PRESET_TEXT" val="单击此处添加页面的标题"/>
  <p:tag name="KSO_WM_UNIT_TEXT_TYPE" val="1"/>
</p:tagLst>
</file>

<file path=ppt/tags/tag705.xml><?xml version="1.0" encoding="utf-8"?>
<p:tagLst xmlns:p="http://schemas.openxmlformats.org/presentationml/2006/main">
  <p:tag name="KSO_WM_UNIT_PICTURE_SUBTYPE" val="b"/>
  <p:tag name="KSO_WM_UNIT_VALUE" val="603*913"/>
  <p:tag name="KSO_WM_UNIT_HIGHLIGHT" val="0"/>
  <p:tag name="KSO_WM_UNIT_COMPATIBLE" val="0"/>
  <p:tag name="KSO_WM_UNIT_DIAGRAM_ISNUMVISUAL" val="0"/>
  <p:tag name="KSO_WM_UNIT_DIAGRAM_ISREFERUNIT" val="0"/>
  <p:tag name="KSO_WM_UNIT_TYPE" val="d"/>
  <p:tag name="KSO_WM_UNIT_INDEX" val="1"/>
  <p:tag name="KSO_WM_UNIT_ID" val="custom40492803_1*d*1"/>
  <p:tag name="KSO_WM_TEMPLATE_CATEGORY" val="custom"/>
  <p:tag name="KSO_WM_TEMPLATE_INDEX" val="40492803"/>
  <p:tag name="KSO_WM_UNIT_LAYERLEVEL" val="1"/>
  <p:tag name="KSO_WM_TAG_VERSION" val="3.0"/>
  <p:tag name="KSO_WM_BEAUTIFY_FLAG" val="#wm#"/>
</p:tagLst>
</file>

<file path=ppt/tags/tag706.xml><?xml version="1.0" encoding="utf-8"?>
<p:tagLst xmlns:p="http://schemas.openxmlformats.org/presentationml/2006/main">
  <p:tag name="KSO_WM_UNIT_PICTURE_SUBTYPE" val="b"/>
  <p:tag name="KSO_WM_UNIT_VALUE" val="603*913"/>
  <p:tag name="KSO_WM_UNIT_HIGHLIGHT" val="0"/>
  <p:tag name="KSO_WM_UNIT_COMPATIBLE" val="0"/>
  <p:tag name="KSO_WM_UNIT_DIAGRAM_ISNUMVISUAL" val="0"/>
  <p:tag name="KSO_WM_UNIT_DIAGRAM_ISREFERUNIT" val="0"/>
  <p:tag name="KSO_WM_UNIT_TYPE" val="d"/>
  <p:tag name="KSO_WM_UNIT_INDEX" val="2"/>
  <p:tag name="KSO_WM_UNIT_ID" val="custom40492803_1*d*2"/>
  <p:tag name="KSO_WM_TEMPLATE_CATEGORY" val="custom"/>
  <p:tag name="KSO_WM_TEMPLATE_INDEX" val="40492803"/>
  <p:tag name="KSO_WM_UNIT_LAYERLEVEL" val="1"/>
  <p:tag name="KSO_WM_TAG_VERSION" val="3.0"/>
  <p:tag name="KSO_WM_BEAUTIFY_FLAG" val="#wm#"/>
</p:tagLst>
</file>

<file path=ppt/tags/tag707.xml><?xml version="1.0" encoding="utf-8"?>
<p:tagLst xmlns:p="http://schemas.openxmlformats.org/presentationml/2006/main">
  <p:tag name="KSO_WM_UNIT_PICTURE_SUBTYPE" val="b"/>
  <p:tag name="KSO_WM_UNIT_VALUE" val="603*913"/>
  <p:tag name="KSO_WM_UNIT_HIGHLIGHT" val="0"/>
  <p:tag name="KSO_WM_UNIT_COMPATIBLE" val="0"/>
  <p:tag name="KSO_WM_UNIT_DIAGRAM_ISNUMVISUAL" val="0"/>
  <p:tag name="KSO_WM_UNIT_DIAGRAM_ISREFERUNIT" val="0"/>
  <p:tag name="KSO_WM_UNIT_TYPE" val="d"/>
  <p:tag name="KSO_WM_UNIT_INDEX" val="3"/>
  <p:tag name="KSO_WM_UNIT_ID" val="custom40492803_1*d*3"/>
  <p:tag name="KSO_WM_TEMPLATE_CATEGORY" val="custom"/>
  <p:tag name="KSO_WM_TEMPLATE_INDEX" val="40492803"/>
  <p:tag name="KSO_WM_UNIT_LAYERLEVEL" val="1"/>
  <p:tag name="KSO_WM_TAG_VERSION" val="3.0"/>
  <p:tag name="KSO_WM_BEAUTIFY_FLAG" val="#wm#"/>
</p:tagLst>
</file>

<file path=ppt/tags/tag708.xml><?xml version="1.0" encoding="utf-8"?>
<p:tagLst xmlns:p="http://schemas.openxmlformats.org/presentationml/2006/main">
  <p:tag name="KSO_WM_UNIT_PICTURE_SUBTYPE" val="b"/>
  <p:tag name="KSO_WM_UNIT_VALUE" val="603*913"/>
  <p:tag name="KSO_WM_UNIT_HIGHLIGHT" val="0"/>
  <p:tag name="KSO_WM_UNIT_COMPATIBLE" val="0"/>
  <p:tag name="KSO_WM_UNIT_DIAGRAM_ISNUMVISUAL" val="0"/>
  <p:tag name="KSO_WM_UNIT_DIAGRAM_ISREFERUNIT" val="0"/>
  <p:tag name="KSO_WM_UNIT_TYPE" val="d"/>
  <p:tag name="KSO_WM_UNIT_INDEX" val="4"/>
  <p:tag name="KSO_WM_UNIT_ID" val="custom40492803_1*d*4"/>
  <p:tag name="KSO_WM_TEMPLATE_CATEGORY" val="custom"/>
  <p:tag name="KSO_WM_TEMPLATE_INDEX" val="40492803"/>
  <p:tag name="KSO_WM_UNIT_LAYERLEVEL" val="1"/>
  <p:tag name="KSO_WM_TAG_VERSION" val="3.0"/>
  <p:tag name="KSO_WM_BEAUTIFY_FLAG" val="#wm#"/>
</p:tagLst>
</file>

<file path=ppt/tags/tag7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03_1*i*1"/>
  <p:tag name="KSO_WM_TEMPLATE_CATEGORY" val="custom"/>
  <p:tag name="KSO_WM_TEMPLATE_INDEX" val="40492803"/>
  <p:tag name="KSO_WM_UNIT_LAYERLEVEL" val="1"/>
  <p:tag name="KSO_WM_TAG_VERSION" val="3.0"/>
  <p:tag name="KSO_WM_BEAUTIFY_FLAG" val="#wm#"/>
</p:tagLst>
</file>

<file path=ppt/tags/tag71.xml><?xml version="1.0" encoding="utf-8"?>
<p:tagLst xmlns:p="http://schemas.openxmlformats.org/presentationml/2006/main">
  <p:tag name="KSO_WM_DIAGRAM_VIRTUALLY_FRAME" val="{&quot;height&quot;:194.2,&quot;left&quot;:8.7,&quot;top&quot;:283.15,&quot;width&quot;:604.15}"/>
</p:tagLst>
</file>

<file path=ppt/tags/tag7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03_1*i*2"/>
  <p:tag name="KSO_WM_TEMPLATE_CATEGORY" val="custom"/>
  <p:tag name="KSO_WM_TEMPLATE_INDEX" val="40492803"/>
  <p:tag name="KSO_WM_UNIT_LAYERLEVEL" val="1"/>
  <p:tag name="KSO_WM_TAG_VERSION" val="3.0"/>
  <p:tag name="KSO_WM_BEAUTIFY_FLAG" val="#wm#"/>
</p:tagLst>
</file>

<file path=ppt/tags/tag711.xml><?xml version="1.0" encoding="utf-8"?>
<p:tagLst xmlns:p="http://schemas.openxmlformats.org/presentationml/2006/main">
  <p:tag name="KSO_WM_BEAUTIFY_FLAG" val="#wm#"/>
  <p:tag name="KSO_WM_TEMPLATE_CATEGORY" val="custom"/>
  <p:tag name="KSO_WM_TEMPLATE_INDEX" val="40492803"/>
  <p:tag name="KSO_WM_SLIDE_ID" val="custom40492803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55*384"/>
  <p:tag name="KSO_WM_SLIDE_POSITION" val="56*81"/>
  <p:tag name="KSO_WM_TAG_VERSION" val="3.0"/>
  <p:tag name="KSO_WM_SLIDE_LAYOUT" val="a_d"/>
  <p:tag name="KSO_WM_SLIDE_LAYOUT_CNT" val="1_4"/>
</p:tagLst>
</file>

<file path=ppt/tags/tag71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UNIT_ID" val="diagram20231307_3*a*1"/>
  <p:tag name="KSO_WM_TEMPLATE_CATEGORY" val="diagram"/>
  <p:tag name="KSO_WM_TEMPLATE_INDEX" val="20231307"/>
  <p:tag name="KSO_WM_UNIT_LAYERLEVEL" val="1"/>
  <p:tag name="KSO_WM_TAG_VERSION" val="3.0"/>
  <p:tag name="KSO_WM_BEAUTIFY_FLAG" val="#wm#"/>
  <p:tag name="KSO_WM_UNIT_TEXT_TYPE" val="1"/>
  <p:tag name="KSO_WM_UNIT_PRESET_TEXT" val="单击此处添加标题"/>
  <p:tag name="KSO_WM_UNIT_TEXT_FILL_FORE_SCHEMECOLOR_INDEX" val="13"/>
  <p:tag name="KSO_WM_UNIT_TEXT_FILL_TYPE" val="1"/>
  <p:tag name="KSO_WM_UNIT_USESOURCEFORMAT_APPLY" val="1"/>
</p:tagLst>
</file>

<file path=ppt/tags/tag713.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1307_1*l_h_i*1_1_2"/>
  <p:tag name="KSO_WM_TEMPLATE_CATEGORY" val="diagram"/>
  <p:tag name="KSO_WM_TEMPLATE_INDEX" val="20231307"/>
  <p:tag name="KSO_WM_UNIT_LAYERLEVEL" val="1_1_1"/>
  <p:tag name="KSO_WM_TAG_VERSION" val="3.0"/>
  <p:tag name="KSO_WM_DIAGRAM_MAX_ITEMCNT" val="4"/>
  <p:tag name="KSO_WM_DIAGRAM_MIN_ITEMCNT" val="2"/>
  <p:tag name="KSO_WM_DIAGRAM_VIRTUALLY_FRAME" val="{&quot;height&quot;:343.22893233516027,&quot;left&quot;:51.30000000000001,&quot;top&quot;:128.2105338324199,&quot;width&quot;:853.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262626&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USESOURCEFORMAT_APPLY" val="1"/>
</p:tagLst>
</file>

<file path=ppt/tags/tag714.xml><?xml version="1.0" encoding="utf-8"?>
<p:tagLst xmlns:p="http://schemas.openxmlformats.org/presentationml/2006/main">
  <p:tag name="KSO_WM_DIAGRAM_VIRTUALLY_FRAME" val="{&quot;height&quot;:343.22893233516027,&quot;left&quot;:51.30000000000001,&quot;top&quot;:128.2105338324199,&quot;width&quot;:853.9}"/>
  <p:tag name="KSO_WM_DIAGRAM_VERSION" val="3"/>
  <p:tag name="KSO_WM_DIAGRAM_COLOR_TRICK" val="1"/>
  <p:tag name="KSO_WM_DIAGRAM_COLOR_TEXT_CAN_REMOVE" val="n"/>
  <p:tag name="KSO_WM_UNIT_SUBTYPE" val="a"/>
  <p:tag name="KSO_WM_UNIT_TEXT_LAYER_COUNT" val="1"/>
  <p:tag name="KSO_WM_UNIT_NOCLEAR" val="0"/>
  <p:tag name="KSO_WM_UNIT_VALUE" val="144"/>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1307_1*l_h_f*1_1_1"/>
  <p:tag name="KSO_WM_TEMPLATE_CATEGORY" val="diagram"/>
  <p:tag name="KSO_WM_TEMPLATE_INDEX" val="20231307"/>
  <p:tag name="KSO_WM_UNIT_LAYERLEVEL" val="1_1_1"/>
  <p:tag name="KSO_WM_TAG_VERSION" val="3.0"/>
  <p:tag name="KSO_WM_UNIT_TEXT_TYPE" val="1"/>
  <p:tag name="KSO_WM_DIAGRAM_MAX_ITEMCNT" val="4"/>
  <p:tag name="KSO_WM_DIAGRAM_MIN_ITEMCNT" val="2"/>
  <p:tag name="KSO_WM_DIAGRAM_COLOR_MATCH_VALUE" val="{&quot;shape&quot;:{&quot;fill&quot;:{&quot;solid&quot;:{&quot;brightness&quot;:0,&quot;colorType&quot;:1,&quot;foreColorIndex&quot;:2,&quot;transparency&quot;:0.8999999761581421},&quot;type&quot;:1},&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
  <p:tag name="KSO_WM_UNIT_FILL_TYPE" val="1"/>
  <p:tag name="KSO_WM_UNIT_FILL_FORE_SCHEMECOLOR_INDEX" val="2"/>
  <p:tag name="KSO_WM_UNIT_FILL_FORE_SCHEMECOLOR_INDEX_BRIGHTNESS" val="0"/>
  <p:tag name="KSO_WM_UNIT_LINE_FORE_SCHEMECOLOR_INDEX" val="5"/>
  <p:tag name="KSO_WM_UNIT_TEXT_FILL_FORE_SCHEMECOLOR_INDEX" val="1"/>
  <p:tag name="KSO_WM_UNIT_TEXT_FILL_TYPE" val="1"/>
  <p:tag name="KSO_WM_UNIT_LINE_FILL_TYPE" val="2"/>
  <p:tag name="KSO_WM_UNIT_USESOURCEFORMAT_APPLY" val="1"/>
</p:tagLst>
</file>

<file path=ppt/tags/tag715.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1307_1*l_h_i*1_2_2"/>
  <p:tag name="KSO_WM_TEMPLATE_CATEGORY" val="diagram"/>
  <p:tag name="KSO_WM_TEMPLATE_INDEX" val="20231307"/>
  <p:tag name="KSO_WM_UNIT_LAYERLEVEL" val="1_1_1"/>
  <p:tag name="KSO_WM_TAG_VERSION" val="3.0"/>
  <p:tag name="KSO_WM_DIAGRAM_MAX_ITEMCNT" val="4"/>
  <p:tag name="KSO_WM_DIAGRAM_MIN_ITEMCNT" val="2"/>
  <p:tag name="KSO_WM_DIAGRAM_VIRTUALLY_FRAME" val="{&quot;height&quot;:343.22893233516027,&quot;left&quot;:51.30000000000001,&quot;top&quot;:128.2105338324199,&quot;width&quot;:853.9}"/>
  <p:tag name="KSO_WM_DIAGRAM_COLOR_MATCH_VALUE" val="{&quot;shape&quot;:{&quot;fill&quot;:{&quot;solid&quot;:{&quot;brightness&quot;:0,&quot;colorType&quot;:1,&quot;foreColorIndex&quot;:8,&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262626&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8"/>
  <p:tag name="KSO_WM_UNIT_FILL_FORE_SCHEMECOLOR_INDEX_BRIGHTNESS" val="0"/>
  <p:tag name="KSO_WM_UNIT_USESOURCEFORMAT_APPLY" val="1"/>
</p:tagLst>
</file>

<file path=ppt/tags/tag716.xml><?xml version="1.0" encoding="utf-8"?>
<p:tagLst xmlns:p="http://schemas.openxmlformats.org/presentationml/2006/main">
  <p:tag name="KSO_WM_DIAGRAM_VIRTUALLY_FRAME" val="{&quot;height&quot;:343.22893233516027,&quot;left&quot;:51.30000000000001,&quot;top&quot;:128.2105338324199,&quot;width&quot;:853.9}"/>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1307_1*l_h_f*1_2_1"/>
  <p:tag name="KSO_WM_TEMPLATE_CATEGORY" val="diagram"/>
  <p:tag name="KSO_WM_TEMPLATE_INDEX" val="20231307"/>
  <p:tag name="KSO_WM_UNIT_LAYERLEVEL" val="1_1_1"/>
  <p:tag name="KSO_WM_TAG_VERSION" val="3.0"/>
  <p:tag name="KSO_WM_UNIT_TEXT_TYPE" val="1"/>
  <p:tag name="KSO_WM_DIAGRAM_MAX_ITEMCNT" val="4"/>
  <p:tag name="KSO_WM_DIAGRAM_MIN_ITEMCNT" val="2"/>
  <p:tag name="KSO_WM_DIAGRAM_COLOR_MATCH_VALUE" val="{&quot;shape&quot;:{&quot;fill&quot;:{&quot;solid&quot;:{&quot;brightness&quot;:0,&quot;colorType&quot;:1,&quot;foreColorIndex&quot;:2,&quot;transparency&quot;:0.8999999761581421},&quot;type&quot;:1},&quot;glow&quot;:{&quot;colorType&quot;:0},&quot;line&quot;:{&quot;solidLine&quot;:{&quot;brightness&quot;:0,&quot;colorType&quot;:1,&quot;foreColorIndex&quot;:8,&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19"/>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简明扼要地阐述您的观点。"/>
  <p:tag name="KSO_WM_UNIT_FILL_TYPE" val="1"/>
  <p:tag name="KSO_WM_UNIT_FILL_FORE_SCHEMECOLOR_INDEX" val="2"/>
  <p:tag name="KSO_WM_UNIT_FILL_FORE_SCHEMECOLOR_INDEX_BRIGHTNESS" val="0"/>
  <p:tag name="KSO_WM_UNIT_LINE_FORE_SCHEMECOLOR_INDEX" val="6"/>
  <p:tag name="KSO_WM_UNIT_TEXT_FILL_FORE_SCHEMECOLOR_INDEX" val="1"/>
  <p:tag name="KSO_WM_UNIT_TEXT_FILL_TYPE" val="1"/>
  <p:tag name="KSO_WM_UNIT_LINE_FILL_TYPE" val="2"/>
  <p:tag name="KSO_WM_UNIT_USESOURCEFORMAT_APPLY" val="1"/>
</p:tagLst>
</file>

<file path=ppt/tags/tag717.xml><?xml version="1.0" encoding="utf-8"?>
<p:tagLst xmlns:p="http://schemas.openxmlformats.org/presentationml/2006/main">
  <p:tag name="KSO_WM_DIAGRAM_VIRTUALLY_FRAME" val="{&quot;height&quot;:343.22893233516027,&quot;left&quot;:51.30000000000001,&quot;top&quot;:128.2105338324199,&quot;width&quot;:853.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1307_1*l_h_i*1_1_1"/>
  <p:tag name="KSO_WM_TEMPLATE_CATEGORY" val="diagram"/>
  <p:tag name="KSO_WM_TEMPLATE_INDEX" val="20231307"/>
  <p:tag name="KSO_WM_UNIT_LAYERLEVEL" val="1_1_1"/>
  <p:tag name="KSO_WM_TAG_VERSION" val="3.0"/>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USESOURCEFORMAT_APPLY" val="1"/>
</p:tagLst>
</file>

<file path=ppt/tags/tag718.xml><?xml version="1.0" encoding="utf-8"?>
<p:tagLst xmlns:p="http://schemas.openxmlformats.org/presentationml/2006/main">
  <p:tag name="KSO_WM_DIAGRAM_VIRTUALLY_FRAME" val="{&quot;height&quot;:343.22893233516027,&quot;left&quot;:51.30000000000001,&quot;top&quot;:128.2105338324199,&quot;width&quot;:853.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1307_1*l_h_i*1_2_1"/>
  <p:tag name="KSO_WM_TEMPLATE_CATEGORY" val="diagram"/>
  <p:tag name="KSO_WM_TEMPLATE_INDEX" val="20231307"/>
  <p:tag name="KSO_WM_UNIT_LAYERLEVEL" val="1_1_1"/>
  <p:tag name="KSO_WM_TAG_VERSION" val="3.0"/>
  <p:tag name="KSO_WM_DIAGRAM_MAX_ITEMCNT" val="4"/>
  <p:tag name="KSO_WM_DIAGRAM_MIN_ITEMCNT" val="2"/>
  <p:tag name="KSO_WM_DIAGRAM_COLOR_MATCH_VALUE" val="{&quot;shape&quot;:{&quot;fill&quot;:{&quot;solid&quot;:{&quot;brightness&quot;:0,&quot;colorType&quot;:1,&quot;foreColorIndex&quot;:8,&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8"/>
  <p:tag name="KSO_WM_UNIT_FILL_FORE_SCHEMECOLOR_INDEX_BRIGHTNESS" val="0"/>
  <p:tag name="KSO_WM_UNIT_USESOURCEFORMAT_APPLY" val="1"/>
</p:tagLst>
</file>

<file path=ppt/tags/tag719.xml><?xml version="1.0" encoding="utf-8"?>
<p:tagLst xmlns:p="http://schemas.openxmlformats.org/presentationml/2006/main">
  <p:tag name="KSO_WM_SLIDE_ID" val="diagram20231307_3"/>
  <p:tag name="KSO_WM_TEMPLATE_SUBCATEGORY" val="0"/>
  <p:tag name="KSO_WM_TEMPLATE_MASTER_TYPE" val="0"/>
  <p:tag name="KSO_WM_TEMPLATE_COLOR_TYPE" val="0"/>
  <p:tag name="KSO_WM_SLIDE_TYPE" val="text"/>
  <p:tag name="KSO_WM_SLIDE_SUBTYPE" val="diag"/>
  <p:tag name="KSO_WM_SLIDE_ITEM_CNT" val="4"/>
  <p:tag name="KSO_WM_SLIDE_INDEX" val="3"/>
  <p:tag name="KSO_WM_SLIDE_SIZE" val="853.9*343.45"/>
  <p:tag name="KSO_WM_SLIDE_POSITION" val="51.3*128.1"/>
  <p:tag name="KSO_WM_DIAGRAM_GROUP_CODE" val="l1-1"/>
  <p:tag name="KSO_WM_SLIDE_DIAGTYPE" val="l"/>
  <p:tag name="KSO_WM_TAG_VERSION" val="3.0"/>
  <p:tag name="KSO_WM_BEAUTIFY_FLAG" val="#wm#"/>
  <p:tag name="KSO_WM_TEMPLATE_CATEGORY" val="diagram"/>
  <p:tag name="KSO_WM_TEMPLATE_INDEX" val="20231307"/>
  <p:tag name="KSO_WM_SLIDE_LAYOUT" val="a_l"/>
  <p:tag name="KSO_WM_SLIDE_LAYOUT_CNT" val="1_1"/>
</p:tagLst>
</file>

<file path=ppt/tags/tag72.xml><?xml version="1.0" encoding="utf-8"?>
<p:tagLst xmlns:p="http://schemas.openxmlformats.org/presentationml/2006/main">
  <p:tag name="KSO_WM_DIAGRAM_VIRTUALLY_FRAME" val="{&quot;height&quot;:194.2,&quot;left&quot;:8.7,&quot;top&quot;:283.15,&quot;width&quot;:604.15}"/>
</p:tagLst>
</file>

<file path=ppt/tags/tag72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UNIT_ID" val="diagram20231307_3*a*1"/>
  <p:tag name="KSO_WM_TEMPLATE_CATEGORY" val="diagram"/>
  <p:tag name="KSO_WM_TEMPLATE_INDEX" val="20231307"/>
  <p:tag name="KSO_WM_UNIT_LAYERLEVEL" val="1"/>
  <p:tag name="KSO_WM_TAG_VERSION" val="3.0"/>
  <p:tag name="KSO_WM_BEAUTIFY_FLAG" val="#wm#"/>
  <p:tag name="KSO_WM_UNIT_TEXT_TYPE" val="1"/>
  <p:tag name="KSO_WM_UNIT_PRESET_TEXT" val="单击此处添加标题"/>
  <p:tag name="KSO_WM_UNIT_TEXT_FILL_FORE_SCHEMECOLOR_INDEX" val="13"/>
  <p:tag name="KSO_WM_UNIT_TEXT_FILL_TYPE" val="1"/>
  <p:tag name="KSO_WM_UNIT_USESOURCEFORMAT_APPLY" val="1"/>
</p:tagLst>
</file>

<file path=ppt/tags/tag721.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1307_1*l_h_i*1_1_2"/>
  <p:tag name="KSO_WM_TEMPLATE_CATEGORY" val="diagram"/>
  <p:tag name="KSO_WM_TEMPLATE_INDEX" val="20231307"/>
  <p:tag name="KSO_WM_UNIT_LAYERLEVEL" val="1_1_1"/>
  <p:tag name="KSO_WM_TAG_VERSION" val="3.0"/>
  <p:tag name="KSO_WM_DIAGRAM_MAX_ITEMCNT" val="4"/>
  <p:tag name="KSO_WM_DIAGRAM_MIN_ITEMCNT" val="2"/>
  <p:tag name="KSO_WM_DIAGRAM_VIRTUALLY_FRAME" val="{&quot;height&quot;:343.2334031754541,&quot;left&quot;:51.3,&quot;top&quot;:128.2105338324199,&quot;width&quot;:853.9046456692913}"/>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262626&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USESOURCEFORMAT_APPLY" val="1"/>
</p:tagLst>
</file>

<file path=ppt/tags/tag722.xml><?xml version="1.0" encoding="utf-8"?>
<p:tagLst xmlns:p="http://schemas.openxmlformats.org/presentationml/2006/main">
  <p:tag name="KSO_WM_DIAGRAM_VIRTUALLY_FRAME" val="{&quot;height&quot;:343.2334031754541,&quot;left&quot;:51.3,&quot;top&quot;:128.2105338324199,&quot;width&quot;:853.9046456692913}"/>
  <p:tag name="KSO_WM_DIAGRAM_VERSION" val="3"/>
  <p:tag name="KSO_WM_DIAGRAM_COLOR_TRICK" val="1"/>
  <p:tag name="KSO_WM_DIAGRAM_COLOR_TEXT_CAN_REMOVE" val="n"/>
  <p:tag name="KSO_WM_UNIT_SUBTYPE" val="a"/>
  <p:tag name="KSO_WM_UNIT_TEXT_LAYER_COUNT" val="1"/>
  <p:tag name="KSO_WM_UNIT_NOCLEAR" val="0"/>
  <p:tag name="KSO_WM_UNIT_VALUE" val="144"/>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1307_1*l_h_f*1_1_1"/>
  <p:tag name="KSO_WM_TEMPLATE_CATEGORY" val="diagram"/>
  <p:tag name="KSO_WM_TEMPLATE_INDEX" val="20231307"/>
  <p:tag name="KSO_WM_UNIT_LAYERLEVEL" val="1_1_1"/>
  <p:tag name="KSO_WM_TAG_VERSION" val="3.0"/>
  <p:tag name="KSO_WM_UNIT_TEXT_TYPE" val="1"/>
  <p:tag name="KSO_WM_DIAGRAM_MAX_ITEMCNT" val="4"/>
  <p:tag name="KSO_WM_DIAGRAM_MIN_ITEMCNT" val="2"/>
  <p:tag name="KSO_WM_DIAGRAM_COLOR_MATCH_VALUE" val="{&quot;shape&quot;:{&quot;fill&quot;:{&quot;solid&quot;:{&quot;brightness&quot;:0,&quot;colorType&quot;:1,&quot;foreColorIndex&quot;:2,&quot;transparency&quot;:0.8999999761581421},&quot;type&quot;:1},&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
  <p:tag name="KSO_WM_UNIT_FILL_TYPE" val="1"/>
  <p:tag name="KSO_WM_UNIT_FILL_FORE_SCHEMECOLOR_INDEX" val="2"/>
  <p:tag name="KSO_WM_UNIT_FILL_FORE_SCHEMECOLOR_INDEX_BRIGHTNESS" val="0"/>
  <p:tag name="KSO_WM_UNIT_LINE_FORE_SCHEMECOLOR_INDEX" val="5"/>
  <p:tag name="KSO_WM_UNIT_TEXT_FILL_FORE_SCHEMECOLOR_INDEX" val="1"/>
  <p:tag name="KSO_WM_UNIT_TEXT_FILL_TYPE" val="1"/>
  <p:tag name="KSO_WM_UNIT_LINE_FILL_TYPE" val="2"/>
  <p:tag name="KSO_WM_UNIT_USESOURCEFORMAT_APPLY" val="1"/>
</p:tagLst>
</file>

<file path=ppt/tags/tag723.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1307_1*l_h_i*1_2_2"/>
  <p:tag name="KSO_WM_TEMPLATE_CATEGORY" val="diagram"/>
  <p:tag name="KSO_WM_TEMPLATE_INDEX" val="20231307"/>
  <p:tag name="KSO_WM_UNIT_LAYERLEVEL" val="1_1_1"/>
  <p:tag name="KSO_WM_TAG_VERSION" val="3.0"/>
  <p:tag name="KSO_WM_DIAGRAM_MAX_ITEMCNT" val="4"/>
  <p:tag name="KSO_WM_DIAGRAM_MIN_ITEMCNT" val="2"/>
  <p:tag name="KSO_WM_DIAGRAM_VIRTUALLY_FRAME" val="{&quot;height&quot;:343.2334031754541,&quot;left&quot;:51.3,&quot;top&quot;:128.2105338324199,&quot;width&quot;:853.9046456692913}"/>
  <p:tag name="KSO_WM_DIAGRAM_COLOR_MATCH_VALUE" val="{&quot;shape&quot;:{&quot;fill&quot;:{&quot;solid&quot;:{&quot;brightness&quot;:0,&quot;colorType&quot;:1,&quot;foreColorIndex&quot;:8,&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262626&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8"/>
  <p:tag name="KSO_WM_UNIT_FILL_FORE_SCHEMECOLOR_INDEX_BRIGHTNESS" val="0"/>
  <p:tag name="KSO_WM_UNIT_USESOURCEFORMAT_APPLY" val="1"/>
</p:tagLst>
</file>

<file path=ppt/tags/tag724.xml><?xml version="1.0" encoding="utf-8"?>
<p:tagLst xmlns:p="http://schemas.openxmlformats.org/presentationml/2006/main">
  <p:tag name="KSO_WM_DIAGRAM_VIRTUALLY_FRAME" val="{&quot;height&quot;:343.2334031754541,&quot;left&quot;:51.3,&quot;top&quot;:128.2105338324199,&quot;width&quot;:853.9046456692913}"/>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1307_1*l_h_f*1_2_1"/>
  <p:tag name="KSO_WM_TEMPLATE_CATEGORY" val="diagram"/>
  <p:tag name="KSO_WM_TEMPLATE_INDEX" val="20231307"/>
  <p:tag name="KSO_WM_UNIT_LAYERLEVEL" val="1_1_1"/>
  <p:tag name="KSO_WM_TAG_VERSION" val="3.0"/>
  <p:tag name="KSO_WM_UNIT_TEXT_TYPE" val="1"/>
  <p:tag name="KSO_WM_DIAGRAM_MAX_ITEMCNT" val="4"/>
  <p:tag name="KSO_WM_DIAGRAM_MIN_ITEMCNT" val="2"/>
  <p:tag name="KSO_WM_DIAGRAM_COLOR_MATCH_VALUE" val="{&quot;shape&quot;:{&quot;fill&quot;:{&quot;solid&quot;:{&quot;brightness&quot;:0,&quot;colorType&quot;:1,&quot;foreColorIndex&quot;:2,&quot;transparency&quot;:0.8999999761581421},&quot;type&quot;:1},&quot;glow&quot;:{&quot;colorType&quot;:0},&quot;line&quot;:{&quot;solidLine&quot;:{&quot;brightness&quot;:0,&quot;colorType&quot;:1,&quot;foreColorIndex&quot;:8,&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19"/>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简明扼要地阐述您的观点。"/>
  <p:tag name="KSO_WM_UNIT_FILL_TYPE" val="1"/>
  <p:tag name="KSO_WM_UNIT_FILL_FORE_SCHEMECOLOR_INDEX" val="2"/>
  <p:tag name="KSO_WM_UNIT_FILL_FORE_SCHEMECOLOR_INDEX_BRIGHTNESS" val="0"/>
  <p:tag name="KSO_WM_UNIT_LINE_FORE_SCHEMECOLOR_INDEX" val="6"/>
  <p:tag name="KSO_WM_UNIT_TEXT_FILL_FORE_SCHEMECOLOR_INDEX" val="1"/>
  <p:tag name="KSO_WM_UNIT_TEXT_FILL_TYPE" val="1"/>
  <p:tag name="KSO_WM_UNIT_LINE_FILL_TYPE" val="2"/>
  <p:tag name="KSO_WM_UNIT_USESOURCEFORMAT_APPLY" val="1"/>
</p:tagLst>
</file>

<file path=ppt/tags/tag725.xml><?xml version="1.0" encoding="utf-8"?>
<p:tagLst xmlns:p="http://schemas.openxmlformats.org/presentationml/2006/main">
  <p:tag name="KSO_WM_DIAGRAM_VIRTUALLY_FRAME" val="{&quot;height&quot;:343.2334031754541,&quot;left&quot;:51.3,&quot;top&quot;:128.2105338324199,&quot;width&quot;:853.9046456692913}"/>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1307_1*l_h_i*1_1_1"/>
  <p:tag name="KSO_WM_TEMPLATE_CATEGORY" val="diagram"/>
  <p:tag name="KSO_WM_TEMPLATE_INDEX" val="20231307"/>
  <p:tag name="KSO_WM_UNIT_LAYERLEVEL" val="1_1_1"/>
  <p:tag name="KSO_WM_TAG_VERSION" val="3.0"/>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USESOURCEFORMAT_APPLY" val="1"/>
</p:tagLst>
</file>

<file path=ppt/tags/tag726.xml><?xml version="1.0" encoding="utf-8"?>
<p:tagLst xmlns:p="http://schemas.openxmlformats.org/presentationml/2006/main">
  <p:tag name="KSO_WM_DIAGRAM_VIRTUALLY_FRAME" val="{&quot;height&quot;:343.2334031754541,&quot;left&quot;:51.3,&quot;top&quot;:128.2105338324199,&quot;width&quot;:853.9046456692913}"/>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1307_1*l_h_i*1_2_1"/>
  <p:tag name="KSO_WM_TEMPLATE_CATEGORY" val="diagram"/>
  <p:tag name="KSO_WM_TEMPLATE_INDEX" val="20231307"/>
  <p:tag name="KSO_WM_UNIT_LAYERLEVEL" val="1_1_1"/>
  <p:tag name="KSO_WM_TAG_VERSION" val="3.0"/>
  <p:tag name="KSO_WM_DIAGRAM_MAX_ITEMCNT" val="4"/>
  <p:tag name="KSO_WM_DIAGRAM_MIN_ITEMCNT" val="2"/>
  <p:tag name="KSO_WM_DIAGRAM_COLOR_MATCH_VALUE" val="{&quot;shape&quot;:{&quot;fill&quot;:{&quot;solid&quot;:{&quot;brightness&quot;:0,&quot;colorType&quot;:1,&quot;foreColorIndex&quot;:8,&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8"/>
  <p:tag name="KSO_WM_UNIT_FILL_FORE_SCHEMECOLOR_INDEX_BRIGHTNESS" val="0"/>
  <p:tag name="KSO_WM_UNIT_USESOURCEFORMAT_APPLY" val="1"/>
</p:tagLst>
</file>

<file path=ppt/tags/tag727.xml><?xml version="1.0" encoding="utf-8"?>
<p:tagLst xmlns:p="http://schemas.openxmlformats.org/presentationml/2006/main">
  <p:tag name="KSO_WM_SLIDE_ID" val="diagram20231307_3"/>
  <p:tag name="KSO_WM_TEMPLATE_SUBCATEGORY" val="0"/>
  <p:tag name="KSO_WM_TEMPLATE_MASTER_TYPE" val="0"/>
  <p:tag name="KSO_WM_TEMPLATE_COLOR_TYPE" val="0"/>
  <p:tag name="KSO_WM_SLIDE_TYPE" val="text"/>
  <p:tag name="KSO_WM_SLIDE_SUBTYPE" val="diag"/>
  <p:tag name="KSO_WM_SLIDE_ITEM_CNT" val="4"/>
  <p:tag name="KSO_WM_SLIDE_INDEX" val="3"/>
  <p:tag name="KSO_WM_SLIDE_SIZE" val="853.9*343.45"/>
  <p:tag name="KSO_WM_SLIDE_POSITION" val="51.3*128.1"/>
  <p:tag name="KSO_WM_DIAGRAM_GROUP_CODE" val="l1-1"/>
  <p:tag name="KSO_WM_SLIDE_DIAGTYPE" val="l"/>
  <p:tag name="KSO_WM_TAG_VERSION" val="3.0"/>
  <p:tag name="KSO_WM_BEAUTIFY_FLAG" val="#wm#"/>
  <p:tag name="KSO_WM_TEMPLATE_CATEGORY" val="diagram"/>
  <p:tag name="KSO_WM_TEMPLATE_INDEX" val="20231307"/>
  <p:tag name="KSO_WM_SLIDE_LAYOUT" val="a_l"/>
  <p:tag name="KSO_WM_SLIDE_LAYOUT_CNT" val="1_1"/>
</p:tagLst>
</file>

<file path=ppt/tags/tag72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2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3.xml><?xml version="1.0" encoding="utf-8"?>
<p:tagLst xmlns:p="http://schemas.openxmlformats.org/presentationml/2006/main">
  <p:tag name="KSO_WM_DIAGRAM_VIRTUALLY_FRAME" val="{&quot;height&quot;:194.2,&quot;left&quot;:8.7,&quot;top&quot;:283.15,&quot;width&quot;:604.15}"/>
</p:tagLst>
</file>

<file path=ppt/tags/tag73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3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3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3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3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3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3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3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3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3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4.xml><?xml version="1.0" encoding="utf-8"?>
<p:tagLst xmlns:p="http://schemas.openxmlformats.org/presentationml/2006/main">
  <p:tag name="KSO_WM_DIAGRAM_VIRTUALLY_FRAME" val="{&quot;height&quot;:194.2,&quot;left&quot;:8.7,&quot;top&quot;:283.15,&quot;width&quot;:604.15}"/>
</p:tagLst>
</file>

<file path=ppt/tags/tag74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4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4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4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4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4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4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4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48.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151_1*l_h_f*1_1_1"/>
  <p:tag name="KSO_WM_TEMPLATE_CATEGORY" val="diagram"/>
  <p:tag name="KSO_WM_TEMPLATE_INDEX" val="20235151"/>
  <p:tag name="KSO_WM_UNIT_LAYERLEVEL" val="1_1_1"/>
  <p:tag name="KSO_WM_TAG_VERSION" val="3.0"/>
  <p:tag name="KSO_WM_BEAUTIFY_FLAG" val="#wm#"/>
  <p:tag name="KSO_WM_UNIT_TEXT_TYPE" val="1"/>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solid&quot;:{&quot;brightness&quot;:0,&quot;colorType&quot;:1,&quot;foreColorIndex&quot;:2,&quot;transparency&quot;:0.8999999761581421},&quot;type&quot;:1},&quot;glow&quot;:{&quot;colorType&quot;:0},&quot;line&quot;:{&quot;gradient&quot;:[{&quot;brightness&quot;:0,&quot;colorType&quot;:1,&quot;foreColorIndex&quot;:5,&quot;pos&quot;:0,&quot;transparency&quot;:0.30000001192092896},{&quot;brightness&quot;:0,&quot;colorType&quot;:1,&quot;foreColorIndex&quot;:5,&quot;pos&quot;:1,&quot;transparency&quot;:0.4000000059604645}],&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282"/>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FILL_TYPE" val="1"/>
  <p:tag name="KSO_WM_UNIT_FILL_FORE_SCHEMECOLOR_INDEX" val="2"/>
  <p:tag name="KSO_WM_UNIT_FILL_FORE_SCHEMECOLOR_INDEX_BRIGHTNESS" val="0"/>
  <p:tag name="KSO_WM_UNIT_TEXT_FILL_FORE_SCHEMECOLOR_INDEX" val="1"/>
  <p:tag name="KSO_WM_UNIT_TEXT_FILL_TYPE" val="1"/>
  <p:tag name="KSO_WM_UNIT_LINE_FORE_SCHEMECOLOR_INDEX" val="5"/>
  <p:tag name="KSO_WM_UNIT_USESOURCEFORMAT_APPLY" val="1"/>
</p:tagLst>
</file>

<file path=ppt/tags/tag749.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5151_1*l_h_i*1_1_1"/>
  <p:tag name="KSO_WM_TEMPLATE_CATEGORY" val="diagram"/>
  <p:tag name="KSO_WM_TEMPLATE_INDEX" val="20235151"/>
  <p:tag name="KSO_WM_UNIT_LAYERLEVEL" val="1_1_1"/>
  <p:tag name="KSO_WM_TAG_VERSION" val="3.0"/>
  <p:tag name="KSO_WM_BEAUTIFY_FLAG" val="#wm#"/>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gradient&quot;:[{&quot;brightness&quot;:0,&quot;colorType&quot;:1,&quot;foreColorIndex&quot;:5,&quot;pos&quot;:0,&quot;transparency&quot;:0},{&quot;brightness&quot;:0,&quot;colorType&quot;:1,&quot;foreColorIndex&quot;:5,&quot;pos&quot;:1,&quot;transparency&quot;:0.4099999964237213}],&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75.xml><?xml version="1.0" encoding="utf-8"?>
<p:tagLst xmlns:p="http://schemas.openxmlformats.org/presentationml/2006/main">
  <p:tag name="KSO_WM_DIAGRAM_VIRTUALLY_FRAME" val="{&quot;height&quot;:194.2,&quot;left&quot;:8.7,&quot;top&quot;:283.15,&quot;width&quot;:604.15}"/>
</p:tagLst>
</file>

<file path=ppt/tags/tag750.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151_1*l_h_f*1_2_1"/>
  <p:tag name="KSO_WM_TEMPLATE_CATEGORY" val="diagram"/>
  <p:tag name="KSO_WM_TEMPLATE_INDEX" val="20235151"/>
  <p:tag name="KSO_WM_UNIT_LAYERLEVEL" val="1_1_1"/>
  <p:tag name="KSO_WM_TAG_VERSION" val="3.0"/>
  <p:tag name="KSO_WM_BEAUTIFY_FLAG" val="#wm#"/>
  <p:tag name="KSO_WM_UNIT_TEXT_TYPE" val="1"/>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solid&quot;:{&quot;brightness&quot;:0,&quot;colorType&quot;:1,&quot;foreColorIndex&quot;:2,&quot;transparency&quot;:0.8999999761581421},&quot;type&quot;:1},&quot;glow&quot;:{&quot;colorType&quot;:0},&quot;line&quot;:{&quot;gradient&quot;:[{&quot;brightness&quot;:0,&quot;colorType&quot;:1,&quot;foreColorIndex&quot;:5,&quot;pos&quot;:0,&quot;transparency&quot;:0.30000001192092896},{&quot;brightness&quot;:0,&quot;colorType&quot;:1,&quot;foreColorIndex&quot;:5,&quot;pos&quot;:1,&quot;transparency&quot;:0.4000000059604645}],&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282"/>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FILL_TYPE" val="1"/>
  <p:tag name="KSO_WM_UNIT_FILL_FORE_SCHEMECOLOR_INDEX" val="2"/>
  <p:tag name="KSO_WM_UNIT_FILL_FORE_SCHEMECOLOR_INDEX_BRIGHTNESS" val="0"/>
  <p:tag name="KSO_WM_UNIT_TEXT_FILL_FORE_SCHEMECOLOR_INDEX" val="1"/>
  <p:tag name="KSO_WM_UNIT_TEXT_FILL_TYPE" val="1"/>
  <p:tag name="KSO_WM_UNIT_LINE_FORE_SCHEMECOLOR_INDEX" val="6"/>
  <p:tag name="KSO_WM_UNIT_USESOURCEFORMAT_APPLY" val="1"/>
</p:tagLst>
</file>

<file path=ppt/tags/tag751.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5151_1*l_h_i*1_2_1"/>
  <p:tag name="KSO_WM_TEMPLATE_CATEGORY" val="diagram"/>
  <p:tag name="KSO_WM_TEMPLATE_INDEX" val="20235151"/>
  <p:tag name="KSO_WM_UNIT_LAYERLEVEL" val="1_1_1"/>
  <p:tag name="KSO_WM_TAG_VERSION" val="3.0"/>
  <p:tag name="KSO_WM_BEAUTIFY_FLAG" val="#wm#"/>
  <p:tag name="KSO_WM_DIAGRAM_MAX_ITEMCNT" val="12"/>
  <p:tag name="KSO_WM_DIAGRAM_MIN_ITEMCNT" val="2"/>
  <p:tag name="KSO_WM_DIAGRAM_VIRTUALLY_FRAME" val="{&quot;height&quot;:372.1281089623034,&quot;left&quot;:54.8,&quot;top&quot;:114.66094551884835,&quot;width&quot;:850.45}"/>
  <p:tag name="KSO_WM_DIAGRAM_COLOR_MATCH_VALUE" val="{&quot;shape&quot;:{&quot;fill&quot;:{&quot;gradient&quot;:[{&quot;brightness&quot;:0,&quot;colorType&quot;:1,&quot;foreColorIndex&quot;:5,&quot;pos&quot;:0,&quot;transparency&quot;:0},{&quot;brightness&quot;:0,&quot;colorType&quot;:1,&quot;foreColorIndex&quot;:5,&quot;pos&quot;:1,&quot;transparency&quot;:0.4099999964237213}],&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USESOURCEFORMAT_APPLY" val="1"/>
</p:tagLst>
</file>

<file path=ppt/tags/tag752.xml><?xml version="1.0" encoding="utf-8"?>
<p:tagLst xmlns:p="http://schemas.openxmlformats.org/presentationml/2006/main">
  <p:tag name="KSO_WM_SLIDE_ID" val="diagram20235151_11"/>
  <p:tag name="KSO_WM_TEMPLATE_SUBCATEGORY" val="0"/>
  <p:tag name="KSO_WM_TEMPLATE_MASTER_TYPE" val="0"/>
  <p:tag name="KSO_WM_TEMPLATE_COLOR_TYPE" val="0"/>
  <p:tag name="KSO_WM_SLIDE_ITEM_CNT" val="12"/>
  <p:tag name="KSO_WM_SLIDE_INDEX" val="11"/>
  <p:tag name="KSO_WM_TAG_VERSION" val="3.0"/>
  <p:tag name="KSO_WM_BEAUTIFY_FLAG" val="#wm#"/>
  <p:tag name="KSO_WM_TEMPLATE_CATEGORY" val="diagram"/>
  <p:tag name="KSO_WM_TEMPLATE_INDEX" val="20235151"/>
  <p:tag name="KSO_WM_SLIDE_TYPE" val="text"/>
  <p:tag name="KSO_WM_SLIDE_SUBTYPE" val="diag"/>
  <p:tag name="KSO_WM_SLIDE_SIZE" val="850.4*372.15"/>
  <p:tag name="KSO_WM_SLIDE_POSITION" val="54.8*114.65"/>
  <p:tag name="KSO_WM_SLIDE_LAYOUT" val="a_l"/>
  <p:tag name="KSO_WM_SLIDE_LAYOUT_CNT" val="1_1"/>
  <p:tag name="KSO_WM_SPECIAL_SOURCE" val="bdnull"/>
  <p:tag name="KSO_WM_DIAGRAM_GROUP_CODE" val="l1-1"/>
  <p:tag name="KSO_WM_SLIDE_DIAGTYPE" val="l"/>
</p:tagLst>
</file>

<file path=ppt/tags/tag75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5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5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5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5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5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5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6.xml><?xml version="1.0" encoding="utf-8"?>
<p:tagLst xmlns:p="http://schemas.openxmlformats.org/presentationml/2006/main">
  <p:tag name="KSO_WM_DIAGRAM_VIRTUALLY_FRAME" val="{&quot;height&quot;:194.2,&quot;left&quot;:8.7,&quot;top&quot;:283.15,&quot;width&quot;:604.15}"/>
</p:tagLst>
</file>

<file path=ppt/tags/tag76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6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6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6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6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6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6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6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6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6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7.xml><?xml version="1.0" encoding="utf-8"?>
<p:tagLst xmlns:p="http://schemas.openxmlformats.org/presentationml/2006/main">
  <p:tag name="KSO_WM_DIAGRAM_VIRTUALLY_FRAME" val="{&quot;height&quot;:194.2,&quot;left&quot;:8.7,&quot;top&quot;:283.15,&quot;width&quot;:604.15}"/>
</p:tagLst>
</file>

<file path=ppt/tags/tag77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7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7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7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7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7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7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7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7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8.xml><?xml version="1.0" encoding="utf-8"?>
<p:tagLst xmlns:p="http://schemas.openxmlformats.org/presentationml/2006/main">
  <p:tag name="KSO_WM_DIAGRAM_VIRTUALLY_FRAME" val="{&quot;height&quot;:194.2,&quot;left&quot;:8.7,&quot;top&quot;:283.15,&quot;width&quot;:604.15}"/>
</p:tagLst>
</file>

<file path=ppt/tags/tag78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8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8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8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8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8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8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8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8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8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9.xml><?xml version="1.0" encoding="utf-8"?>
<p:tagLst xmlns:p="http://schemas.openxmlformats.org/presentationml/2006/main">
  <p:tag name="KSO_WM_DIAGRAM_VIRTUALLY_FRAME" val="{&quot;height&quot;:194.2,&quot;left&quot;:8.7,&quot;top&quot;:283.15,&quot;width&quot;:604.15}"/>
</p:tagLst>
</file>

<file path=ppt/tags/tag79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9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9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9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9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9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9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9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9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xml><?xml version="1.0" encoding="utf-8"?>
<p:tagLst xmlns:p="http://schemas.openxmlformats.org/presentationml/2006/main">
  <p:tag name="KSO_WM_UNIT_TYPE" val="i"/>
  <p:tag name="KSO_WM_UNIT_INDEX" val="6"/>
  <p:tag name="KSO_WM_BEAUTIFY_FLAG" val="#wm#"/>
  <p:tag name="KSO_WM_TAG_VERSION" val="3.0"/>
  <p:tag name="KSO_WM_UNIT_ID" val="_3*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0.xml><?xml version="1.0" encoding="utf-8"?>
<p:tagLst xmlns:p="http://schemas.openxmlformats.org/presentationml/2006/main">
  <p:tag name="KSO_WM_DIAGRAM_VIRTUALLY_FRAME" val="{&quot;height&quot;:194.2,&quot;left&quot;:8.7,&quot;top&quot;:283.15,&quot;width&quot;:604.15}"/>
</p:tagLst>
</file>

<file path=ppt/tags/tag80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0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0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0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0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0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0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07.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08.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09.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1.xml><?xml version="1.0" encoding="utf-8"?>
<p:tagLst xmlns:p="http://schemas.openxmlformats.org/presentationml/2006/main">
  <p:tag name="KSO_WM_DIAGRAM_VIRTUALLY_FRAME" val="{&quot;height&quot;:194.2,&quot;left&quot;:8.7,&quot;top&quot;:283.15,&quot;width&quot;:604.15}"/>
</p:tagLst>
</file>

<file path=ppt/tags/tag810.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1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13.xml><?xml version="1.0" encoding="utf-8"?>
<p:tagLst xmlns:p="http://schemas.openxmlformats.org/presentationml/2006/main">
  <p:tag name="KSO_WM_UNIT_VALUE" val="1088*1457"/>
  <p:tag name="KSO_WM_UNIT_HIGHLIGHT" val="0"/>
  <p:tag name="KSO_WM_UNIT_COMPATIBLE" val="0"/>
  <p:tag name="KSO_WM_UNIT_DIAGRAM_ISNUMVISUAL" val="0"/>
  <p:tag name="KSO_WM_UNIT_DIAGRAM_ISREFERUNIT" val="0"/>
  <p:tag name="KSO_WM_UNIT_TYPE" val="d"/>
  <p:tag name="KSO_WM_UNIT_INDEX" val="1"/>
  <p:tag name="KSO_WM_UNIT_ID" val="custom20231338_1*d*1"/>
  <p:tag name="KSO_WM_TEMPLATE_CATEGORY" val="custom"/>
  <p:tag name="KSO_WM_TEMPLATE_INDEX" val="20231338"/>
  <p:tag name="KSO_WM_UNIT_LAYERLEVEL" val="1"/>
  <p:tag name="KSO_WM_TAG_VERSION" val="3.0"/>
  <p:tag name="KSO_WM_BEAUTIFY_FLAG" val="#wm#"/>
  <p:tag name="KSO_WM_UNIT_PICTURE_SUBTYPE" val="b"/>
</p:tagLst>
</file>

<file path=ppt/tags/tag814.xml><?xml version="1.0" encoding="utf-8"?>
<p:tagLst xmlns:p="http://schemas.openxmlformats.org/presentationml/2006/main">
  <p:tag name="KSO_WM_UNIT_VALUE" val="1156*1426"/>
  <p:tag name="KSO_WM_UNIT_HIGHLIGHT" val="0"/>
  <p:tag name="KSO_WM_UNIT_COMPATIBLE" val="0"/>
  <p:tag name="KSO_WM_UNIT_DIAGRAM_ISNUMVISUAL" val="0"/>
  <p:tag name="KSO_WM_UNIT_DIAGRAM_ISREFERUNIT" val="0"/>
  <p:tag name="KSO_WM_UNIT_TYPE" val="d"/>
  <p:tag name="KSO_WM_UNIT_INDEX" val="2"/>
  <p:tag name="KSO_WM_UNIT_ID" val="custom20231338_1*d*2"/>
  <p:tag name="KSO_WM_TEMPLATE_CATEGORY" val="custom"/>
  <p:tag name="KSO_WM_TEMPLATE_INDEX" val="20231338"/>
  <p:tag name="KSO_WM_UNIT_LAYERLEVEL" val="1"/>
  <p:tag name="KSO_WM_TAG_VERSION" val="3.0"/>
  <p:tag name="KSO_WM_BEAUTIFY_FLAG" val="#wm#"/>
  <p:tag name="KSO_WM_UNIT_PICTURE_SUBTYPE" val="b"/>
</p:tagLst>
</file>

<file path=ppt/tags/tag815.xml><?xml version="1.0" encoding="utf-8"?>
<p:tagLst xmlns:p="http://schemas.openxmlformats.org/presentationml/2006/main">
  <p:tag name="KSO_WM_UNIT_VALUE" val="579*1426"/>
  <p:tag name="KSO_WM_UNIT_HIGHLIGHT" val="0"/>
  <p:tag name="KSO_WM_UNIT_COMPATIBLE" val="0"/>
  <p:tag name="KSO_WM_UNIT_DIAGRAM_ISNUMVISUAL" val="0"/>
  <p:tag name="KSO_WM_UNIT_DIAGRAM_ISREFERUNIT" val="0"/>
  <p:tag name="KSO_WM_UNIT_TYPE" val="d"/>
  <p:tag name="KSO_WM_UNIT_INDEX" val="3"/>
  <p:tag name="KSO_WM_UNIT_ID" val="custom20231338_1*d*3"/>
  <p:tag name="KSO_WM_TEMPLATE_CATEGORY" val="custom"/>
  <p:tag name="KSO_WM_TEMPLATE_INDEX" val="20231338"/>
  <p:tag name="KSO_WM_UNIT_LAYERLEVEL" val="1"/>
  <p:tag name="KSO_WM_TAG_VERSION" val="3.0"/>
  <p:tag name="KSO_WM_BEAUTIFY_FLAG" val="#wm#"/>
  <p:tag name="KSO_WM_UNIT_PICTURE_SUBTYPE" val="b"/>
</p:tagLst>
</file>

<file path=ppt/tags/tag816.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1338_1*a*1"/>
  <p:tag name="KSO_WM_TEMPLATE_CATEGORY" val="custom"/>
  <p:tag name="KSO_WM_TEMPLATE_INDEX" val="20231338"/>
  <p:tag name="KSO_WM_UNIT_LAYERLEVEL" val="1"/>
  <p:tag name="KSO_WM_TAG_VERSION" val="3.0"/>
  <p:tag name="KSO_WM_BEAUTIFY_FLAG" val="#wm#"/>
  <p:tag name="KSO_WM_UNIT_PRESET_TEXT" val="单击添加您的标题"/>
  <p:tag name="KSO_WM_UNIT_TEXT_TYPE" val="1"/>
</p:tagLst>
</file>

<file path=ppt/tags/tag817.xml><?xml version="1.0" encoding="utf-8"?>
<p:tagLst xmlns:p="http://schemas.openxmlformats.org/presentationml/2006/main">
  <p:tag name="KSO_WM_SLIDE_ID" val="custom2023133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1338"/>
  <p:tag name="KSO_WM_SLIDE_TYPE" val="text"/>
  <p:tag name="KSO_WM_SLIDE_SUBTYPE" val="picTxt"/>
  <p:tag name="KSO_WM_SLIDE_SIZE" val="864*539"/>
  <p:tag name="KSO_WM_SLIDE_POSITION" val="47*0"/>
  <p:tag name="KSO_WM_SLIDE_LAYOUT" val="a_d_f"/>
  <p:tag name="KSO_WM_SLIDE_LAYOUT_CNT" val="1_3_1"/>
  <p:tag name="KSO_WM_SPECIAL_SOURCE" val="bdnull"/>
</p:tagLst>
</file>

<file path=ppt/tags/tag81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49_1*a*1"/>
  <p:tag name="KSO_WM_TEMPLATE_CATEGORY" val="custom"/>
  <p:tag name="KSO_WM_TEMPLATE_INDEX" val="20234749"/>
  <p:tag name="KSO_WM_UNIT_LAYERLEVEL" val="1"/>
  <p:tag name="KSO_WM_TAG_VERSION" val="3.0"/>
  <p:tag name="KSO_WM_BEAUTIFY_FLAG" val="#wm#"/>
  <p:tag name="KSO_WM_UNIT_VALUE" val="30"/>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81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1"/>
  <p:tag name="KSO_WM_UNIT_ID" val="custom20234749_1*i*1"/>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82.xml><?xml version="1.0" encoding="utf-8"?>
<p:tagLst xmlns:p="http://schemas.openxmlformats.org/presentationml/2006/main">
  <p:tag name="KSO_WM_DIAGRAM_VIRTUALLY_FRAME" val="{&quot;height&quot;:194.2,&quot;left&quot;:8.7,&quot;top&quot;:283.15,&quot;width&quot;:604.15}"/>
</p:tagLst>
</file>

<file path=ppt/tags/tag82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2"/>
  <p:tag name="KSO_WM_UNIT_ID" val="custom20234749_1*i*2"/>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82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3"/>
  <p:tag name="KSO_WM_UNIT_ID" val="custom20234749_1*i*3"/>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822.xml><?xml version="1.0" encoding="utf-8"?>
<p:tagLst xmlns:p="http://schemas.openxmlformats.org/presentationml/2006/main">
  <p:tag name="KSO_WM_UNIT_VALUE" val="938*938"/>
  <p:tag name="KSO_WM_UNIT_HIGHLIGHT" val="0"/>
  <p:tag name="KSO_WM_UNIT_COMPATIBLE" val="0"/>
  <p:tag name="KSO_WM_UNIT_DIAGRAM_ISNUMVISUAL" val="0"/>
  <p:tag name="KSO_WM_UNIT_DIAGRAM_ISREFERUNIT" val="0"/>
  <p:tag name="KSO_WM_DIAGRAM_GROUP_CODE" val="l1-1"/>
  <p:tag name="KSO_WM_UNIT_TYPE" val="d"/>
  <p:tag name="KSO_WM_UNIT_INDEX" val="1"/>
  <p:tag name="KSO_WM_UNIT_ID" val="custom20234749_1*d*1"/>
  <p:tag name="KSO_WM_TEMPLATE_CATEGORY" val="custom"/>
  <p:tag name="KSO_WM_TEMPLATE_INDEX" val="20234749"/>
  <p:tag name="KSO_WM_UNIT_LAYERLEVEL" val="1"/>
  <p:tag name="KSO_WM_TAG_VERSION" val="3.0"/>
  <p:tag name="KSO_WM_BEAUTIFY_FLAG" val="#wm#"/>
  <p:tag name="KSO_WM_UNIT_PICTURE_SUBTYPE" val="b"/>
  <p:tag name="KSO_WM_UNIT_FILL_FORE_SCHEMECOLOR_INDEX" val="5"/>
  <p:tag name="KSO_WM_UNIT_FILL_TYPE" val="1"/>
  <p:tag name="KSO_WM_UNIT_LINE_FORE_SCHEMECOLOR_INDEX" val="13"/>
  <p:tag name="KSO_WM_UNIT_LINE_FILL_TYPE" val="2"/>
  <p:tag name="KSO_WM_UNIT_USESOURCEFORMAT_APPLY" val="1"/>
</p:tagLst>
</file>

<file path=ppt/tags/tag82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4"/>
  <p:tag name="KSO_WM_UNIT_ID" val="custom20234749_1*i*4"/>
  <p:tag name="KSO_WM_TEMPLATE_CATEGORY" val="custom"/>
  <p:tag name="KSO_WM_TEMPLATE_INDEX" val="20234749"/>
  <p:tag name="KSO_WM_UNIT_LAYERLEVEL" val="1"/>
  <p:tag name="KSO_WM_TAG_VERSION" val="3.0"/>
  <p:tag name="KSO_WM_BEAUTIFY_FLAG" val="#wm#"/>
  <p:tag name="KSO_WM_UNIT_LINE_FORE_SCHEMECOLOR_INDEX" val="5"/>
  <p:tag name="KSO_WM_UNIT_LINE_FILL_TYPE" val="2"/>
  <p:tag name="KSO_WM_UNIT_TEXT_FILL_FORE_SCHEMECOLOR_INDEX" val="2"/>
  <p:tag name="KSO_WM_UNIT_TEXT_FILL_TYPE" val="1"/>
  <p:tag name="KSO_WM_UNIT_USESOURCEFORMAT_APPLY" val="1"/>
</p:tagLst>
</file>

<file path=ppt/tags/tag82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5"/>
  <p:tag name="KSO_WM_UNIT_ID" val="custom20234749_1*i*5"/>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8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1_1"/>
  <p:tag name="KSO_WM_UNIT_ID" val="diagram20233139_2*l_h_i*1_1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8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1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1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5"/>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8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2_1"/>
  <p:tag name="KSO_WM_UNIT_ID" val="diagram20233139_2*l_h_i*1_2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8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3_1"/>
  <p:tag name="KSO_WM_UNIT_ID" val="diagram20233139_2*l_h_i*1_3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8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2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2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6"/>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83.xml><?xml version="1.0" encoding="utf-8"?>
<p:tagLst xmlns:p="http://schemas.openxmlformats.org/presentationml/2006/main">
  <p:tag name="KSO_WM_DIAGRAM_VIRTUALLY_FRAME" val="{&quot;height&quot;:194.2,&quot;left&quot;:8.7,&quot;top&quot;:283.15,&quot;width&quot;:604.15}"/>
</p:tagLst>
</file>

<file path=ppt/tags/tag8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3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3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7"/>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8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2_1"/>
  <p:tag name="KSO_WM_UNIT_ID" val="diagram20233139_2*l_h_i*1_2_1"/>
  <p:tag name="KSO_WM_TEMPLATE_CATEGORY" val="diagram"/>
  <p:tag name="KSO_WM_TEMPLATE_INDEX" val="20233139"/>
  <p:tag name="KSO_WM_UNIT_LAYERLEVEL" val="1_1_1"/>
  <p:tag name="KSO_WM_TAG_VERSION" val="3.0"/>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8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2_2"/>
  <p:tag name="KSO_WM_TEMPLATE_CATEGORY" val="diagram"/>
  <p:tag name="KSO_WM_TEMPLATE_INDEX" val="20233139"/>
  <p:tag name="KSO_WM_UNIT_LAYERLEVEL" val="1_1_1"/>
  <p:tag name="KSO_WM_TAG_VERSION" val="3.0"/>
  <p:tag name="KSO_WM_DIAGRAM_GROUP_CODE" val="l1-1"/>
  <p:tag name="KSO_WM_UNIT_TYPE" val="l_h_f"/>
  <p:tag name="KSO_WM_UNIT_INDEX" val="1_2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6"/>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833.xml><?xml version="1.0" encoding="utf-8"?>
<p:tagLst xmlns:p="http://schemas.openxmlformats.org/presentationml/2006/main">
  <p:tag name="KSO_WM_SLIDE_ID" val="custom20234749_1"/>
  <p:tag name="KSO_WM_TEMPLATE_SUBCATEGORY" val="0"/>
  <p:tag name="KSO_WM_TEMPLATE_MASTER_TYPE" val="0"/>
  <p:tag name="KSO_WM_TEMPLATE_COLOR_TYPE" val="0"/>
  <p:tag name="KSO_WM_SLIDE_ITEM_CNT" val="2"/>
  <p:tag name="KSO_WM_SLIDE_INDEX" val="1"/>
  <p:tag name="KSO_WM_TAG_VERSION" val="3.0"/>
  <p:tag name="KSO_WM_BEAUTIFY_FLAG" val="#wm#"/>
  <p:tag name="KSO_WM_TEMPLATE_CATEGORY" val="custom"/>
  <p:tag name="KSO_WM_TEMPLATE_INDEX" val="20234749"/>
  <p:tag name="KSO_WM_SLIDE_TYPE" val="text"/>
  <p:tag name="KSO_WM_SLIDE_SUBTYPE" val="picTxt"/>
  <p:tag name="KSO_WM_SLIDE_SIZE" val="409.25*360.172"/>
  <p:tag name="KSO_WM_SLIDE_POSITION" val="46.6876*130.964"/>
  <p:tag name="KSO_WM_SLIDE_LAYOUT" val="a_d_l"/>
  <p:tag name="KSO_WM_SLIDE_LAYOUT_CNT" val="1_1_1"/>
  <p:tag name="KSO_WM_SPECIAL_SOURCE" val="bdnull"/>
  <p:tag name="KSO_WM_DIAGRAM_GROUP_CODE" val="l1-1"/>
  <p:tag name="KSO_WM_SLIDE_DIAGTYPE" val="l"/>
</p:tagLst>
</file>

<file path=ppt/tags/tag834.xml><?xml version="1.0" encoding="utf-8"?>
<p:tagLst xmlns:p="http://schemas.openxmlformats.org/presentationml/2006/main">
  <p:tag name="YOO_CHATSHAPE_TYPE" val="YOO_CHATSHAPE_TITLE"/>
</p:tagLst>
</file>

<file path=ppt/tags/tag835.xml><?xml version="1.0" encoding="utf-8"?>
<p:tagLst xmlns:p="http://schemas.openxmlformats.org/presentationml/2006/main">
  <p:tag name="YOO_CHATSHAPE_TYPE" val="YOO_CHATSHAPE_SUBTITLE"/>
</p:tagLst>
</file>

<file path=ppt/tags/tag836.xml><?xml version="1.0" encoding="utf-8"?>
<p:tagLst xmlns:p="http://schemas.openxmlformats.org/presentationml/2006/main">
  <p:tag name="TAG_AIGCCREATORID" val="AIGC生成内容仅供参考-2025/8/5 18:04:21"/>
  <p:tag name="YOO_CHATPAGE_TYPE" val="TAG_CHATPAGE_END"/>
  <p:tag name="YOO_CHATSHAPE_TITLE" val="Thank You"/>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84.xml><?xml version="1.0" encoding="utf-8"?>
<p:tagLst xmlns:p="http://schemas.openxmlformats.org/presentationml/2006/main">
  <p:tag name="KSO_WM_DIAGRAM_VIRTUALLY_FRAME" val="{&quot;height&quot;:194.2,&quot;left&quot;:8.7,&quot;top&quot;:283.15,&quot;width&quot;:604.15}"/>
</p:tagLst>
</file>

<file path=ppt/tags/tag85.xml><?xml version="1.0" encoding="utf-8"?>
<p:tagLst xmlns:p="http://schemas.openxmlformats.org/presentationml/2006/main">
  <p:tag name="KSO_WM_DIAGRAM_VIRTUALLY_FRAME" val="{&quot;height&quot;:194.2,&quot;left&quot;:8.7,&quot;top&quot;:283.15,&quot;width&quot;:604.15}"/>
</p:tagLst>
</file>

<file path=ppt/tags/tag86.xml><?xml version="1.0" encoding="utf-8"?>
<p:tagLst xmlns:p="http://schemas.openxmlformats.org/presentationml/2006/main">
  <p:tag name="KSO_WM_DIAGRAM_VIRTUALLY_FRAME" val="{&quot;height&quot;:194.2,&quot;left&quot;:8.7,&quot;top&quot;:283.15,&quot;width&quot;:604.15}"/>
</p:tagLst>
</file>

<file path=ppt/tags/tag865.xml><?xml version="1.0" encoding="utf-8"?>
<p:tagLst xmlns:p="http://schemas.openxmlformats.org/presentationml/2006/main">
  <p:tag name="TAG_AIGCCREATORID" val="AIGC生成内容仅供参考-2025/8/5 18:03:49"/>
  <p:tag name="TAG_CHATPAGE_CATALOG" val="第一章 幼儿园教育评价概述、第一节 幼儿园教育评价概述、第二节 幼儿园教育评价的发展、第三节 幼儿园教育评价的类型、第四节 幼儿园教育评价的功能"/>
  <p:tag name="TAG_PPT_THEMETITLE" val="幼儿园教育评价"/>
  <p:tag name="TAG_PPT_THEMEWORD" val="幼儿园教育评价"/>
  <p:tag name="TAG_PRESENTATION_STYLE" val="商务"/>
  <p:tag name="TAG_PRESENTATION_TEMPLATE" val="{&quot;image&quot;:&quot;http://file.static.yoojober.cn/temp/ppt/images/20250805/18ff32e8bcae4630ab572e06898698a4.png&quot;,&quot;sub_images&quot;:[],&quot;title&quot;:&quot;幼儿园教育评价&quot;,&quot;style&quot;:&quot;商务&quot;,&quot;template_type&quot;:&quot;矢量&quot;,&quot;isVector&quot;:true,&quot;color&quot;:&quot;绿色&quot;,&quot;colorList&quot;:[&quot;#293600&quot;,&quot;#FBFDF6&quot;,&quot;#FFFFFF&quot;,&quot;#2D3F09&quot;,&quot;#759B00&quot;,&quot;#B5AC49&quot;,&quot;#93ff96&quot;,&quot;#b2ffa8&quot;,&quot;#d0ffb7&quot;,&quot;#f2f5de&quot;,&quot;#759B00&quot;,&quot;#B5AC49&quot;],&quot;scene&quot;:&quot;&quot;,&quot;group&quot;:&quot;group_1&quot;,&quot;cover_id&quot;:&quot;j8c7CE5tXrZa&quot;,&quot;end_id&quot;:&quot;sk5XXs8FFwcD&quot;,&quot;catalog_id&quot;:&quot;uhbEg7CNVXQT&quot;,&quot;chapter_id&quot;:&quot;zsmDdepqkbDY&quot;,&quot;content_ids&quot;:[],&quot;picture_url&quot;:&quot;&quot;,&quot;isuse&quot;:false,&quot;theme_colors&quot;:[],&quot;company&quot;:&quot;倍进教育&quot;,&quot;logo_left&quot;:false,&quot;logoLight&quot;:&quot;&quot;,&quot;logoDark&quot;:&quot;&quot;,&quot;school&quot;:&quot;&quot;,&quot;isCollect&quot;:false,&quot;data_id&quot;:&quot;f10f25819785ccc6a99466bd71d957c9&quot;,&quot;userName&quot;:&quot;倍进教育&quot;,&quot;authorName&quot;:&quot;&quot;,&quot;json&quot;:&quot;&quot;,&quot;index&quot;:6}"/>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 name="resource_record_key" val="{&quot;13&quot;:[20481680],&quot;65&quot;:[20236811],&quot;70&quot;:[3428308,3428318,3322235]}"/>
</p:tagLst>
</file>

<file path=ppt/tags/tag87.xml><?xml version="1.0" encoding="utf-8"?>
<p:tagLst xmlns:p="http://schemas.openxmlformats.org/presentationml/2006/main">
  <p:tag name="KSO_WM_DIAGRAM_VIRTUALLY_FRAME" val="{&quot;height&quot;:194.2,&quot;left&quot;:8.7,&quot;top&quot;:283.15,&quot;width&quot;:604.15}"/>
</p:tagLst>
</file>

<file path=ppt/tags/tag88.xml><?xml version="1.0" encoding="utf-8"?>
<p:tagLst xmlns:p="http://schemas.openxmlformats.org/presentationml/2006/main">
  <p:tag name="KSO_WM_DIAGRAM_VIRTUALLY_FRAME" val="{&quot;height&quot;:194.2,&quot;left&quot;:8.7,&quot;top&quot;:283.15,&quot;width&quot;:604.15}"/>
</p:tagLst>
</file>

<file path=ppt/tags/tag89.xml><?xml version="1.0" encoding="utf-8"?>
<p:tagLst xmlns:p="http://schemas.openxmlformats.org/presentationml/2006/main">
  <p:tag name="KSO_WM_DIAGRAM_VIRTUALLY_FRAME" val="{&quot;height&quot;:194.2,&quot;left&quot;:8.7,&quot;top&quot;:283.15,&quot;width&quot;:604.15}"/>
</p:tagLst>
</file>

<file path=ppt/tags/tag9.xml><?xml version="1.0" encoding="utf-8"?>
<p:tagLst xmlns:p="http://schemas.openxmlformats.org/presentationml/2006/main">
  <p:tag name="KSO_WM_UNIT_TYPE" val="i"/>
  <p:tag name="KSO_WM_UNIT_INDEX" val="3"/>
  <p:tag name="KSO_WM_BEAUTIFY_FLAG" val="#wm#"/>
  <p:tag name="KSO_WM_TAG_VERSION" val="3.0"/>
  <p:tag name="KSO_WM_UNIT_ID" val="_3*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90.xml><?xml version="1.0" encoding="utf-8"?>
<p:tagLst xmlns:p="http://schemas.openxmlformats.org/presentationml/2006/main">
  <p:tag name="KSO_WM_DIAGRAM_VIRTUALLY_FRAME" val="{&quot;height&quot;:194.2,&quot;left&quot;:8.7,&quot;top&quot;:283.15,&quot;width&quot;:604.15}"/>
</p:tagLst>
</file>

<file path=ppt/tags/tag91.xml><?xml version="1.0" encoding="utf-8"?>
<p:tagLst xmlns:p="http://schemas.openxmlformats.org/presentationml/2006/main">
  <p:tag name="KSO_WM_DIAGRAM_VIRTUALLY_FRAME" val="{&quot;height&quot;:194.2,&quot;left&quot;:8.7,&quot;top&quot;:283.15,&quot;width&quot;:604.15}"/>
</p:tagLst>
</file>

<file path=ppt/tags/tag92.xml><?xml version="1.0" encoding="utf-8"?>
<p:tagLst xmlns:p="http://schemas.openxmlformats.org/presentationml/2006/main">
  <p:tag name="TAG_AIGCCREATORID" val="AIGC生成内容仅供参考-2025/8/5 18:04:21"/>
  <p:tag name="TAG_CHAPTER_ID" val="0"/>
  <p:tag name="TAG_CONTENT_TYPE" val="1标题1内容3图"/>
  <p:tag name="TAG_SECTION_ID" val="0"/>
  <p:tag name="YOO_CHATPAGE_TYPE" val="TAG_CHATPAGE_CONTENT"/>
  <p:tag name="YOO_CHATSHAPE_TITLE" val="学习目标"/>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93.xml><?xml version="1.0" encoding="utf-8"?>
<p:tagLst xmlns:p="http://schemas.openxmlformats.org/presentationml/2006/main">
  <p:tag name="KSO_WM_UNIT_TYPE" val="a"/>
  <p:tag name="KSO_WM_UNIT_INDEX" val="1"/>
  <p:tag name="KSO_WM_BEAUTIFY_FLAG" val="#wm#"/>
  <p:tag name="KSO_WM_TAG_VERSION" val="3.0"/>
  <p:tag name="KSO_WM_UNIT_ISCONTENTSTITLE" val="1"/>
  <p:tag name="KSO_WM_DIAGRAM_GROUP_CODE" val="l1-1"/>
  <p:tag name="KSO_WM_DIAGRAM_COLOR_TRICK" val="1"/>
  <p:tag name="KSO_WM_DIAGRAM_COLOR_TEXT_CAN_REMOVE" val="n"/>
  <p:tag name="KSO_WM_UNIT_ID" val="custom20236811_4*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6811"/>
  <p:tag name="KSO_WM_TEMPLATE_CATEGORY" val="custom"/>
  <p:tag name="KSO_WM_UNIT_PRESET_TEXT_INDEX" val="-1"/>
  <p:tag name="KSO_WM_UNIT_PRESET_TEXT_LEN" val="0"/>
  <p:tag name="KSO_WM_UNIT_TEXT_FILL_FORE_SCHEMECOLOR_INDEX" val="15"/>
  <p:tag name="KSO_WM_UNIT_TEXT_FILL_TYPE" val="1"/>
  <p:tag name="KSO_WM_UNIT_USESOURCEFORMAT_APPLY" val="1"/>
</p:tagLst>
</file>

<file path=ppt/tags/tag94.xml><?xml version="1.0" encoding="utf-8"?>
<p:tagLst xmlns:p="http://schemas.openxmlformats.org/presentationml/2006/main">
  <p:tag name="KSO_WM_UNIT_TYPE" val="l_h_i"/>
  <p:tag name="KSO_WM_UNIT_INDEX" val="1_1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5.xml><?xml version="1.0" encoding="utf-8"?>
<p:tagLst xmlns:p="http://schemas.openxmlformats.org/presentationml/2006/main">
  <p:tag name="KSO_WM_UNIT_TYPE" val="l_h_i"/>
  <p:tag name="KSO_WM_UNIT_INDEX" val="1_2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6.xml><?xml version="1.0" encoding="utf-8"?>
<p:tagLst xmlns:p="http://schemas.openxmlformats.org/presentationml/2006/main">
  <p:tag name="KSO_WM_UNIT_TYPE" val="l_h_i"/>
  <p:tag name="KSO_WM_UNIT_INDEX" val="1_3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7.xml><?xml version="1.0" encoding="utf-8"?>
<p:tagLst xmlns:p="http://schemas.openxmlformats.org/presentationml/2006/main">
  <p:tag name="KSO_WM_UNIT_TYPE" val="l_h_i"/>
  <p:tag name="KSO_WM_UNIT_INDEX" val="1_1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8.xml><?xml version="1.0" encoding="utf-8"?>
<p:tagLst xmlns:p="http://schemas.openxmlformats.org/presentationml/2006/main">
  <p:tag name="KSO_WM_UNIT_TYPE" val="l_h_i"/>
  <p:tag name="KSO_WM_UNIT_INDEX" val="1_2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99.xml><?xml version="1.0" encoding="utf-8"?>
<p:tagLst xmlns:p="http://schemas.openxmlformats.org/presentationml/2006/main">
  <p:tag name="KSO_WM_UNIT_TYPE" val="l_h_i"/>
  <p:tag name="KSO_WM_UNIT_INDEX" val="1_3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heme/theme1.xml><?xml version="1.0" encoding="utf-8"?>
<a:theme xmlns:a="http://schemas.openxmlformats.org/drawingml/2006/main" name="Office Theme">
  <a:themeElements>
    <a:clrScheme name="Office">
      <a:dk1>
        <a:srgbClr val="293600"/>
      </a:dk1>
      <a:lt1>
        <a:srgbClr val="FBFDF6"/>
      </a:lt1>
      <a:dk2>
        <a:srgbClr val="FFFFFF"/>
      </a:dk2>
      <a:lt2>
        <a:srgbClr val="2D3F09"/>
      </a:lt2>
      <a:accent1>
        <a:srgbClr val="759B00"/>
      </a:accent1>
      <a:accent2>
        <a:srgbClr val="B5AC49"/>
      </a:accent2>
      <a:accent3>
        <a:srgbClr val="93FF96"/>
      </a:accent3>
      <a:accent4>
        <a:srgbClr val="B2FFA8"/>
      </a:accent4>
      <a:accent5>
        <a:srgbClr val="D0FFB7"/>
      </a:accent5>
      <a:accent6>
        <a:srgbClr val="F2F5DE"/>
      </a:accent6>
      <a:hlink>
        <a:srgbClr val="759B00"/>
      </a:hlink>
      <a:folHlink>
        <a:srgbClr val="B5AC49"/>
      </a:folHlink>
    </a:clrScheme>
    <a:fontScheme name="Office">
      <a:majorFont>
        <a:latin typeface="Calibri"/>
        <a:ea typeface="Arial"/>
        <a:cs typeface="Arial"/>
        <a:font script="Jpan" typeface="ＭＳ%20Ｐゴシック"/>
        <a:font script="Hang" typeface="맑은%20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20Ｐゴシック"/>
        <a:font script="Hang" typeface="맑은%20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中国风竹子教育教学">
  <a:themeElements>
    <a:clrScheme name="【00000000001】-003">
      <a:dk1>
        <a:sysClr val="windowText" lastClr="000000"/>
      </a:dk1>
      <a:lt1>
        <a:sysClr val="window" lastClr="FFFFFF"/>
      </a:lt1>
      <a:dk2>
        <a:srgbClr val="446230"/>
      </a:dk2>
      <a:lt2>
        <a:srgbClr val="F0EDEC"/>
      </a:lt2>
      <a:accent1>
        <a:srgbClr val="8FB966"/>
      </a:accent1>
      <a:accent2>
        <a:srgbClr val="589F65"/>
      </a:accent2>
      <a:accent3>
        <a:srgbClr val="28C4C8"/>
      </a:accent3>
      <a:accent4>
        <a:srgbClr val="B2A4A0"/>
      </a:accent4>
      <a:accent5>
        <a:srgbClr val="9AA08A"/>
      </a:accent5>
      <a:accent6>
        <a:srgbClr val="678EB9"/>
      </a:accent6>
      <a:hlink>
        <a:srgbClr val="0563C1"/>
      </a:hlink>
      <a:folHlink>
        <a:srgbClr val="954F72"/>
      </a:folHlink>
    </a:clrScheme>
    <a:fontScheme name="03 中国风主题模板字体预设标准">
      <a:majorFont>
        <a:latin typeface="汉仪书宋二简"/>
        <a:ea typeface="汉仪润圆-65简"/>
        <a:cs typeface=""/>
      </a:majorFont>
      <a:minorFont>
        <a:latin typeface="汉仪书宋二简"/>
        <a:ea typeface="汉仪书宋二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等线 Light"/>
        <a:ea typeface="等线 Light"/>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等线"/>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837.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846.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847.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848.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849.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850.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851.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852.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853.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854.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855.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838.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856.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857.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858.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859.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860.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861.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862.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863.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864.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8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840.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841.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842.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843.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44.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845.xml"/></Relationships>
</file>

<file path=customXml/item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Props837.xml><?xml version="1.0" encoding="utf-8"?>
<ds:datastoreItem xmlns:ds="http://schemas.openxmlformats.org/officeDocument/2006/customXml" ds:itemID="{5E05FD79-6B3A-4F1B-B9CA-4821BBD95003}">
  <ds:schemaRefs/>
</ds:datastoreItem>
</file>

<file path=customXml/itemProps838.xml><?xml version="1.0" encoding="utf-8"?>
<ds:datastoreItem xmlns:ds="http://schemas.openxmlformats.org/officeDocument/2006/customXml" ds:itemID="{46DE4A3B-8178-4DA1-8FF1-BCCDBAFD5010}">
  <ds:schemaRefs/>
</ds:datastoreItem>
</file>

<file path=customXml/itemProps839.xml><?xml version="1.0" encoding="utf-8"?>
<ds:datastoreItem xmlns:ds="http://schemas.openxmlformats.org/officeDocument/2006/customXml" ds:itemID="{BB6699EF-40EB-4EBB-9EAB-B4238D0ECE15}">
  <ds:schemaRefs/>
</ds:datastoreItem>
</file>

<file path=customXml/itemProps840.xml><?xml version="1.0" encoding="utf-8"?>
<ds:datastoreItem xmlns:ds="http://schemas.openxmlformats.org/officeDocument/2006/customXml" ds:itemID="{2AA8E1D7-49F9-401F-AB70-37040687BE1D}">
  <ds:schemaRefs/>
</ds:datastoreItem>
</file>

<file path=customXml/itemProps841.xml><?xml version="1.0" encoding="utf-8"?>
<ds:datastoreItem xmlns:ds="http://schemas.openxmlformats.org/officeDocument/2006/customXml" ds:itemID="{47E285A3-AD8F-4075-9DB5-C7C0B5FAB157}">
  <ds:schemaRefs/>
</ds:datastoreItem>
</file>

<file path=customXml/itemProps842.xml><?xml version="1.0" encoding="utf-8"?>
<ds:datastoreItem xmlns:ds="http://schemas.openxmlformats.org/officeDocument/2006/customXml" ds:itemID="{46DF14E2-7C7F-4E5C-ACBC-72F3A02E6407}">
  <ds:schemaRefs/>
</ds:datastoreItem>
</file>

<file path=customXml/itemProps843.xml><?xml version="1.0" encoding="utf-8"?>
<ds:datastoreItem xmlns:ds="http://schemas.openxmlformats.org/officeDocument/2006/customXml" ds:itemID="{5F7599AB-25EF-4FC8-804A-57B14862E80E}">
  <ds:schemaRefs/>
</ds:datastoreItem>
</file>

<file path=customXml/itemProps844.xml><?xml version="1.0" encoding="utf-8"?>
<ds:datastoreItem xmlns:ds="http://schemas.openxmlformats.org/officeDocument/2006/customXml" ds:itemID="{22E1BDDF-2719-4506-9420-B9F5AB732681}">
  <ds:schemaRefs/>
</ds:datastoreItem>
</file>

<file path=customXml/itemProps845.xml><?xml version="1.0" encoding="utf-8"?>
<ds:datastoreItem xmlns:ds="http://schemas.openxmlformats.org/officeDocument/2006/customXml" ds:itemID="{0632E69B-9D5E-4620-BD41-A77547B65B59}">
  <ds:schemaRefs/>
</ds:datastoreItem>
</file>

<file path=customXml/itemProps846.xml><?xml version="1.0" encoding="utf-8"?>
<ds:datastoreItem xmlns:ds="http://schemas.openxmlformats.org/officeDocument/2006/customXml" ds:itemID="{421CDFC1-F4D3-4519-8BF2-B0125DF723AC}">
  <ds:schemaRefs/>
</ds:datastoreItem>
</file>

<file path=customXml/itemProps847.xml><?xml version="1.0" encoding="utf-8"?>
<ds:datastoreItem xmlns:ds="http://schemas.openxmlformats.org/officeDocument/2006/customXml" ds:itemID="{607180E5-FC25-448B-8743-03390102A1CD}">
  <ds:schemaRefs/>
</ds:datastoreItem>
</file>

<file path=customXml/itemProps848.xml><?xml version="1.0" encoding="utf-8"?>
<ds:datastoreItem xmlns:ds="http://schemas.openxmlformats.org/officeDocument/2006/customXml" ds:itemID="{E2A18948-7D93-49D4-8366-46A7C402CADE}">
  <ds:schemaRefs/>
</ds:datastoreItem>
</file>

<file path=customXml/itemProps849.xml><?xml version="1.0" encoding="utf-8"?>
<ds:datastoreItem xmlns:ds="http://schemas.openxmlformats.org/officeDocument/2006/customXml" ds:itemID="{E737CF4F-F66B-4906-8F56-26174BB87BA2}">
  <ds:schemaRefs/>
</ds:datastoreItem>
</file>

<file path=customXml/itemProps850.xml><?xml version="1.0" encoding="utf-8"?>
<ds:datastoreItem xmlns:ds="http://schemas.openxmlformats.org/officeDocument/2006/customXml" ds:itemID="{867D7DDD-0B01-402B-9549-72D6C35FDFEC}">
  <ds:schemaRefs/>
</ds:datastoreItem>
</file>

<file path=customXml/itemProps851.xml><?xml version="1.0" encoding="utf-8"?>
<ds:datastoreItem xmlns:ds="http://schemas.openxmlformats.org/officeDocument/2006/customXml" ds:itemID="{32716E33-1B59-4F94-912B-02F3BD3BA27E}">
  <ds:schemaRefs/>
</ds:datastoreItem>
</file>

<file path=customXml/itemProps852.xml><?xml version="1.0" encoding="utf-8"?>
<ds:datastoreItem xmlns:ds="http://schemas.openxmlformats.org/officeDocument/2006/customXml" ds:itemID="{60C3D85E-0389-4A09-A8E3-096154D2CAF7}">
  <ds:schemaRefs/>
</ds:datastoreItem>
</file>

<file path=customXml/itemProps853.xml><?xml version="1.0" encoding="utf-8"?>
<ds:datastoreItem xmlns:ds="http://schemas.openxmlformats.org/officeDocument/2006/customXml" ds:itemID="{BBF496FB-90D6-4313-B92E-E419F22BE25D}">
  <ds:schemaRefs/>
</ds:datastoreItem>
</file>

<file path=customXml/itemProps854.xml><?xml version="1.0" encoding="utf-8"?>
<ds:datastoreItem xmlns:ds="http://schemas.openxmlformats.org/officeDocument/2006/customXml" ds:itemID="{DBB1245C-7834-4665-A70A-956AC1FAB3BC}">
  <ds:schemaRefs/>
</ds:datastoreItem>
</file>

<file path=customXml/itemProps855.xml><?xml version="1.0" encoding="utf-8"?>
<ds:datastoreItem xmlns:ds="http://schemas.openxmlformats.org/officeDocument/2006/customXml" ds:itemID="{B035CE87-AF7B-4536-B593-F42678D16C2D}">
  <ds:schemaRefs/>
</ds:datastoreItem>
</file>

<file path=customXml/itemProps856.xml><?xml version="1.0" encoding="utf-8"?>
<ds:datastoreItem xmlns:ds="http://schemas.openxmlformats.org/officeDocument/2006/customXml" ds:itemID="{35B577FA-874D-4EC2-B62E-61D890F18454}">
  <ds:schemaRefs/>
</ds:datastoreItem>
</file>

<file path=customXml/itemProps857.xml><?xml version="1.0" encoding="utf-8"?>
<ds:datastoreItem xmlns:ds="http://schemas.openxmlformats.org/officeDocument/2006/customXml" ds:itemID="{BC0B3CCC-CB1D-4E3D-ADC0-EA598E593867}">
  <ds:schemaRefs/>
</ds:datastoreItem>
</file>

<file path=customXml/itemProps858.xml><?xml version="1.0" encoding="utf-8"?>
<ds:datastoreItem xmlns:ds="http://schemas.openxmlformats.org/officeDocument/2006/customXml" ds:itemID="{589A9E13-71A9-41AD-854F-5AD55487355C}">
  <ds:schemaRefs/>
</ds:datastoreItem>
</file>

<file path=customXml/itemProps859.xml><?xml version="1.0" encoding="utf-8"?>
<ds:datastoreItem xmlns:ds="http://schemas.openxmlformats.org/officeDocument/2006/customXml" ds:itemID="{2F8C943E-756D-4ED7-A0EB-BC03AEF610BF}">
  <ds:schemaRefs/>
</ds:datastoreItem>
</file>

<file path=customXml/itemProps860.xml><?xml version="1.0" encoding="utf-8"?>
<ds:datastoreItem xmlns:ds="http://schemas.openxmlformats.org/officeDocument/2006/customXml" ds:itemID="{9AA6E0E4-249A-43F4-9149-CF726F863D64}">
  <ds:schemaRefs/>
</ds:datastoreItem>
</file>

<file path=customXml/itemProps861.xml><?xml version="1.0" encoding="utf-8"?>
<ds:datastoreItem xmlns:ds="http://schemas.openxmlformats.org/officeDocument/2006/customXml" ds:itemID="{A54F3D14-B62F-4D5C-A2F4-AC5E74B191D5}">
  <ds:schemaRefs/>
</ds:datastoreItem>
</file>

<file path=customXml/itemProps862.xml><?xml version="1.0" encoding="utf-8"?>
<ds:datastoreItem xmlns:ds="http://schemas.openxmlformats.org/officeDocument/2006/customXml" ds:itemID="{33A19C72-6FC6-41BE-AE2B-F013893F4F23}">
  <ds:schemaRefs/>
</ds:datastoreItem>
</file>

<file path=customXml/itemProps863.xml><?xml version="1.0" encoding="utf-8"?>
<ds:datastoreItem xmlns:ds="http://schemas.openxmlformats.org/officeDocument/2006/customXml" ds:itemID="{AE996AC3-98D1-4DA8-A6D0-F826368381D6}">
  <ds:schemaRefs/>
</ds:datastoreItem>
</file>

<file path=customXml/itemProps864.xml><?xml version="1.0" encoding="utf-8"?>
<ds:datastoreItem xmlns:ds="http://schemas.openxmlformats.org/officeDocument/2006/customXml" ds:itemID="{20A18CB5-71C4-43BE-8120-D8DDFFB63CF0}">
  <ds:schemaRefs/>
</ds:datastoreItem>
</file>

<file path=docProps/app.xml><?xml version="1.0" encoding="utf-8"?>
<Properties xmlns="http://schemas.openxmlformats.org/officeDocument/2006/extended-properties" xmlns:vt="http://schemas.openxmlformats.org/officeDocument/2006/docPropsVTypes">
  <TotalTime>0</TotalTime>
  <Words>13834</Words>
  <Application>WPS 演示</Application>
  <PresentationFormat>宽屏</PresentationFormat>
  <Paragraphs>1200</Paragraphs>
  <Slides>87</Slides>
  <Notes>19</Notes>
  <HiddenSlides>0</HiddenSlides>
  <MMClips>0</MMClips>
  <ScaleCrop>false</ScaleCrop>
  <HeadingPairs>
    <vt:vector size="6" baseType="variant">
      <vt:variant>
        <vt:lpstr>已用的字体</vt:lpstr>
      </vt:variant>
      <vt:variant>
        <vt:i4>24</vt:i4>
      </vt:variant>
      <vt:variant>
        <vt:lpstr>主题</vt:lpstr>
      </vt:variant>
      <vt:variant>
        <vt:i4>2</vt:i4>
      </vt:variant>
      <vt:variant>
        <vt:lpstr>幻灯片标题</vt:lpstr>
      </vt:variant>
      <vt:variant>
        <vt:i4>87</vt:i4>
      </vt:variant>
    </vt:vector>
  </HeadingPairs>
  <TitlesOfParts>
    <vt:vector size="113" baseType="lpstr">
      <vt:lpstr>Arial</vt:lpstr>
      <vt:lpstr>宋体</vt:lpstr>
      <vt:lpstr>Wingdings</vt:lpstr>
      <vt:lpstr>微软雅黑</vt:lpstr>
      <vt:lpstr>等线</vt:lpstr>
      <vt:lpstr>Avenir LT Pro 65 Medium</vt:lpstr>
      <vt:lpstr>Segoe Print</vt:lpstr>
      <vt:lpstr>Inter Medium</vt:lpstr>
      <vt:lpstr>MV Boli</vt:lpstr>
      <vt:lpstr>字体圈欣意冠黑体</vt:lpstr>
      <vt:lpstr>黑体</vt:lpstr>
      <vt:lpstr>思源黑体 CN</vt:lpstr>
      <vt:lpstr>隶书</vt:lpstr>
      <vt:lpstr>Calibri</vt:lpstr>
      <vt:lpstr>Times New Roman</vt:lpstr>
      <vt:lpstr>华文行楷</vt:lpstr>
      <vt:lpstr>Arial Unicode MS</vt:lpstr>
      <vt:lpstr>Calibri</vt:lpstr>
      <vt:lpstr>Roboto Regular</vt:lpstr>
      <vt:lpstr>思源黑体 CN Regular</vt:lpstr>
      <vt:lpstr>汉仪丫丫体简</vt:lpstr>
      <vt:lpstr>汉仪书宋二简</vt:lpstr>
      <vt:lpstr>汉仪润圆-65简</vt:lpstr>
      <vt:lpstr>맑은%20고딕</vt:lpstr>
      <vt:lpstr>Office Theme</vt:lpstr>
      <vt:lpstr>中国风竹子教育教学</vt:lpstr>
      <vt:lpstr>PowerPoint 演示文稿</vt:lpstr>
      <vt:lpstr>PowerPoint 演示文稿</vt:lpstr>
      <vt:lpstr>PowerPoint 演示文稿</vt:lpstr>
      <vt:lpstr>目 录</vt:lpstr>
      <vt:lpstr>PowerPoint 演示文稿</vt:lpstr>
      <vt:lpstr>PowerPoint 演示文稿</vt:lpstr>
      <vt:lpstr>    分析: </vt:lpstr>
      <vt:lpstr>表5—1幼儿身体与运动评价内容</vt:lpstr>
      <vt:lpstr>PowerPoint 演示文稿</vt:lpstr>
      <vt:lpstr> 二、幼儿发展评价的内容</vt:lpstr>
      <vt:lpstr>  二、幼儿发展评价的内容</vt:lpstr>
      <vt:lpstr>表5—1幼儿身体与运动评价内容</vt:lpstr>
      <vt:lpstr>  二、幼儿发展评价的内容</vt:lpstr>
      <vt:lpstr>  二、幼儿发展评价的内容</vt:lpstr>
      <vt:lpstr>  二、幼儿发展评价的内容</vt:lpstr>
      <vt:lpstr>  二、幼儿发展评价的内容</vt:lpstr>
      <vt:lpstr>  二、幼儿发展评价的内容</vt:lpstr>
      <vt:lpstr>  二、幼儿发展评价的内容</vt:lpstr>
      <vt:lpstr>5—2  幼儿认知与语言的评价内容</vt:lpstr>
      <vt:lpstr>  二、幼儿发展评价的内容</vt:lpstr>
      <vt:lpstr>  二、幼儿发展评价的内容</vt:lpstr>
      <vt:lpstr>5—2  幼儿认知与语言的评价内容</vt:lpstr>
      <vt:lpstr>  二、幼儿发展评价的内容</vt:lpstr>
      <vt:lpstr>5—2  幼儿认知与语言的评价内容</vt:lpstr>
      <vt:lpstr>  二、幼儿发展评价的内容</vt:lpstr>
      <vt:lpstr>5—2  幼儿认知与语言的评价内容</vt:lpstr>
      <vt:lpstr>  二、幼儿发展评价的内容</vt:lpstr>
      <vt:lpstr>  二、幼儿发展评价的内容</vt:lpstr>
      <vt:lpstr>  二、幼儿发展评价的内容</vt:lpstr>
      <vt:lpstr>  二、幼儿发展评价的内容</vt:lpstr>
      <vt:lpstr>  二、幼儿发展评价的内容</vt:lpstr>
      <vt:lpstr>  二、幼儿发展评价的内容</vt:lpstr>
      <vt:lpstr>  二、幼儿发展评价的内容</vt:lpstr>
      <vt:lpstr>PowerPoint 演示文稿</vt:lpstr>
      <vt:lpstr>   三、幼儿发展评价内容示例</vt:lpstr>
      <vt:lpstr>   三、幼儿发展评价内容示例</vt:lpstr>
      <vt:lpstr>   三、幼儿发展评价内容示例</vt:lpstr>
      <vt:lpstr>   三、幼儿发展评价内容示例</vt:lpstr>
      <vt:lpstr>“多彩光谱”评估</vt:lpstr>
      <vt:lpstr>   三、幼儿发展评价内容示例</vt:lpstr>
      <vt:lpstr>“多彩光谱”评估</vt:lpstr>
      <vt:lpstr>   三、幼儿发展评价内容示例</vt:lpstr>
      <vt:lpstr>PowerPoint 演示文稿</vt:lpstr>
      <vt:lpstr>PowerPoint 演示文稿</vt:lpstr>
      <vt:lpstr>二、幼儿教师评价的内容</vt:lpstr>
      <vt:lpstr>教师绩效评价需要制定评价项目指标及相应的权重分配指标具体内容可参见表12-1。</vt:lpstr>
      <vt:lpstr>   三、幼儿发展评价内容示例</vt:lpstr>
      <vt:lpstr>   三、幼儿发展评价内容示例</vt:lpstr>
      <vt:lpstr>   三、幼儿发展评价内容示例</vt:lpstr>
      <vt:lpstr>（三）幼儿教师发展性评价</vt:lpstr>
      <vt:lpstr>PowerPoint 演示文稿</vt:lpstr>
      <vt:lpstr>PowerPoint 演示文稿</vt:lpstr>
      <vt:lpstr>PowerPoint 演示文稿</vt:lpstr>
      <vt:lpstr> </vt:lpstr>
      <vt:lpstr> </vt:lpstr>
      <vt:lpstr> 二、幼儿园保育评价的内容</vt:lpstr>
      <vt:lpstr> 二、幼儿园保育评价的内容</vt:lpstr>
      <vt:lpstr>表5—16幼儿园消毒制度评价表</vt:lpstr>
      <vt:lpstr> 二、幼儿园保育评价的内容</vt:lpstr>
      <vt:lpstr> 二、幼儿园保育评价的内容</vt:lpstr>
      <vt:lpstr> 二、幼儿园保育评价的内容</vt:lpstr>
      <vt:lpstr> 二、幼儿园保育评价的内容</vt:lpstr>
      <vt:lpstr>表5—17隔离制度评价表</vt:lpstr>
      <vt:lpstr> 二、幼儿园保育评价的内容</vt:lpstr>
      <vt:lpstr> 二、幼儿园保育评价的内容</vt:lpstr>
      <vt:lpstr>PowerPoint 演示文稿</vt:lpstr>
      <vt:lpstr> 二、幼儿园保育评价的内容</vt:lpstr>
      <vt:lpstr> 二、幼儿园保育评价的内容</vt:lpstr>
      <vt:lpstr> 二、幼儿园保育评价的内容</vt:lpstr>
      <vt:lpstr> 二、幼儿园保育评价的内容</vt:lpstr>
      <vt:lpstr> 二、幼儿园保育评价的内容</vt:lpstr>
      <vt:lpstr>幼儿睡眠室</vt:lpstr>
      <vt:lpstr>幼儿园保育设施主要有：</vt:lpstr>
      <vt:lpstr>单击此处添加标题</vt:lpstr>
      <vt:lpstr> 二、幼儿园保育评价的内容</vt:lpstr>
      <vt:lpstr> 二、幼儿园保育评价的内容</vt:lpstr>
      <vt:lpstr>PowerPoint 演示文稿</vt:lpstr>
      <vt:lpstr>PowerPoint 演示文稿</vt:lpstr>
      <vt:lpstr>三、幼儿园保育评价的案例</vt:lpstr>
      <vt:lpstr>三、幼儿园保育评价的案例</vt:lpstr>
      <vt:lpstr>三、幼儿园保育评价的案例</vt:lpstr>
      <vt:lpstr>三、幼儿园保育评价的案例</vt:lpstr>
      <vt:lpstr>三、幼儿园保育评价的案例</vt:lpstr>
      <vt:lpstr>三、幼儿园保育评价的案例</vt:lpstr>
      <vt:lpstr>（二）美国幼儿园的安全健康条例</vt:lpstr>
      <vt:lpstr>思考与练习</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AIGC生成内容仅供参考-2025/8/5 18:04:21</cp:keywords>
  <cp:lastModifiedBy>小米豆儿~Juby</cp:lastModifiedBy>
  <cp:revision>67</cp:revision>
  <cp:lastPrinted>2025-08-05T18:03:00Z</cp:lastPrinted>
  <dcterms:created xsi:type="dcterms:W3CDTF">2025-08-05T10:03:00Z</dcterms:created>
  <dcterms:modified xsi:type="dcterms:W3CDTF">2025-08-06T16:16:09Z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B321446CEE0C4BCF88DD6DC59C83F50A_13</vt:lpwstr>
  </property>
  <property fmtid="{D5CDD505-2E9C-101B-9397-08002B2CF9AE}" pid="3" name="KSOProductBuildVer">
    <vt:lpwstr>2052-12.1.0.21915</vt:lpwstr>
  </property>
</Properties>
</file>